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1" r:id="rId1"/>
  </p:sldMasterIdLst>
  <p:notesMasterIdLst>
    <p:notesMasterId r:id="rId36"/>
  </p:notesMasterIdLst>
  <p:handoutMasterIdLst>
    <p:handoutMasterId r:id="rId37"/>
  </p:handoutMasterIdLst>
  <p:sldIdLst>
    <p:sldId id="1943" r:id="rId2"/>
    <p:sldId id="1946" r:id="rId3"/>
    <p:sldId id="1983" r:id="rId4"/>
    <p:sldId id="1985" r:id="rId5"/>
    <p:sldId id="1984" r:id="rId6"/>
    <p:sldId id="2018" r:id="rId7"/>
    <p:sldId id="1986" r:id="rId8"/>
    <p:sldId id="1991" r:id="rId9"/>
    <p:sldId id="1990" r:id="rId10"/>
    <p:sldId id="1987" r:id="rId11"/>
    <p:sldId id="1992" r:id="rId12"/>
    <p:sldId id="1993" r:id="rId13"/>
    <p:sldId id="1994" r:id="rId14"/>
    <p:sldId id="1995" r:id="rId15"/>
    <p:sldId id="1996" r:id="rId16"/>
    <p:sldId id="1997" r:id="rId17"/>
    <p:sldId id="1998" r:id="rId18"/>
    <p:sldId id="1999" r:id="rId19"/>
    <p:sldId id="2000" r:id="rId20"/>
    <p:sldId id="2001" r:id="rId21"/>
    <p:sldId id="2002" r:id="rId22"/>
    <p:sldId id="2003" r:id="rId23"/>
    <p:sldId id="2004" r:id="rId24"/>
    <p:sldId id="2005" r:id="rId25"/>
    <p:sldId id="2006" r:id="rId26"/>
    <p:sldId id="2007" r:id="rId27"/>
    <p:sldId id="2008" r:id="rId28"/>
    <p:sldId id="2009" r:id="rId29"/>
    <p:sldId id="2011" r:id="rId30"/>
    <p:sldId id="2012" r:id="rId31"/>
    <p:sldId id="2013" r:id="rId32"/>
    <p:sldId id="1871" r:id="rId33"/>
    <p:sldId id="2014" r:id="rId34"/>
    <p:sldId id="2015" r:id="rId35"/>
  </p:sldIdLst>
  <p:sldSz cx="9906000" cy="6858000" type="A4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나눔스퀘어 네오 Bold" panose="00000800000000000000" pitchFamily="2" charset="-127"/>
      <p:bold r:id="rId44"/>
    </p:embeddedFont>
    <p:embeddedFont>
      <p:font typeface="나눔스퀘어 네오 ExtraBold" panose="00000900000000000000" pitchFamily="2" charset="-127"/>
      <p:bold r:id="rId45"/>
    </p:embeddedFont>
    <p:embeddedFont>
      <p:font typeface="나눔스퀘어 네오 Heavy" panose="00000A00000000000000" pitchFamily="2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실제사용" id="{F88BC9B0-BBDE-4E3C-BC79-6065E73926C1}">
          <p14:sldIdLst>
            <p14:sldId id="1943"/>
            <p14:sldId id="1946"/>
            <p14:sldId id="1983"/>
            <p14:sldId id="1985"/>
            <p14:sldId id="1984"/>
            <p14:sldId id="2018"/>
            <p14:sldId id="1986"/>
            <p14:sldId id="1991"/>
            <p14:sldId id="1990"/>
            <p14:sldId id="1987"/>
            <p14:sldId id="1992"/>
            <p14:sldId id="1993"/>
            <p14:sldId id="1994"/>
            <p14:sldId id="1995"/>
            <p14:sldId id="1996"/>
            <p14:sldId id="1997"/>
            <p14:sldId id="1998"/>
            <p14:sldId id="1999"/>
            <p14:sldId id="2000"/>
            <p14:sldId id="2001"/>
            <p14:sldId id="2002"/>
            <p14:sldId id="2003"/>
            <p14:sldId id="2004"/>
            <p14:sldId id="2005"/>
            <p14:sldId id="2006"/>
            <p14:sldId id="2007"/>
            <p14:sldId id="2008"/>
            <p14:sldId id="2009"/>
            <p14:sldId id="2011"/>
            <p14:sldId id="2012"/>
            <p14:sldId id="2013"/>
            <p14:sldId id="1871"/>
            <p14:sldId id="2014"/>
            <p14:sldId id="20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F8C"/>
    <a:srgbClr val="F2F2F2"/>
    <a:srgbClr val="A5A5A5"/>
    <a:srgbClr val="3B3838"/>
    <a:srgbClr val="4F72AB"/>
    <a:srgbClr val="000000"/>
    <a:srgbClr val="F7F7F7"/>
    <a:srgbClr val="4580B5"/>
    <a:srgbClr val="E5F1FF"/>
    <a:srgbClr val="007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70514-4A46-4B3E-81D2-01EAAE60C22B}" v="3" dt="2022-12-05T05:15:49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6" autoAdjust="0"/>
    <p:restoredTop sz="96353" autoAdjust="0"/>
  </p:normalViewPr>
  <p:slideViewPr>
    <p:cSldViewPr snapToGrid="0">
      <p:cViewPr varScale="1">
        <p:scale>
          <a:sx n="100" d="100"/>
          <a:sy n="100" d="100"/>
        </p:scale>
        <p:origin x="96" y="1332"/>
      </p:cViewPr>
      <p:guideLst/>
    </p:cSldViewPr>
  </p:slideViewPr>
  <p:outlineViewPr>
    <p:cViewPr>
      <p:scale>
        <a:sx n="33" d="100"/>
        <a:sy n="33" d="100"/>
      </p:scale>
      <p:origin x="0" y="-1173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 PPT" userId="6442ff2356111531" providerId="LiveId" clId="{49D6FEDA-1EDB-4BC7-BBAE-BD9A80BE4606}"/>
    <pc:docChg chg="undo custSel modSld">
      <pc:chgData name="Mr. PPT" userId="6442ff2356111531" providerId="LiveId" clId="{49D6FEDA-1EDB-4BC7-BBAE-BD9A80BE4606}" dt="2022-12-01T13:08:24.431" v="30" actId="207"/>
      <pc:docMkLst>
        <pc:docMk/>
      </pc:docMkLst>
      <pc:sldChg chg="modSp mod">
        <pc:chgData name="Mr. PPT" userId="6442ff2356111531" providerId="LiveId" clId="{49D6FEDA-1EDB-4BC7-BBAE-BD9A80BE4606}" dt="2022-12-01T13:08:24.431" v="30" actId="207"/>
        <pc:sldMkLst>
          <pc:docMk/>
          <pc:sldMk cId="225645401" sldId="1867"/>
        </pc:sldMkLst>
        <pc:spChg chg="mod">
          <ac:chgData name="Mr. PPT" userId="6442ff2356111531" providerId="LiveId" clId="{49D6FEDA-1EDB-4BC7-BBAE-BD9A80BE4606}" dt="2022-12-01T13:08:24.431" v="30" actId="207"/>
          <ac:spMkLst>
            <pc:docMk/>
            <pc:sldMk cId="225645401" sldId="1867"/>
            <ac:spMk id="71" creationId="{07045C05-4BB8-4526-B53E-3A7B592DBBD0}"/>
          </ac:spMkLst>
        </pc:spChg>
      </pc:sldChg>
      <pc:sldChg chg="modSp mod">
        <pc:chgData name="Mr. PPT" userId="6442ff2356111531" providerId="LiveId" clId="{49D6FEDA-1EDB-4BC7-BBAE-BD9A80BE4606}" dt="2022-12-01T13:04:36.054" v="7" actId="207"/>
        <pc:sldMkLst>
          <pc:docMk/>
          <pc:sldMk cId="376067518" sldId="1870"/>
        </pc:sldMkLst>
        <pc:spChg chg="mod">
          <ac:chgData name="Mr. PPT" userId="6442ff2356111531" providerId="LiveId" clId="{49D6FEDA-1EDB-4BC7-BBAE-BD9A80BE4606}" dt="2022-12-01T13:04:36.054" v="7" actId="207"/>
          <ac:spMkLst>
            <pc:docMk/>
            <pc:sldMk cId="376067518" sldId="1870"/>
            <ac:spMk id="7" creationId="{7138772D-9E2D-4A46-9083-6D0022F41665}"/>
          </ac:spMkLst>
        </pc:spChg>
        <pc:spChg chg="mod">
          <ac:chgData name="Mr. PPT" userId="6442ff2356111531" providerId="LiveId" clId="{49D6FEDA-1EDB-4BC7-BBAE-BD9A80BE4606}" dt="2022-12-01T13:04:36.054" v="7" actId="207"/>
          <ac:spMkLst>
            <pc:docMk/>
            <pc:sldMk cId="376067518" sldId="1870"/>
            <ac:spMk id="9" creationId="{7618AAD5-CD6C-4A50-B432-60CECFABE5DF}"/>
          </ac:spMkLst>
        </pc:spChg>
      </pc:sldChg>
      <pc:sldChg chg="delSp modSp mod">
        <pc:chgData name="Mr. PPT" userId="6442ff2356111531" providerId="LiveId" clId="{49D6FEDA-1EDB-4BC7-BBAE-BD9A80BE4606}" dt="2022-12-01T13:08:11.290" v="29" actId="165"/>
        <pc:sldMkLst>
          <pc:docMk/>
          <pc:sldMk cId="2609534746" sldId="1882"/>
        </pc:sldMkLst>
        <pc:spChg chg="mod topLvl">
          <ac:chgData name="Mr. PPT" userId="6442ff2356111531" providerId="LiveId" clId="{49D6FEDA-1EDB-4BC7-BBAE-BD9A80BE4606}" dt="2022-12-01T13:08:11.290" v="29" actId="165"/>
          <ac:spMkLst>
            <pc:docMk/>
            <pc:sldMk cId="2609534746" sldId="1882"/>
            <ac:spMk id="55" creationId="{16D22816-43F3-4DB0-976B-F25E62C7F485}"/>
          </ac:spMkLst>
        </pc:spChg>
        <pc:spChg chg="mod topLvl">
          <ac:chgData name="Mr. PPT" userId="6442ff2356111531" providerId="LiveId" clId="{49D6FEDA-1EDB-4BC7-BBAE-BD9A80BE4606}" dt="2022-12-01T13:08:11.290" v="29" actId="165"/>
          <ac:spMkLst>
            <pc:docMk/>
            <pc:sldMk cId="2609534746" sldId="1882"/>
            <ac:spMk id="56" creationId="{EE5D10C7-1280-408D-9710-65FB88568B19}"/>
          </ac:spMkLst>
        </pc:spChg>
        <pc:grpChg chg="del">
          <ac:chgData name="Mr. PPT" userId="6442ff2356111531" providerId="LiveId" clId="{49D6FEDA-1EDB-4BC7-BBAE-BD9A80BE4606}" dt="2022-12-01T13:08:11.290" v="29" actId="165"/>
          <ac:grpSpMkLst>
            <pc:docMk/>
            <pc:sldMk cId="2609534746" sldId="1882"/>
            <ac:grpSpMk id="8" creationId="{4BCE1DB8-68C1-4B1A-B178-439FC5C6B7DF}"/>
          </ac:grpSpMkLst>
        </pc:grpChg>
      </pc:sldChg>
      <pc:sldChg chg="modSp mod">
        <pc:chgData name="Mr. PPT" userId="6442ff2356111531" providerId="LiveId" clId="{49D6FEDA-1EDB-4BC7-BBAE-BD9A80BE4606}" dt="2022-12-01T13:07:44.662" v="27" actId="207"/>
        <pc:sldMkLst>
          <pc:docMk/>
          <pc:sldMk cId="2109691931" sldId="1899"/>
        </pc:sldMkLst>
        <pc:spChg chg="mod">
          <ac:chgData name="Mr. PPT" userId="6442ff2356111531" providerId="LiveId" clId="{49D6FEDA-1EDB-4BC7-BBAE-BD9A80BE4606}" dt="2022-12-01T13:07:44.662" v="27" actId="207"/>
          <ac:spMkLst>
            <pc:docMk/>
            <pc:sldMk cId="2109691931" sldId="1899"/>
            <ac:spMk id="33" creationId="{7F0AE892-B8EC-4B90-9704-5F808FB9C2FC}"/>
          </ac:spMkLst>
        </pc:spChg>
      </pc:sldChg>
      <pc:sldChg chg="modSp">
        <pc:chgData name="Mr. PPT" userId="6442ff2356111531" providerId="LiveId" clId="{49D6FEDA-1EDB-4BC7-BBAE-BD9A80BE4606}" dt="2022-12-01T13:07:25.371" v="26"/>
        <pc:sldMkLst>
          <pc:docMk/>
          <pc:sldMk cId="1006598739" sldId="1911"/>
        </pc:sldMkLst>
        <pc:graphicFrameChg chg="mod">
          <ac:chgData name="Mr. PPT" userId="6442ff2356111531" providerId="LiveId" clId="{49D6FEDA-1EDB-4BC7-BBAE-BD9A80BE4606}" dt="2022-12-01T13:07:25.371" v="26"/>
          <ac:graphicFrameMkLst>
            <pc:docMk/>
            <pc:sldMk cId="1006598739" sldId="1911"/>
            <ac:graphicFrameMk id="8" creationId="{A2E49102-7DAC-2FF7-CF7B-EF1B1BCBB618}"/>
          </ac:graphicFrameMkLst>
        </pc:graphicFrameChg>
      </pc:sldChg>
      <pc:sldChg chg="modSp mod">
        <pc:chgData name="Mr. PPT" userId="6442ff2356111531" providerId="LiveId" clId="{49D6FEDA-1EDB-4BC7-BBAE-BD9A80BE4606}" dt="2022-12-01T13:07:13.438" v="24" actId="207"/>
        <pc:sldMkLst>
          <pc:docMk/>
          <pc:sldMk cId="285065219" sldId="1914"/>
        </pc:sldMkLst>
        <pc:spChg chg="mod">
          <ac:chgData name="Mr. PPT" userId="6442ff2356111531" providerId="LiveId" clId="{49D6FEDA-1EDB-4BC7-BBAE-BD9A80BE4606}" dt="2022-12-01T13:07:13.438" v="24" actId="207"/>
          <ac:spMkLst>
            <pc:docMk/>
            <pc:sldMk cId="285065219" sldId="1914"/>
            <ac:spMk id="38" creationId="{314CC6E5-483C-4103-AD7B-920E58CBAEC2}"/>
          </ac:spMkLst>
        </pc:spChg>
      </pc:sldChg>
      <pc:sldChg chg="modSp mod">
        <pc:chgData name="Mr. PPT" userId="6442ff2356111531" providerId="LiveId" clId="{49D6FEDA-1EDB-4BC7-BBAE-BD9A80BE4606}" dt="2022-12-01T13:06:58.869" v="23" actId="207"/>
        <pc:sldMkLst>
          <pc:docMk/>
          <pc:sldMk cId="1066826645" sldId="1922"/>
        </pc:sldMkLst>
        <pc:graphicFrameChg chg="modGraphic">
          <ac:chgData name="Mr. PPT" userId="6442ff2356111531" providerId="LiveId" clId="{49D6FEDA-1EDB-4BC7-BBAE-BD9A80BE4606}" dt="2022-12-01T13:06:58.869" v="23" actId="207"/>
          <ac:graphicFrameMkLst>
            <pc:docMk/>
            <pc:sldMk cId="1066826645" sldId="1922"/>
            <ac:graphicFrameMk id="9" creationId="{37CEE9BE-A686-B7B8-2C91-52806AA03D3C}"/>
          </ac:graphicFrameMkLst>
        </pc:graphicFrameChg>
      </pc:sldChg>
      <pc:sldChg chg="modSp mod">
        <pc:chgData name="Mr. PPT" userId="6442ff2356111531" providerId="LiveId" clId="{49D6FEDA-1EDB-4BC7-BBAE-BD9A80BE4606}" dt="2022-12-01T13:06:48.040" v="22" actId="207"/>
        <pc:sldMkLst>
          <pc:docMk/>
          <pc:sldMk cId="1903025837" sldId="1932"/>
        </pc:sldMkLst>
        <pc:spChg chg="mod">
          <ac:chgData name="Mr. PPT" userId="6442ff2356111531" providerId="LiveId" clId="{49D6FEDA-1EDB-4BC7-BBAE-BD9A80BE4606}" dt="2022-12-01T13:06:48.040" v="22" actId="207"/>
          <ac:spMkLst>
            <pc:docMk/>
            <pc:sldMk cId="1903025837" sldId="1932"/>
            <ac:spMk id="44" creationId="{3F4B7DAB-13BF-455A-982D-3936B868FE7C}"/>
          </ac:spMkLst>
        </pc:spChg>
        <pc:spChg chg="mod">
          <ac:chgData name="Mr. PPT" userId="6442ff2356111531" providerId="LiveId" clId="{49D6FEDA-1EDB-4BC7-BBAE-BD9A80BE4606}" dt="2022-12-01T13:06:48.040" v="22" actId="207"/>
          <ac:spMkLst>
            <pc:docMk/>
            <pc:sldMk cId="1903025837" sldId="1932"/>
            <ac:spMk id="46" creationId="{D1318B19-954A-4E62-AEB6-5D08A2EF4D2D}"/>
          </ac:spMkLst>
        </pc:spChg>
      </pc:sldChg>
      <pc:sldChg chg="modSp mod">
        <pc:chgData name="Mr. PPT" userId="6442ff2356111531" providerId="LiveId" clId="{49D6FEDA-1EDB-4BC7-BBAE-BD9A80BE4606}" dt="2022-12-01T13:06:40.728" v="21" actId="207"/>
        <pc:sldMkLst>
          <pc:docMk/>
          <pc:sldMk cId="1837415525" sldId="1934"/>
        </pc:sldMkLst>
        <pc:spChg chg="mod">
          <ac:chgData name="Mr. PPT" userId="6442ff2356111531" providerId="LiveId" clId="{49D6FEDA-1EDB-4BC7-BBAE-BD9A80BE4606}" dt="2022-12-01T13:06:40.728" v="21" actId="207"/>
          <ac:spMkLst>
            <pc:docMk/>
            <pc:sldMk cId="1837415525" sldId="1934"/>
            <ac:spMk id="45" creationId="{9BA77202-07B7-4B02-8937-0A2BE2306741}"/>
          </ac:spMkLst>
        </pc:spChg>
      </pc:sldChg>
      <pc:sldChg chg="modSp mod">
        <pc:chgData name="Mr. PPT" userId="6442ff2356111531" providerId="LiveId" clId="{49D6FEDA-1EDB-4BC7-BBAE-BD9A80BE4606}" dt="2022-12-01T13:06:35.020" v="20" actId="207"/>
        <pc:sldMkLst>
          <pc:docMk/>
          <pc:sldMk cId="3249786000" sldId="1936"/>
        </pc:sldMkLst>
        <pc:spChg chg="mod">
          <ac:chgData name="Mr. PPT" userId="6442ff2356111531" providerId="LiveId" clId="{49D6FEDA-1EDB-4BC7-BBAE-BD9A80BE4606}" dt="2022-12-01T13:06:35.020" v="20" actId="207"/>
          <ac:spMkLst>
            <pc:docMk/>
            <pc:sldMk cId="3249786000" sldId="1936"/>
            <ac:spMk id="9" creationId="{15AE6FCA-2BC7-8EBB-EDDA-F8636ED0D6D3}"/>
          </ac:spMkLst>
        </pc:spChg>
        <pc:spChg chg="mod">
          <ac:chgData name="Mr. PPT" userId="6442ff2356111531" providerId="LiveId" clId="{49D6FEDA-1EDB-4BC7-BBAE-BD9A80BE4606}" dt="2022-12-01T13:06:35.020" v="20" actId="207"/>
          <ac:spMkLst>
            <pc:docMk/>
            <pc:sldMk cId="3249786000" sldId="1936"/>
            <ac:spMk id="21" creationId="{297A05E5-AC0D-9CF2-589D-CAF8C95D6EE4}"/>
          </ac:spMkLst>
        </pc:spChg>
        <pc:spChg chg="mod">
          <ac:chgData name="Mr. PPT" userId="6442ff2356111531" providerId="LiveId" clId="{49D6FEDA-1EDB-4BC7-BBAE-BD9A80BE4606}" dt="2022-12-01T13:06:35.020" v="20" actId="207"/>
          <ac:spMkLst>
            <pc:docMk/>
            <pc:sldMk cId="3249786000" sldId="1936"/>
            <ac:spMk id="46" creationId="{22073933-8827-2CFC-16FF-5C68CC339253}"/>
          </ac:spMkLst>
        </pc:spChg>
      </pc:sldChg>
      <pc:sldChg chg="addSp delSp modSp mod">
        <pc:chgData name="Mr. PPT" userId="6442ff2356111531" providerId="LiveId" clId="{49D6FEDA-1EDB-4BC7-BBAE-BD9A80BE4606}" dt="2022-12-01T13:03:15.885" v="5" actId="478"/>
        <pc:sldMkLst>
          <pc:docMk/>
          <pc:sldMk cId="3511353707" sldId="1944"/>
        </pc:sldMkLst>
        <pc:spChg chg="add del mod">
          <ac:chgData name="Mr. PPT" userId="6442ff2356111531" providerId="LiveId" clId="{49D6FEDA-1EDB-4BC7-BBAE-BD9A80BE4606}" dt="2022-12-01T13:03:15.885" v="5" actId="478"/>
          <ac:spMkLst>
            <pc:docMk/>
            <pc:sldMk cId="3511353707" sldId="1944"/>
            <ac:spMk id="4" creationId="{F17F8120-69C5-9849-35DC-7ECB4018B1E9}"/>
          </ac:spMkLst>
        </pc:spChg>
        <pc:picChg chg="add del mod">
          <ac:chgData name="Mr. PPT" userId="6442ff2356111531" providerId="LiveId" clId="{49D6FEDA-1EDB-4BC7-BBAE-BD9A80BE4606}" dt="2022-12-01T13:03:08.269" v="4" actId="478"/>
          <ac:picMkLst>
            <pc:docMk/>
            <pc:sldMk cId="3511353707" sldId="1944"/>
            <ac:picMk id="3" creationId="{3C70B9BA-E3A2-BC17-CE8E-0497136E1B47}"/>
          </ac:picMkLst>
        </pc:picChg>
      </pc:sldChg>
      <pc:sldChg chg="modSp mod">
        <pc:chgData name="Mr. PPT" userId="6442ff2356111531" providerId="LiveId" clId="{49D6FEDA-1EDB-4BC7-BBAE-BD9A80BE4606}" dt="2022-12-01T13:06:19.469" v="19" actId="207"/>
        <pc:sldMkLst>
          <pc:docMk/>
          <pc:sldMk cId="756287813" sldId="1958"/>
        </pc:sldMkLst>
        <pc:spChg chg="mod">
          <ac:chgData name="Mr. PPT" userId="6442ff2356111531" providerId="LiveId" clId="{49D6FEDA-1EDB-4BC7-BBAE-BD9A80BE4606}" dt="2022-12-01T13:06:19.469" v="19" actId="207"/>
          <ac:spMkLst>
            <pc:docMk/>
            <pc:sldMk cId="756287813" sldId="1958"/>
            <ac:spMk id="70" creationId="{4D3F54EB-F9B7-844B-25F9-DAA07AEDB363}"/>
          </ac:spMkLst>
        </pc:spChg>
        <pc:spChg chg="mod">
          <ac:chgData name="Mr. PPT" userId="6442ff2356111531" providerId="LiveId" clId="{49D6FEDA-1EDB-4BC7-BBAE-BD9A80BE4606}" dt="2022-12-01T13:06:13.672" v="18" actId="207"/>
          <ac:spMkLst>
            <pc:docMk/>
            <pc:sldMk cId="756287813" sldId="1958"/>
            <ac:spMk id="73" creationId="{7CBAF910-E2C2-006A-E4DE-B8F5D65C612F}"/>
          </ac:spMkLst>
        </pc:spChg>
        <pc:spChg chg="mod">
          <ac:chgData name="Mr. PPT" userId="6442ff2356111531" providerId="LiveId" clId="{49D6FEDA-1EDB-4BC7-BBAE-BD9A80BE4606}" dt="2022-12-01T13:06:13.672" v="18" actId="207"/>
          <ac:spMkLst>
            <pc:docMk/>
            <pc:sldMk cId="756287813" sldId="1958"/>
            <ac:spMk id="74" creationId="{A823B5AB-9E60-9C3C-F015-8632214F1883}"/>
          </ac:spMkLst>
        </pc:spChg>
        <pc:spChg chg="mod">
          <ac:chgData name="Mr. PPT" userId="6442ff2356111531" providerId="LiveId" clId="{49D6FEDA-1EDB-4BC7-BBAE-BD9A80BE4606}" dt="2022-12-01T13:06:13.672" v="18" actId="207"/>
          <ac:spMkLst>
            <pc:docMk/>
            <pc:sldMk cId="756287813" sldId="1958"/>
            <ac:spMk id="75" creationId="{5DCB93E2-BE8B-8E78-E4E7-C8F25DC7A2A8}"/>
          </ac:spMkLst>
        </pc:spChg>
      </pc:sldChg>
      <pc:sldChg chg="modSp mod">
        <pc:chgData name="Mr. PPT" userId="6442ff2356111531" providerId="LiveId" clId="{49D6FEDA-1EDB-4BC7-BBAE-BD9A80BE4606}" dt="2022-12-01T13:06:02.001" v="17" actId="207"/>
        <pc:sldMkLst>
          <pc:docMk/>
          <pc:sldMk cId="698731852" sldId="1964"/>
        </pc:sldMkLst>
        <pc:spChg chg="mod">
          <ac:chgData name="Mr. PPT" userId="6442ff2356111531" providerId="LiveId" clId="{49D6FEDA-1EDB-4BC7-BBAE-BD9A80BE4606}" dt="2022-12-01T13:06:02.001" v="17" actId="207"/>
          <ac:spMkLst>
            <pc:docMk/>
            <pc:sldMk cId="698731852" sldId="1964"/>
            <ac:spMk id="22" creationId="{46B71075-CE53-7A43-6487-46CCBF9493A0}"/>
          </ac:spMkLst>
        </pc:spChg>
      </pc:sldChg>
      <pc:sldChg chg="modSp mod">
        <pc:chgData name="Mr. PPT" userId="6442ff2356111531" providerId="LiveId" clId="{49D6FEDA-1EDB-4BC7-BBAE-BD9A80BE4606}" dt="2022-12-01T13:05:55.318" v="16" actId="1037"/>
        <pc:sldMkLst>
          <pc:docMk/>
          <pc:sldMk cId="1268510438" sldId="1965"/>
        </pc:sldMkLst>
        <pc:spChg chg="mod">
          <ac:chgData name="Mr. PPT" userId="6442ff2356111531" providerId="LiveId" clId="{49D6FEDA-1EDB-4BC7-BBAE-BD9A80BE4606}" dt="2022-12-01T13:05:55.318" v="16" actId="1037"/>
          <ac:spMkLst>
            <pc:docMk/>
            <pc:sldMk cId="1268510438" sldId="1965"/>
            <ac:spMk id="9" creationId="{48FB6B87-CE0D-8F77-B940-24307CF26F57}"/>
          </ac:spMkLst>
        </pc:spChg>
        <pc:spChg chg="mod">
          <ac:chgData name="Mr. PPT" userId="6442ff2356111531" providerId="LiveId" clId="{49D6FEDA-1EDB-4BC7-BBAE-BD9A80BE4606}" dt="2022-12-01T13:05:55.318" v="16" actId="1037"/>
          <ac:spMkLst>
            <pc:docMk/>
            <pc:sldMk cId="1268510438" sldId="1965"/>
            <ac:spMk id="25" creationId="{91A1B642-5748-970B-F38F-88BE4D39437B}"/>
          </ac:spMkLst>
        </pc:spChg>
      </pc:sldChg>
      <pc:sldChg chg="modSp mod">
        <pc:chgData name="Mr. PPT" userId="6442ff2356111531" providerId="LiveId" clId="{49D6FEDA-1EDB-4BC7-BBAE-BD9A80BE4606}" dt="2022-12-01T13:05:46.336" v="12" actId="207"/>
        <pc:sldMkLst>
          <pc:docMk/>
          <pc:sldMk cId="1428871248" sldId="1967"/>
        </pc:sldMkLst>
        <pc:spChg chg="mod">
          <ac:chgData name="Mr. PPT" userId="6442ff2356111531" providerId="LiveId" clId="{49D6FEDA-1EDB-4BC7-BBAE-BD9A80BE4606}" dt="2022-12-01T13:05:46.336" v="12" actId="207"/>
          <ac:spMkLst>
            <pc:docMk/>
            <pc:sldMk cId="1428871248" sldId="1967"/>
            <ac:spMk id="50" creationId="{809D503A-FF8E-4832-05E1-BA4DD8F2625F}"/>
          </ac:spMkLst>
        </pc:spChg>
        <pc:spChg chg="mod">
          <ac:chgData name="Mr. PPT" userId="6442ff2356111531" providerId="LiveId" clId="{49D6FEDA-1EDB-4BC7-BBAE-BD9A80BE4606}" dt="2022-12-01T13:05:46.336" v="12" actId="207"/>
          <ac:spMkLst>
            <pc:docMk/>
            <pc:sldMk cId="1428871248" sldId="1967"/>
            <ac:spMk id="97" creationId="{D1F537AA-922F-6233-064C-ECC7568360FB}"/>
          </ac:spMkLst>
        </pc:spChg>
      </pc:sldChg>
      <pc:sldChg chg="modSp mod">
        <pc:chgData name="Mr. PPT" userId="6442ff2356111531" providerId="LiveId" clId="{49D6FEDA-1EDB-4BC7-BBAE-BD9A80BE4606}" dt="2022-12-01T13:05:37.852" v="11" actId="207"/>
        <pc:sldMkLst>
          <pc:docMk/>
          <pc:sldMk cId="2847970254" sldId="1971"/>
        </pc:sldMkLst>
        <pc:spChg chg="mod">
          <ac:chgData name="Mr. PPT" userId="6442ff2356111531" providerId="LiveId" clId="{49D6FEDA-1EDB-4BC7-BBAE-BD9A80BE4606}" dt="2022-12-01T13:05:37.852" v="11" actId="207"/>
          <ac:spMkLst>
            <pc:docMk/>
            <pc:sldMk cId="2847970254" sldId="1971"/>
            <ac:spMk id="30" creationId="{73A866ED-F89A-DE4A-8C3D-ED585A026C0E}"/>
          </ac:spMkLst>
        </pc:spChg>
      </pc:sldChg>
      <pc:sldChg chg="modSp mod">
        <pc:chgData name="Mr. PPT" userId="6442ff2356111531" providerId="LiveId" clId="{49D6FEDA-1EDB-4BC7-BBAE-BD9A80BE4606}" dt="2022-12-01T13:05:31.204" v="10" actId="207"/>
        <pc:sldMkLst>
          <pc:docMk/>
          <pc:sldMk cId="2871522674" sldId="1975"/>
        </pc:sldMkLst>
        <pc:spChg chg="mod">
          <ac:chgData name="Mr. PPT" userId="6442ff2356111531" providerId="LiveId" clId="{49D6FEDA-1EDB-4BC7-BBAE-BD9A80BE4606}" dt="2022-12-01T13:05:31.204" v="10" actId="207"/>
          <ac:spMkLst>
            <pc:docMk/>
            <pc:sldMk cId="2871522674" sldId="1975"/>
            <ac:spMk id="56" creationId="{6576BD28-C347-DF94-30CC-5C3DAFFF9CCF}"/>
          </ac:spMkLst>
        </pc:spChg>
      </pc:sldChg>
      <pc:sldChg chg="modSp mod">
        <pc:chgData name="Mr. PPT" userId="6442ff2356111531" providerId="LiveId" clId="{49D6FEDA-1EDB-4BC7-BBAE-BD9A80BE4606}" dt="2022-12-01T13:04:59.175" v="8" actId="207"/>
        <pc:sldMkLst>
          <pc:docMk/>
          <pc:sldMk cId="1838596967" sldId="1980"/>
        </pc:sldMkLst>
        <pc:spChg chg="mod">
          <ac:chgData name="Mr. PPT" userId="6442ff2356111531" providerId="LiveId" clId="{49D6FEDA-1EDB-4BC7-BBAE-BD9A80BE4606}" dt="2022-12-01T13:04:59.175" v="8" actId="207"/>
          <ac:spMkLst>
            <pc:docMk/>
            <pc:sldMk cId="1838596967" sldId="1980"/>
            <ac:spMk id="11" creationId="{52B85C18-03FB-0E36-F64A-DA5575DE84D7}"/>
          </ac:spMkLst>
        </pc:spChg>
      </pc:sldChg>
      <pc:sldChg chg="modSp mod">
        <pc:chgData name="Mr. PPT" userId="6442ff2356111531" providerId="LiveId" clId="{49D6FEDA-1EDB-4BC7-BBAE-BD9A80BE4606}" dt="2022-12-01T13:05:17.295" v="9" actId="207"/>
        <pc:sldMkLst>
          <pc:docMk/>
          <pc:sldMk cId="2711097664" sldId="1982"/>
        </pc:sldMkLst>
        <pc:spChg chg="mod">
          <ac:chgData name="Mr. PPT" userId="6442ff2356111531" providerId="LiveId" clId="{49D6FEDA-1EDB-4BC7-BBAE-BD9A80BE4606}" dt="2022-12-01T13:05:17.295" v="9" actId="207"/>
          <ac:spMkLst>
            <pc:docMk/>
            <pc:sldMk cId="2711097664" sldId="1982"/>
            <ac:spMk id="22" creationId="{3F485BEA-542D-ABAD-E2FC-04F11076EA43}"/>
          </ac:spMkLst>
        </pc:spChg>
        <pc:spChg chg="mod">
          <ac:chgData name="Mr. PPT" userId="6442ff2356111531" providerId="LiveId" clId="{49D6FEDA-1EDB-4BC7-BBAE-BD9A80BE4606}" dt="2022-12-01T13:05:17.295" v="9" actId="207"/>
          <ac:spMkLst>
            <pc:docMk/>
            <pc:sldMk cId="2711097664" sldId="1982"/>
            <ac:spMk id="23" creationId="{C6D37543-DB5B-A9D7-8A28-61191F01D445}"/>
          </ac:spMkLst>
        </pc:spChg>
      </pc:sldChg>
    </pc:docChg>
  </pc:docChgLst>
  <pc:docChgLst>
    <pc:chgData name="Mr. PPT" userId="6442ff2356111531" providerId="LiveId" clId="{0FD67FB4-1A88-431D-884B-0DF96B01CF73}"/>
    <pc:docChg chg="undo custSel modSld">
      <pc:chgData name="Mr. PPT" userId="6442ff2356111531" providerId="LiveId" clId="{0FD67FB4-1A88-431D-884B-0DF96B01CF73}" dt="2022-11-30T08:46:50.103" v="132" actId="207"/>
      <pc:docMkLst>
        <pc:docMk/>
      </pc:docMkLst>
      <pc:sldChg chg="modSp mod setBg">
        <pc:chgData name="Mr. PPT" userId="6442ff2356111531" providerId="LiveId" clId="{0FD67FB4-1A88-431D-884B-0DF96B01CF73}" dt="2022-11-30T07:51:26.465" v="108" actId="207"/>
        <pc:sldMkLst>
          <pc:docMk/>
          <pc:sldMk cId="4100715318" sldId="1865"/>
        </pc:sldMkLst>
        <pc:spChg chg="mod">
          <ac:chgData name="Mr. PPT" userId="6442ff2356111531" providerId="LiveId" clId="{0FD67FB4-1A88-431D-884B-0DF96B01CF73}" dt="2022-11-30T07:45:27.252" v="101" actId="207"/>
          <ac:spMkLst>
            <pc:docMk/>
            <pc:sldMk cId="4100715318" sldId="1865"/>
            <ac:spMk id="3" creationId="{BA4788D0-535E-4512-ADFE-3A6595CCCA9C}"/>
          </ac:spMkLst>
        </pc:spChg>
        <pc:spChg chg="mod">
          <ac:chgData name="Mr. PPT" userId="6442ff2356111531" providerId="LiveId" clId="{0FD67FB4-1A88-431D-884B-0DF96B01CF73}" dt="2022-11-30T07:38:56.604" v="61" actId="1076"/>
          <ac:spMkLst>
            <pc:docMk/>
            <pc:sldMk cId="4100715318" sldId="1865"/>
            <ac:spMk id="4" creationId="{7AF458B5-8B22-46C5-A5FE-B3DAB8D7BB3D}"/>
          </ac:spMkLst>
        </pc:spChg>
        <pc:spChg chg="mod">
          <ac:chgData name="Mr. PPT" userId="6442ff2356111531" providerId="LiveId" clId="{0FD67FB4-1A88-431D-884B-0DF96B01CF73}" dt="2022-11-30T07:51:19.037" v="107" actId="207"/>
          <ac:spMkLst>
            <pc:docMk/>
            <pc:sldMk cId="4100715318" sldId="1865"/>
            <ac:spMk id="46" creationId="{5573C18A-7F42-4460-B30F-F499B6124A98}"/>
          </ac:spMkLst>
        </pc:spChg>
        <pc:spChg chg="mod">
          <ac:chgData name="Mr. PPT" userId="6442ff2356111531" providerId="LiveId" clId="{0FD67FB4-1A88-431D-884B-0DF96B01CF73}" dt="2022-11-30T07:51:26.465" v="108" actId="207"/>
          <ac:spMkLst>
            <pc:docMk/>
            <pc:sldMk cId="4100715318" sldId="1865"/>
            <ac:spMk id="51" creationId="{2B76E313-8503-4DAC-8381-769BFA129C12}"/>
          </ac:spMkLst>
        </pc:spChg>
        <pc:spChg chg="mod">
          <ac:chgData name="Mr. PPT" userId="6442ff2356111531" providerId="LiveId" clId="{0FD67FB4-1A88-431D-884B-0DF96B01CF73}" dt="2022-11-30T07:51:26.465" v="108" actId="207"/>
          <ac:spMkLst>
            <pc:docMk/>
            <pc:sldMk cId="4100715318" sldId="1865"/>
            <ac:spMk id="52" creationId="{D28C281D-61EF-4C52-8CEF-90BE79383DC6}"/>
          </ac:spMkLst>
        </pc:spChg>
        <pc:cxnChg chg="mod">
          <ac:chgData name="Mr. PPT" userId="6442ff2356111531" providerId="LiveId" clId="{0FD67FB4-1A88-431D-884B-0DF96B01CF73}" dt="2022-11-30T07:39:00.195" v="62" actId="692"/>
          <ac:cxnSpMkLst>
            <pc:docMk/>
            <pc:sldMk cId="4100715318" sldId="1865"/>
            <ac:cxnSpMk id="5" creationId="{27916B96-FF2C-4501-A2F8-D0621646D622}"/>
          </ac:cxnSpMkLst>
        </pc:cxnChg>
      </pc:sldChg>
      <pc:sldChg chg="modSp mod setBg">
        <pc:chgData name="Mr. PPT" userId="6442ff2356111531" providerId="LiveId" clId="{0FD67FB4-1A88-431D-884B-0DF96B01CF73}" dt="2022-11-30T08:46:50.103" v="132" actId="207"/>
        <pc:sldMkLst>
          <pc:docMk/>
          <pc:sldMk cId="1152679237" sldId="1866"/>
        </pc:sldMkLst>
        <pc:spChg chg="mod">
          <ac:chgData name="Mr. PPT" userId="6442ff2356111531" providerId="LiveId" clId="{0FD67FB4-1A88-431D-884B-0DF96B01CF73}" dt="2022-11-30T08:39:26.207" v="109" actId="207"/>
          <ac:spMkLst>
            <pc:docMk/>
            <pc:sldMk cId="1152679237" sldId="1866"/>
            <ac:spMk id="2" creationId="{932EC26B-622B-47F1-A960-FA12191345B2}"/>
          </ac:spMkLst>
        </pc:spChg>
        <pc:spChg chg="mod">
          <ac:chgData name="Mr. PPT" userId="6442ff2356111531" providerId="LiveId" clId="{0FD67FB4-1A88-431D-884B-0DF96B01CF73}" dt="2022-11-30T08:43:08.646" v="128" actId="207"/>
          <ac:spMkLst>
            <pc:docMk/>
            <pc:sldMk cId="1152679237" sldId="1866"/>
            <ac:spMk id="3" creationId="{BA4788D0-535E-4512-ADFE-3A6595CCCA9C}"/>
          </ac:spMkLst>
        </pc:spChg>
        <pc:spChg chg="mod">
          <ac:chgData name="Mr. PPT" userId="6442ff2356111531" providerId="LiveId" clId="{0FD67FB4-1A88-431D-884B-0DF96B01CF73}" dt="2022-11-30T08:39:30.083" v="110" actId="207"/>
          <ac:spMkLst>
            <pc:docMk/>
            <pc:sldMk cId="1152679237" sldId="1866"/>
            <ac:spMk id="4" creationId="{7AF458B5-8B22-46C5-A5FE-B3DAB8D7BB3D}"/>
          </ac:spMkLst>
        </pc:spChg>
        <pc:spChg chg="mod">
          <ac:chgData name="Mr. PPT" userId="6442ff2356111531" providerId="LiveId" clId="{0FD67FB4-1A88-431D-884B-0DF96B01CF73}" dt="2022-11-30T08:40:20.275" v="115" actId="207"/>
          <ac:spMkLst>
            <pc:docMk/>
            <pc:sldMk cId="1152679237" sldId="1866"/>
            <ac:spMk id="7" creationId="{2AFEF742-0D7C-491E-AF74-811BC68900E5}"/>
          </ac:spMkLst>
        </pc:spChg>
        <pc:spChg chg="mod">
          <ac:chgData name="Mr. PPT" userId="6442ff2356111531" providerId="LiveId" clId="{0FD67FB4-1A88-431D-884B-0DF96B01CF73}" dt="2022-11-30T08:42:58.577" v="127" actId="692"/>
          <ac:spMkLst>
            <pc:docMk/>
            <pc:sldMk cId="1152679237" sldId="1866"/>
            <ac:spMk id="9" creationId="{057994EF-760E-48CE-90C2-1D30B6D0513B}"/>
          </ac:spMkLst>
        </pc:spChg>
        <pc:spChg chg="mod">
          <ac:chgData name="Mr. PPT" userId="6442ff2356111531" providerId="LiveId" clId="{0FD67FB4-1A88-431D-884B-0DF96B01CF73}" dt="2022-11-30T08:42:58.577" v="127" actId="692"/>
          <ac:spMkLst>
            <pc:docMk/>
            <pc:sldMk cId="1152679237" sldId="1866"/>
            <ac:spMk id="10" creationId="{0D3380A4-A0E1-445F-ADB1-A5606443A90F}"/>
          </ac:spMkLst>
        </pc:spChg>
        <pc:spChg chg="mod">
          <ac:chgData name="Mr. PPT" userId="6442ff2356111531" providerId="LiveId" clId="{0FD67FB4-1A88-431D-884B-0DF96B01CF73}" dt="2022-11-30T08:46:50.103" v="132" actId="207"/>
          <ac:spMkLst>
            <pc:docMk/>
            <pc:sldMk cId="1152679237" sldId="1866"/>
            <ac:spMk id="11" creationId="{1DE73632-6EC2-4873-AA19-7170220B7354}"/>
          </ac:spMkLst>
        </pc:spChg>
        <pc:spChg chg="mod">
          <ac:chgData name="Mr. PPT" userId="6442ff2356111531" providerId="LiveId" clId="{0FD67FB4-1A88-431D-884B-0DF96B01CF73}" dt="2022-11-30T08:42:58.059" v="126" actId="207"/>
          <ac:spMkLst>
            <pc:docMk/>
            <pc:sldMk cId="1152679237" sldId="1866"/>
            <ac:spMk id="24" creationId="{8AA248E3-6244-4544-A7BA-37FCF892A5DB}"/>
          </ac:spMkLst>
        </pc:spChg>
        <pc:spChg chg="mod">
          <ac:chgData name="Mr. PPT" userId="6442ff2356111531" providerId="LiveId" clId="{0FD67FB4-1A88-431D-884B-0DF96B01CF73}" dt="2022-11-30T08:42:58.059" v="126" actId="207"/>
          <ac:spMkLst>
            <pc:docMk/>
            <pc:sldMk cId="1152679237" sldId="1866"/>
            <ac:spMk id="32" creationId="{F3714A44-16FE-4189-B300-79E8F21B31EC}"/>
          </ac:spMkLst>
        </pc:spChg>
        <pc:spChg chg="mod">
          <ac:chgData name="Mr. PPT" userId="6442ff2356111531" providerId="LiveId" clId="{0FD67FB4-1A88-431D-884B-0DF96B01CF73}" dt="2022-11-30T08:41:38.955" v="121" actId="207"/>
          <ac:spMkLst>
            <pc:docMk/>
            <pc:sldMk cId="1152679237" sldId="1866"/>
            <ac:spMk id="36" creationId="{40171B4A-52EE-45BF-AF8D-5B3813D26CB9}"/>
          </ac:spMkLst>
        </pc:spChg>
        <pc:spChg chg="mod">
          <ac:chgData name="Mr. PPT" userId="6442ff2356111531" providerId="LiveId" clId="{0FD67FB4-1A88-431D-884B-0DF96B01CF73}" dt="2022-11-30T08:46:48.729" v="131" actId="207"/>
          <ac:spMkLst>
            <pc:docMk/>
            <pc:sldMk cId="1152679237" sldId="1866"/>
            <ac:spMk id="37" creationId="{7521A006-C4F4-4EEC-A349-7678A55D77AB}"/>
          </ac:spMkLst>
        </pc:spChg>
        <pc:cxnChg chg="mod">
          <ac:chgData name="Mr. PPT" userId="6442ff2356111531" providerId="LiveId" clId="{0FD67FB4-1A88-431D-884B-0DF96B01CF73}" dt="2022-11-30T08:39:35.123" v="111" actId="692"/>
          <ac:cxnSpMkLst>
            <pc:docMk/>
            <pc:sldMk cId="1152679237" sldId="1866"/>
            <ac:cxnSpMk id="5" creationId="{27916B96-FF2C-4501-A2F8-D0621646D622}"/>
          </ac:cxnSpMkLst>
        </pc:cxnChg>
        <pc:cxnChg chg="mod">
          <ac:chgData name="Mr. PPT" userId="6442ff2356111531" providerId="LiveId" clId="{0FD67FB4-1A88-431D-884B-0DF96B01CF73}" dt="2022-11-30T08:40:16.195" v="114" actId="692"/>
          <ac:cxnSpMkLst>
            <pc:docMk/>
            <pc:sldMk cId="1152679237" sldId="1866"/>
            <ac:cxnSpMk id="6" creationId="{FE0EABEB-A824-413A-8C5A-2660CCB3E92D}"/>
          </ac:cxnSpMkLst>
        </pc:cxnChg>
      </pc:sldChg>
      <pc:sldChg chg="modSp mod setBg">
        <pc:chgData name="Mr. PPT" userId="6442ff2356111531" providerId="LiveId" clId="{0FD67FB4-1A88-431D-884B-0DF96B01CF73}" dt="2022-11-30T07:44:19.571" v="100" actId="108"/>
        <pc:sldMkLst>
          <pc:docMk/>
          <pc:sldMk cId="225645401" sldId="1867"/>
        </pc:sldMkLst>
        <pc:cxnChg chg="mod">
          <ac:chgData name="Mr. PPT" userId="6442ff2356111531" providerId="LiveId" clId="{0FD67FB4-1A88-431D-884B-0DF96B01CF73}" dt="2022-11-30T07:44:19.571" v="100" actId="108"/>
          <ac:cxnSpMkLst>
            <pc:docMk/>
            <pc:sldMk cId="225645401" sldId="1867"/>
            <ac:cxnSpMk id="5" creationId="{27916B96-FF2C-4501-A2F8-D0621646D622}"/>
          </ac:cxnSpMkLst>
        </pc:cxnChg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439410118" sldId="1868"/>
        </pc:sldMkLst>
      </pc:sldChg>
      <pc:sldChg chg="modSp mod setBg">
        <pc:chgData name="Mr. PPT" userId="6442ff2356111531" providerId="LiveId" clId="{0FD67FB4-1A88-431D-884B-0DF96B01CF73}" dt="2022-11-30T07:42:18.641" v="84"/>
        <pc:sldMkLst>
          <pc:docMk/>
          <pc:sldMk cId="1344280419" sldId="1869"/>
        </pc:sldMkLst>
        <pc:spChg chg="mod">
          <ac:chgData name="Mr. PPT" userId="6442ff2356111531" providerId="LiveId" clId="{0FD67FB4-1A88-431D-884B-0DF96B01CF73}" dt="2022-11-30T07:35:46.658" v="57" actId="207"/>
          <ac:spMkLst>
            <pc:docMk/>
            <pc:sldMk cId="1344280419" sldId="1869"/>
            <ac:spMk id="8" creationId="{2E08FFC1-783A-4F67-8C2D-F14677B5353F}"/>
          </ac:spMkLst>
        </pc:spChg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76067518" sldId="1870"/>
        </pc:sldMkLst>
      </pc:sldChg>
      <pc:sldChg chg="modSp mod setBg">
        <pc:chgData name="Mr. PPT" userId="6442ff2356111531" providerId="LiveId" clId="{0FD67FB4-1A88-431D-884B-0DF96B01CF73}" dt="2022-11-30T07:42:18.641" v="84"/>
        <pc:sldMkLst>
          <pc:docMk/>
          <pc:sldMk cId="3257708243" sldId="1871"/>
        </pc:sldMkLst>
        <pc:spChg chg="mod">
          <ac:chgData name="Mr. PPT" userId="6442ff2356111531" providerId="LiveId" clId="{0FD67FB4-1A88-431D-884B-0DF96B01CF73}" dt="2022-11-30T07:36:09.736" v="58" actId="207"/>
          <ac:spMkLst>
            <pc:docMk/>
            <pc:sldMk cId="3257708243" sldId="1871"/>
            <ac:spMk id="29" creationId="{A60D4697-038C-4C85-BCDD-02B0D35D6F58}"/>
          </ac:spMkLst>
        </pc:spChg>
        <pc:spChg chg="mod">
          <ac:chgData name="Mr. PPT" userId="6442ff2356111531" providerId="LiveId" clId="{0FD67FB4-1A88-431D-884B-0DF96B01CF73}" dt="2022-11-30T07:36:09.736" v="58" actId="207"/>
          <ac:spMkLst>
            <pc:docMk/>
            <pc:sldMk cId="3257708243" sldId="1871"/>
            <ac:spMk id="30" creationId="{D3F25A9F-1FF1-4447-A343-AA53E1BDBB05}"/>
          </ac:spMkLst>
        </pc:spChg>
        <pc:spChg chg="mod">
          <ac:chgData name="Mr. PPT" userId="6442ff2356111531" providerId="LiveId" clId="{0FD67FB4-1A88-431D-884B-0DF96B01CF73}" dt="2022-11-30T07:36:09.736" v="58" actId="207"/>
          <ac:spMkLst>
            <pc:docMk/>
            <pc:sldMk cId="3257708243" sldId="1871"/>
            <ac:spMk id="31" creationId="{C983BED2-B215-4653-8C6E-A5F760731F57}"/>
          </ac:spMkLst>
        </pc:spChg>
        <pc:spChg chg="mod">
          <ac:chgData name="Mr. PPT" userId="6442ff2356111531" providerId="LiveId" clId="{0FD67FB4-1A88-431D-884B-0DF96B01CF73}" dt="2022-11-30T07:36:09.736" v="58" actId="207"/>
          <ac:spMkLst>
            <pc:docMk/>
            <pc:sldMk cId="3257708243" sldId="1871"/>
            <ac:spMk id="32" creationId="{EDC80EA6-93F5-4253-8A1F-B966EE4F7BF7}"/>
          </ac:spMkLst>
        </pc:spChg>
      </pc:sldChg>
      <pc:sldChg chg="modSp mod setBg">
        <pc:chgData name="Mr. PPT" userId="6442ff2356111531" providerId="LiveId" clId="{0FD67FB4-1A88-431D-884B-0DF96B01CF73}" dt="2022-11-30T07:44:15.819" v="99" actId="108"/>
        <pc:sldMkLst>
          <pc:docMk/>
          <pc:sldMk cId="2973294611" sldId="1872"/>
        </pc:sldMkLst>
        <pc:spChg chg="mod">
          <ac:chgData name="Mr. PPT" userId="6442ff2356111531" providerId="LiveId" clId="{0FD67FB4-1A88-431D-884B-0DF96B01CF73}" dt="2022-11-30T07:44:13.324" v="98" actId="108"/>
          <ac:spMkLst>
            <pc:docMk/>
            <pc:sldMk cId="2973294611" sldId="1872"/>
            <ac:spMk id="4" creationId="{7AF458B5-8B22-46C5-A5FE-B3DAB8D7BB3D}"/>
          </ac:spMkLst>
        </pc:spChg>
        <pc:cxnChg chg="mod">
          <ac:chgData name="Mr. PPT" userId="6442ff2356111531" providerId="LiveId" clId="{0FD67FB4-1A88-431D-884B-0DF96B01CF73}" dt="2022-11-30T07:44:15.819" v="99" actId="108"/>
          <ac:cxnSpMkLst>
            <pc:docMk/>
            <pc:sldMk cId="2973294611" sldId="1872"/>
            <ac:cxnSpMk id="5" creationId="{27916B96-FF2C-4501-A2F8-D0621646D622}"/>
          </ac:cxnSpMkLst>
        </pc:cxnChg>
      </pc:sldChg>
      <pc:sldChg chg="modSp mod setBg">
        <pc:chgData name="Mr. PPT" userId="6442ff2356111531" providerId="LiveId" clId="{0FD67FB4-1A88-431D-884B-0DF96B01CF73}" dt="2022-11-30T07:43:45.966" v="95" actId="207"/>
        <pc:sldMkLst>
          <pc:docMk/>
          <pc:sldMk cId="1682014639" sldId="1873"/>
        </pc:sldMkLst>
        <pc:spChg chg="mod">
          <ac:chgData name="Mr. PPT" userId="6442ff2356111531" providerId="LiveId" clId="{0FD67FB4-1A88-431D-884B-0DF96B01CF73}" dt="2022-11-30T07:43:38.247" v="93" actId="207"/>
          <ac:spMkLst>
            <pc:docMk/>
            <pc:sldMk cId="1682014639" sldId="1873"/>
            <ac:spMk id="34" creationId="{9E246783-BD15-4CC8-8F5D-9FCE1B0BD0B3}"/>
          </ac:spMkLst>
        </pc:spChg>
        <pc:spChg chg="mod">
          <ac:chgData name="Mr. PPT" userId="6442ff2356111531" providerId="LiveId" clId="{0FD67FB4-1A88-431D-884B-0DF96B01CF73}" dt="2022-11-30T07:43:28.291" v="90" actId="207"/>
          <ac:spMkLst>
            <pc:docMk/>
            <pc:sldMk cId="1682014639" sldId="1873"/>
            <ac:spMk id="53" creationId="{1B588BC6-D48E-454D-BE1E-E37F8E4258A4}"/>
          </ac:spMkLst>
        </pc:spChg>
        <pc:spChg chg="mod">
          <ac:chgData name="Mr. PPT" userId="6442ff2356111531" providerId="LiveId" clId="{0FD67FB4-1A88-431D-884B-0DF96B01CF73}" dt="2022-11-30T07:43:17.562" v="88" actId="207"/>
          <ac:spMkLst>
            <pc:docMk/>
            <pc:sldMk cId="1682014639" sldId="1873"/>
            <ac:spMk id="54" creationId="{6C3F50DE-CA33-4BD0-8A49-8C70D05070DB}"/>
          </ac:spMkLst>
        </pc:spChg>
        <pc:spChg chg="mod">
          <ac:chgData name="Mr. PPT" userId="6442ff2356111531" providerId="LiveId" clId="{0FD67FB4-1A88-431D-884B-0DF96B01CF73}" dt="2022-11-30T07:43:38.247" v="93" actId="207"/>
          <ac:spMkLst>
            <pc:docMk/>
            <pc:sldMk cId="1682014639" sldId="1873"/>
            <ac:spMk id="62" creationId="{97A8C331-0BA3-4E0D-8DC9-B14CF38507BF}"/>
          </ac:spMkLst>
        </pc:spChg>
        <pc:spChg chg="mod">
          <ac:chgData name="Mr. PPT" userId="6442ff2356111531" providerId="LiveId" clId="{0FD67FB4-1A88-431D-884B-0DF96B01CF73}" dt="2022-11-30T07:43:28.291" v="90" actId="207"/>
          <ac:spMkLst>
            <pc:docMk/>
            <pc:sldMk cId="1682014639" sldId="1873"/>
            <ac:spMk id="66" creationId="{765FD96D-1D75-4E84-B780-44BF48826D4B}"/>
          </ac:spMkLst>
        </pc:spChg>
        <pc:spChg chg="mod">
          <ac:chgData name="Mr. PPT" userId="6442ff2356111531" providerId="LiveId" clId="{0FD67FB4-1A88-431D-884B-0DF96B01CF73}" dt="2022-11-30T07:43:21.469" v="89" actId="207"/>
          <ac:spMkLst>
            <pc:docMk/>
            <pc:sldMk cId="1682014639" sldId="1873"/>
            <ac:spMk id="68" creationId="{B4E29ECF-AF00-4601-8BFD-8B0531ACE5E6}"/>
          </ac:spMkLst>
        </pc:spChg>
        <pc:spChg chg="mod">
          <ac:chgData name="Mr. PPT" userId="6442ff2356111531" providerId="LiveId" clId="{0FD67FB4-1A88-431D-884B-0DF96B01CF73}" dt="2022-11-30T07:43:45.966" v="95" actId="207"/>
          <ac:spMkLst>
            <pc:docMk/>
            <pc:sldMk cId="1682014639" sldId="1873"/>
            <ac:spMk id="73" creationId="{4F1C0BA6-7436-4813-A5F3-6EA3C730FAAD}"/>
          </ac:spMkLst>
        </pc:spChg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029562782" sldId="187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274774382" sldId="1875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546693778" sldId="187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453212410" sldId="187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282391117" sldId="1878"/>
        </pc:sldMkLst>
      </pc:sldChg>
      <pc:sldChg chg="modSp mod setBg">
        <pc:chgData name="Mr. PPT" userId="6442ff2356111531" providerId="LiveId" clId="{0FD67FB4-1A88-431D-884B-0DF96B01CF73}" dt="2022-11-30T07:42:50.041" v="85" actId="207"/>
        <pc:sldMkLst>
          <pc:docMk/>
          <pc:sldMk cId="3188437199" sldId="1879"/>
        </pc:sldMkLst>
        <pc:spChg chg="mod">
          <ac:chgData name="Mr. PPT" userId="6442ff2356111531" providerId="LiveId" clId="{0FD67FB4-1A88-431D-884B-0DF96B01CF73}" dt="2022-11-30T07:42:50.041" v="85" actId="207"/>
          <ac:spMkLst>
            <pc:docMk/>
            <pc:sldMk cId="3188437199" sldId="1879"/>
            <ac:spMk id="40" creationId="{E9DA289F-291D-415D-8F94-57A1145A4B8E}"/>
          </ac:spMkLst>
        </pc:spChg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743560426" sldId="188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383781878" sldId="188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609534746" sldId="1882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570648542" sldId="1883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313907546" sldId="188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475235967" sldId="1885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181569996" sldId="188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7910399" sldId="188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274995386" sldId="1888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707133283" sldId="1889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191404134" sldId="189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20054261" sldId="189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027097619" sldId="1892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325208047" sldId="1893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372822792" sldId="189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287047138" sldId="1895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078295743" sldId="189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599671667" sldId="189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158284519" sldId="1898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109691931" sldId="1899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714794519" sldId="190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177488304" sldId="190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048266306" sldId="1902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619624635" sldId="1903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054044485" sldId="190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816694379" sldId="1905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078437406" sldId="190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185061141" sldId="190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127722612" sldId="1908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926532240" sldId="1909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000061304" sldId="191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006598739" sldId="191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684747110" sldId="1912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188709759" sldId="1913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85065219" sldId="191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569020648" sldId="1915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256955783" sldId="191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320531143" sldId="191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161892999" sldId="1918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27541572" sldId="1919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978157126" sldId="192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341961268" sldId="192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066826645" sldId="1922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635038032" sldId="1923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80835128" sldId="192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036413463" sldId="1925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218880566" sldId="192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595604506" sldId="192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048633850" sldId="1928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590115624" sldId="1929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665220578" sldId="193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005287078" sldId="193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903025837" sldId="1932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252242563" sldId="1933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837415525" sldId="193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733715567" sldId="1935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249786000" sldId="193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509357957" sldId="193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976694547" sldId="1938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071877254" sldId="1939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151066301" sldId="194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792005789" sldId="194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404504270" sldId="1942"/>
        </pc:sldMkLst>
      </pc:sldChg>
      <pc:sldChg chg="addSp modSp mod">
        <pc:chgData name="Mr. PPT" userId="6442ff2356111531" providerId="LiveId" clId="{0FD67FB4-1A88-431D-884B-0DF96B01CF73}" dt="2022-11-30T07:24:56.431" v="12"/>
        <pc:sldMkLst>
          <pc:docMk/>
          <pc:sldMk cId="3844981141" sldId="1943"/>
        </pc:sldMkLst>
        <pc:spChg chg="add mod">
          <ac:chgData name="Mr. PPT" userId="6442ff2356111531" providerId="LiveId" clId="{0FD67FB4-1A88-431D-884B-0DF96B01CF73}" dt="2022-11-30T07:24:22.705" v="10"/>
          <ac:spMkLst>
            <pc:docMk/>
            <pc:sldMk cId="3844981141" sldId="1943"/>
            <ac:spMk id="6" creationId="{4F32BD67-0C64-E705-6A1A-D614CB971E9D}"/>
          </ac:spMkLst>
        </pc:spChg>
        <pc:spChg chg="add mod">
          <ac:chgData name="Mr. PPT" userId="6442ff2356111531" providerId="LiveId" clId="{0FD67FB4-1A88-431D-884B-0DF96B01CF73}" dt="2022-11-30T07:24:30.017" v="11"/>
          <ac:spMkLst>
            <pc:docMk/>
            <pc:sldMk cId="3844981141" sldId="1943"/>
            <ac:spMk id="7" creationId="{BAD139DB-6FC1-3C41-5A60-E7F7EDC595DE}"/>
          </ac:spMkLst>
        </pc:spChg>
        <pc:spChg chg="add mod">
          <ac:chgData name="Mr. PPT" userId="6442ff2356111531" providerId="LiveId" clId="{0FD67FB4-1A88-431D-884B-0DF96B01CF73}" dt="2022-11-30T07:24:56.431" v="12"/>
          <ac:spMkLst>
            <pc:docMk/>
            <pc:sldMk cId="3844981141" sldId="1943"/>
            <ac:spMk id="8" creationId="{5285EF08-5425-A063-786A-5156FE549407}"/>
          </ac:spMkLst>
        </pc:spChg>
        <pc:picChg chg="add mod">
          <ac:chgData name="Mr. PPT" userId="6442ff2356111531" providerId="LiveId" clId="{0FD67FB4-1A88-431D-884B-0DF96B01CF73}" dt="2022-11-30T07:22:38.865" v="1" actId="1076"/>
          <ac:picMkLst>
            <pc:docMk/>
            <pc:sldMk cId="3844981141" sldId="1943"/>
            <ac:picMk id="5" creationId="{B4306980-C260-003B-8564-044EA11D4C70}"/>
          </ac:picMkLst>
        </pc:picChg>
      </pc:sldChg>
      <pc:sldChg chg="modSp mod">
        <pc:chgData name="Mr. PPT" userId="6442ff2356111531" providerId="LiveId" clId="{0FD67FB4-1A88-431D-884B-0DF96B01CF73}" dt="2022-11-30T07:39:44.854" v="64" actId="207"/>
        <pc:sldMkLst>
          <pc:docMk/>
          <pc:sldMk cId="3511353707" sldId="1944"/>
        </pc:sldMkLst>
        <pc:spChg chg="mod">
          <ac:chgData name="Mr. PPT" userId="6442ff2356111531" providerId="LiveId" clId="{0FD67FB4-1A88-431D-884B-0DF96B01CF73}" dt="2022-11-30T07:39:44.854" v="64" actId="207"/>
          <ac:spMkLst>
            <pc:docMk/>
            <pc:sldMk cId="3511353707" sldId="1944"/>
            <ac:spMk id="17" creationId="{93463E9E-0419-25E1-FA94-EC86105BEFFF}"/>
          </ac:spMkLst>
        </pc:spChg>
      </pc:sldChg>
      <pc:sldChg chg="modSp mod">
        <pc:chgData name="Mr. PPT" userId="6442ff2356111531" providerId="LiveId" clId="{0FD67FB4-1A88-431D-884B-0DF96B01CF73}" dt="2022-11-30T07:40:03.027" v="65" actId="207"/>
        <pc:sldMkLst>
          <pc:docMk/>
          <pc:sldMk cId="4215567127" sldId="1945"/>
        </pc:sldMkLst>
        <pc:spChg chg="mod">
          <ac:chgData name="Mr. PPT" userId="6442ff2356111531" providerId="LiveId" clId="{0FD67FB4-1A88-431D-884B-0DF96B01CF73}" dt="2022-11-30T07:40:03.027" v="65" actId="207"/>
          <ac:spMkLst>
            <pc:docMk/>
            <pc:sldMk cId="4215567127" sldId="1945"/>
            <ac:spMk id="4" creationId="{ADBB1D75-237A-EF66-BC5B-48FF9299871C}"/>
          </ac:spMkLst>
        </pc:spChg>
      </pc:sldChg>
      <pc:sldChg chg="addSp delSp modSp mod">
        <pc:chgData name="Mr. PPT" userId="6442ff2356111531" providerId="LiveId" clId="{0FD67FB4-1A88-431D-884B-0DF96B01CF73}" dt="2022-11-30T07:40:20.191" v="66" actId="207"/>
        <pc:sldMkLst>
          <pc:docMk/>
          <pc:sldMk cId="1749799239" sldId="1946"/>
        </pc:sldMkLst>
        <pc:spChg chg="add del mod">
          <ac:chgData name="Mr. PPT" userId="6442ff2356111531" providerId="LiveId" clId="{0FD67FB4-1A88-431D-884B-0DF96B01CF73}" dt="2022-11-30T07:35:26.636" v="55" actId="478"/>
          <ac:spMkLst>
            <pc:docMk/>
            <pc:sldMk cId="1749799239" sldId="1946"/>
            <ac:spMk id="2" creationId="{A26DA1DE-A328-871E-52D6-5F015F1EC777}"/>
          </ac:spMkLst>
        </pc:spChg>
        <pc:spChg chg="mod">
          <ac:chgData name="Mr. PPT" userId="6442ff2356111531" providerId="LiveId" clId="{0FD67FB4-1A88-431D-884B-0DF96B01CF73}" dt="2022-11-30T07:35:03.253" v="48" actId="207"/>
          <ac:spMkLst>
            <pc:docMk/>
            <pc:sldMk cId="1749799239" sldId="1946"/>
            <ac:spMk id="7" creationId="{5239144E-680B-A663-2B1A-B97E1B2AF140}"/>
          </ac:spMkLst>
        </pc:spChg>
        <pc:spChg chg="mod">
          <ac:chgData name="Mr. PPT" userId="6442ff2356111531" providerId="LiveId" clId="{0FD67FB4-1A88-431D-884B-0DF96B01CF73}" dt="2022-11-30T07:40:20.191" v="66" actId="207"/>
          <ac:spMkLst>
            <pc:docMk/>
            <pc:sldMk cId="1749799239" sldId="1946"/>
            <ac:spMk id="13" creationId="{642D2AA0-1340-89C0-1276-20DC2EA573A9}"/>
          </ac:spMkLst>
        </pc:spChg>
      </pc:sldChg>
      <pc:sldChg chg="modSp mod">
        <pc:chgData name="Mr. PPT" userId="6442ff2356111531" providerId="LiveId" clId="{0FD67FB4-1A88-431D-884B-0DF96B01CF73}" dt="2022-11-30T07:40:28.017" v="67" actId="207"/>
        <pc:sldMkLst>
          <pc:docMk/>
          <pc:sldMk cId="4121157179" sldId="1947"/>
        </pc:sldMkLst>
        <pc:spChg chg="mod">
          <ac:chgData name="Mr. PPT" userId="6442ff2356111531" providerId="LiveId" clId="{0FD67FB4-1A88-431D-884B-0DF96B01CF73}" dt="2022-11-30T07:40:28.017" v="67" actId="207"/>
          <ac:spMkLst>
            <pc:docMk/>
            <pc:sldMk cId="4121157179" sldId="1947"/>
            <ac:spMk id="4" creationId="{CA89FD2F-F31C-1021-3B46-1AC7E7056BE5}"/>
          </ac:spMkLst>
        </pc:spChg>
        <pc:spChg chg="mod">
          <ac:chgData name="Mr. PPT" userId="6442ff2356111531" providerId="LiveId" clId="{0FD67FB4-1A88-431D-884B-0DF96B01CF73}" dt="2022-11-30T07:40:28.017" v="67" actId="207"/>
          <ac:spMkLst>
            <pc:docMk/>
            <pc:sldMk cId="4121157179" sldId="1947"/>
            <ac:spMk id="14" creationId="{C21FCA59-4FD5-3035-084B-E1A78DFE0216}"/>
          </ac:spMkLst>
        </pc:spChg>
        <pc:spChg chg="mod">
          <ac:chgData name="Mr. PPT" userId="6442ff2356111531" providerId="LiveId" clId="{0FD67FB4-1A88-431D-884B-0DF96B01CF73}" dt="2022-11-30T07:40:28.017" v="67" actId="207"/>
          <ac:spMkLst>
            <pc:docMk/>
            <pc:sldMk cId="4121157179" sldId="1947"/>
            <ac:spMk id="18" creationId="{08EABC08-E5E4-0BD7-F813-5FDB7062DA5A}"/>
          </ac:spMkLst>
        </pc:spChg>
        <pc:spChg chg="mod">
          <ac:chgData name="Mr. PPT" userId="6442ff2356111531" providerId="LiveId" clId="{0FD67FB4-1A88-431D-884B-0DF96B01CF73}" dt="2022-11-30T07:40:28.017" v="67" actId="207"/>
          <ac:spMkLst>
            <pc:docMk/>
            <pc:sldMk cId="4121157179" sldId="1947"/>
            <ac:spMk id="22" creationId="{2188B04B-862D-5B61-0E63-AC6FAFB81047}"/>
          </ac:spMkLst>
        </pc:spChg>
      </pc:sldChg>
      <pc:sldChg chg="modSp mod">
        <pc:chgData name="Mr. PPT" userId="6442ff2356111531" providerId="LiveId" clId="{0FD67FB4-1A88-431D-884B-0DF96B01CF73}" dt="2022-11-30T07:40:45.898" v="75" actId="207"/>
        <pc:sldMkLst>
          <pc:docMk/>
          <pc:sldMk cId="307608178" sldId="1948"/>
        </pc:sldMkLst>
        <pc:spChg chg="mod">
          <ac:chgData name="Mr. PPT" userId="6442ff2356111531" providerId="LiveId" clId="{0FD67FB4-1A88-431D-884B-0DF96B01CF73}" dt="2022-11-30T07:40:45.898" v="75" actId="207"/>
          <ac:spMkLst>
            <pc:docMk/>
            <pc:sldMk cId="307608178" sldId="1948"/>
            <ac:spMk id="8" creationId="{81472384-6FDD-FF6C-1C99-D30242E07C36}"/>
          </ac:spMkLst>
        </pc:spChg>
      </pc:sldChg>
      <pc:sldChg chg="modSp mod">
        <pc:chgData name="Mr. PPT" userId="6442ff2356111531" providerId="LiveId" clId="{0FD67FB4-1A88-431D-884B-0DF96B01CF73}" dt="2022-11-30T07:41:25.150" v="76" actId="207"/>
        <pc:sldMkLst>
          <pc:docMk/>
          <pc:sldMk cId="4125536136" sldId="1949"/>
        </pc:sldMkLst>
        <pc:spChg chg="mod">
          <ac:chgData name="Mr. PPT" userId="6442ff2356111531" providerId="LiveId" clId="{0FD67FB4-1A88-431D-884B-0DF96B01CF73}" dt="2022-11-30T07:27:21.887" v="15" actId="207"/>
          <ac:spMkLst>
            <pc:docMk/>
            <pc:sldMk cId="4125536136" sldId="1949"/>
            <ac:spMk id="21" creationId="{61E280AB-10D4-19ED-0A61-6D71618ED17A}"/>
          </ac:spMkLst>
        </pc:spChg>
        <pc:spChg chg="mod">
          <ac:chgData name="Mr. PPT" userId="6442ff2356111531" providerId="LiveId" clId="{0FD67FB4-1A88-431D-884B-0DF96B01CF73}" dt="2022-11-30T07:41:25.150" v="76" actId="207"/>
          <ac:spMkLst>
            <pc:docMk/>
            <pc:sldMk cId="4125536136" sldId="1949"/>
            <ac:spMk id="22" creationId="{3077DAAC-78AF-1E93-2B58-6CE8E49B1A5F}"/>
          </ac:spMkLst>
        </pc:spChg>
      </pc:sldChg>
      <pc:sldChg chg="modSp mod">
        <pc:chgData name="Mr. PPT" userId="6442ff2356111531" providerId="LiveId" clId="{0FD67FB4-1A88-431D-884B-0DF96B01CF73}" dt="2022-11-30T07:41:30.040" v="77" actId="207"/>
        <pc:sldMkLst>
          <pc:docMk/>
          <pc:sldMk cId="832652899" sldId="1950"/>
        </pc:sldMkLst>
        <pc:spChg chg="mod">
          <ac:chgData name="Mr. PPT" userId="6442ff2356111531" providerId="LiveId" clId="{0FD67FB4-1A88-431D-884B-0DF96B01CF73}" dt="2022-11-30T07:41:30.040" v="77" actId="207"/>
          <ac:spMkLst>
            <pc:docMk/>
            <pc:sldMk cId="832652899" sldId="1950"/>
            <ac:spMk id="9" creationId="{3517AF64-338C-4350-0764-6455BF09ADD0}"/>
          </ac:spMkLst>
        </pc:spChg>
      </pc:sldChg>
      <pc:sldChg chg="addSp delSp modSp mod">
        <pc:chgData name="Mr. PPT" userId="6442ff2356111531" providerId="LiveId" clId="{0FD67FB4-1A88-431D-884B-0DF96B01CF73}" dt="2022-11-30T07:41:40.722" v="82" actId="478"/>
        <pc:sldMkLst>
          <pc:docMk/>
          <pc:sldMk cId="3871722277" sldId="1952"/>
        </pc:sldMkLst>
        <pc:spChg chg="add del mod">
          <ac:chgData name="Mr. PPT" userId="6442ff2356111531" providerId="LiveId" clId="{0FD67FB4-1A88-431D-884B-0DF96B01CF73}" dt="2022-11-30T07:31:26.153" v="27" actId="478"/>
          <ac:spMkLst>
            <pc:docMk/>
            <pc:sldMk cId="3871722277" sldId="1952"/>
            <ac:spMk id="2" creationId="{33BA690A-EF94-D24E-7C1F-0C262C9EFBA7}"/>
          </ac:spMkLst>
        </pc:spChg>
        <pc:spChg chg="add del mod">
          <ac:chgData name="Mr. PPT" userId="6442ff2356111531" providerId="LiveId" clId="{0FD67FB4-1A88-431D-884B-0DF96B01CF73}" dt="2022-11-30T07:41:40.722" v="82" actId="478"/>
          <ac:spMkLst>
            <pc:docMk/>
            <pc:sldMk cId="3871722277" sldId="1952"/>
            <ac:spMk id="4" creationId="{2F04E5B0-D737-122D-571E-E8AC0D5B3D68}"/>
          </ac:spMkLst>
        </pc:spChg>
        <pc:spChg chg="mod">
          <ac:chgData name="Mr. PPT" userId="6442ff2356111531" providerId="LiveId" clId="{0FD67FB4-1A88-431D-884B-0DF96B01CF73}" dt="2022-11-30T07:34:17.320" v="44" actId="207"/>
          <ac:spMkLst>
            <pc:docMk/>
            <pc:sldMk cId="3871722277" sldId="1952"/>
            <ac:spMk id="5" creationId="{80F569D9-620E-D83E-A561-8B01FC58046C}"/>
          </ac:spMkLst>
        </pc:spChg>
        <pc:spChg chg="add del mod">
          <ac:chgData name="Mr. PPT" userId="6442ff2356111531" providerId="LiveId" clId="{0FD67FB4-1A88-431D-884B-0DF96B01CF73}" dt="2022-11-30T07:41:40.722" v="82" actId="478"/>
          <ac:spMkLst>
            <pc:docMk/>
            <pc:sldMk cId="3871722277" sldId="1952"/>
            <ac:spMk id="6" creationId="{4430D83C-0D1B-8B76-B1F7-85647CA94837}"/>
          </ac:spMkLst>
        </pc:spChg>
        <pc:spChg chg="mod topLvl">
          <ac:chgData name="Mr. PPT" userId="6442ff2356111531" providerId="LiveId" clId="{0FD67FB4-1A88-431D-884B-0DF96B01CF73}" dt="2022-11-30T07:41:39.060" v="81" actId="207"/>
          <ac:spMkLst>
            <pc:docMk/>
            <pc:sldMk cId="3871722277" sldId="1952"/>
            <ac:spMk id="7" creationId="{5E2870C9-296E-285D-037E-FA7F82B98DBA}"/>
          </ac:spMkLst>
        </pc:spChg>
        <pc:grpChg chg="del mod">
          <ac:chgData name="Mr. PPT" userId="6442ff2356111531" providerId="LiveId" clId="{0FD67FB4-1A88-431D-884B-0DF96B01CF73}" dt="2022-11-30T07:41:36.474" v="80" actId="165"/>
          <ac:grpSpMkLst>
            <pc:docMk/>
            <pc:sldMk cId="3871722277" sldId="1952"/>
            <ac:grpSpMk id="17" creationId="{BF149FB0-84DF-6EB6-17A7-3808FE1476A0}"/>
          </ac:grpSpMkLst>
        </pc:grpChg>
        <pc:picChg chg="mod topLvl">
          <ac:chgData name="Mr. PPT" userId="6442ff2356111531" providerId="LiveId" clId="{0FD67FB4-1A88-431D-884B-0DF96B01CF73}" dt="2022-11-30T07:41:36.474" v="80" actId="165"/>
          <ac:picMkLst>
            <pc:docMk/>
            <pc:sldMk cId="3871722277" sldId="1952"/>
            <ac:picMk id="13" creationId="{6C403381-5A26-00E5-04CA-4DBFFDD88C7E}"/>
          </ac:picMkLst>
        </pc:picChg>
        <pc:picChg chg="mod topLvl">
          <ac:chgData name="Mr. PPT" userId="6442ff2356111531" providerId="LiveId" clId="{0FD67FB4-1A88-431D-884B-0DF96B01CF73}" dt="2022-11-30T07:41:36.474" v="80" actId="165"/>
          <ac:picMkLst>
            <pc:docMk/>
            <pc:sldMk cId="3871722277" sldId="1952"/>
            <ac:picMk id="16" creationId="{824EB0F6-318A-3A7F-21FD-A7C1D5CA7F8E}"/>
          </ac:picMkLst>
        </pc:picChg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579449003" sldId="1953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641243059" sldId="195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169977942" sldId="195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272387978" sldId="195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756287813" sldId="1958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333566196" sldId="1959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273362416" sldId="196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942928477" sldId="196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716417510" sldId="1962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750480937" sldId="1963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698731852" sldId="196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268510438" sldId="1965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908977397" sldId="196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428871248" sldId="196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935177612" sldId="1968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400157270" sldId="1969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77040929" sldId="197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847970254" sldId="197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754690220" sldId="1972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50333150" sldId="1973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275552276" sldId="1974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871522674" sldId="1975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874226907" sldId="1976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13801577" sldId="1977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3502642145" sldId="1978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004530300" sldId="1979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1838596967" sldId="1980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438754867" sldId="1981"/>
        </pc:sldMkLst>
      </pc:sldChg>
      <pc:sldChg chg="setBg">
        <pc:chgData name="Mr. PPT" userId="6442ff2356111531" providerId="LiveId" clId="{0FD67FB4-1A88-431D-884B-0DF96B01CF73}" dt="2022-11-30T07:42:18.641" v="84"/>
        <pc:sldMkLst>
          <pc:docMk/>
          <pc:sldMk cId="2711097664" sldId="1982"/>
        </pc:sldMkLst>
      </pc:sldChg>
    </pc:docChg>
  </pc:docChgLst>
  <pc:docChgLst>
    <pc:chgData name="Mr. PPT" userId="6442ff2356111531" providerId="LiveId" clId="{9E5A8E78-448E-430E-B339-3D00D8E655B1}"/>
    <pc:docChg chg="undo redo custSel addSld delSld modSld sldOrd addMainMaster delMainMaster modMainMaster addSection modSection">
      <pc:chgData name="Mr. PPT" userId="6442ff2356111531" providerId="LiveId" clId="{9E5A8E78-448E-430E-B339-3D00D8E655B1}" dt="2022-11-30T07:15:44.887" v="12291" actId="17846"/>
      <pc:docMkLst>
        <pc:docMk/>
      </pc:docMkLst>
      <pc:sldChg chg="del">
        <pc:chgData name="Mr. PPT" userId="6442ff2356111531" providerId="LiveId" clId="{9E5A8E78-448E-430E-B339-3D00D8E655B1}" dt="2022-11-10T07:37:30.380" v="3291" actId="47"/>
        <pc:sldMkLst>
          <pc:docMk/>
          <pc:sldMk cId="0" sldId="257"/>
        </pc:sldMkLst>
      </pc:sldChg>
      <pc:sldChg chg="addSp delSp modSp del mod ord">
        <pc:chgData name="Mr. PPT" userId="6442ff2356111531" providerId="LiveId" clId="{9E5A8E78-448E-430E-B339-3D00D8E655B1}" dt="2022-11-30T06:20:23.918" v="11723" actId="47"/>
        <pc:sldMkLst>
          <pc:docMk/>
          <pc:sldMk cId="963662276" sldId="257"/>
        </pc:sldMkLst>
        <pc:spChg chg="add del mod">
          <ac:chgData name="Mr. PPT" userId="6442ff2356111531" providerId="LiveId" clId="{9E5A8E78-448E-430E-B339-3D00D8E655B1}" dt="2022-11-30T06:06:10.179" v="11402"/>
          <ac:spMkLst>
            <pc:docMk/>
            <pc:sldMk cId="963662276" sldId="257"/>
            <ac:spMk id="3" creationId="{D469E689-ED33-56E5-11A1-7767713307DC}"/>
          </ac:spMkLst>
        </pc:spChg>
        <pc:spChg chg="add del mod">
          <ac:chgData name="Mr. PPT" userId="6442ff2356111531" providerId="LiveId" clId="{9E5A8E78-448E-430E-B339-3D00D8E655B1}" dt="2022-11-30T06:06:10.179" v="11402"/>
          <ac:spMkLst>
            <pc:docMk/>
            <pc:sldMk cId="963662276" sldId="257"/>
            <ac:spMk id="5" creationId="{03371E97-2C8B-43D5-11E8-1BF625164683}"/>
          </ac:spMkLst>
        </pc:spChg>
        <pc:spChg chg="add del mod">
          <ac:chgData name="Mr. PPT" userId="6442ff2356111531" providerId="LiveId" clId="{9E5A8E78-448E-430E-B339-3D00D8E655B1}" dt="2022-11-30T06:06:10.179" v="11402"/>
          <ac:spMkLst>
            <pc:docMk/>
            <pc:sldMk cId="963662276" sldId="257"/>
            <ac:spMk id="6" creationId="{DA6705E5-B040-84DE-FD1F-18696D6F10CF}"/>
          </ac:spMkLst>
        </pc:spChg>
        <pc:spChg chg="add del mod">
          <ac:chgData name="Mr. PPT" userId="6442ff2356111531" providerId="LiveId" clId="{9E5A8E78-448E-430E-B339-3D00D8E655B1}" dt="2022-11-30T06:06:10.179" v="11402"/>
          <ac:spMkLst>
            <pc:docMk/>
            <pc:sldMk cId="963662276" sldId="257"/>
            <ac:spMk id="7" creationId="{35B9C2DF-5509-D536-F628-BFB194257373}"/>
          </ac:spMkLst>
        </pc:spChg>
        <pc:spChg chg="mod">
          <ac:chgData name="Mr. PPT" userId="6442ff2356111531" providerId="LiveId" clId="{9E5A8E78-448E-430E-B339-3D00D8E655B1}" dt="2022-11-30T06:16:17.181" v="11493" actId="1076"/>
          <ac:spMkLst>
            <pc:docMk/>
            <pc:sldMk cId="963662276" sldId="257"/>
            <ac:spMk id="17" creationId="{48758CCA-8500-5379-481A-0CE21C16C493}"/>
          </ac:spMkLst>
        </pc:spChg>
      </pc:sldChg>
      <pc:sldChg chg="delSp modSp del mod">
        <pc:chgData name="Mr. PPT" userId="6442ff2356111531" providerId="LiveId" clId="{9E5A8E78-448E-430E-B339-3D00D8E655B1}" dt="2022-11-09T01:30:56.693" v="142" actId="47"/>
        <pc:sldMkLst>
          <pc:docMk/>
          <pc:sldMk cId="3772547659" sldId="257"/>
        </pc:sldMkLst>
        <pc:spChg chg="del mod">
          <ac:chgData name="Mr. PPT" userId="6442ff2356111531" providerId="LiveId" clId="{9E5A8E78-448E-430E-B339-3D00D8E655B1}" dt="2022-11-09T00:50:47.435" v="32" actId="478"/>
          <ac:spMkLst>
            <pc:docMk/>
            <pc:sldMk cId="3772547659" sldId="257"/>
            <ac:spMk id="36" creationId="{4C4BD649-CBBA-49DE-928B-F52C982E3C39}"/>
          </ac:spMkLst>
        </pc:spChg>
        <pc:spChg chg="mod">
          <ac:chgData name="Mr. PPT" userId="6442ff2356111531" providerId="LiveId" clId="{9E5A8E78-448E-430E-B339-3D00D8E655B1}" dt="2022-11-09T00:50:40.950" v="30" actId="1076"/>
          <ac:spMkLst>
            <pc:docMk/>
            <pc:sldMk cId="3772547659" sldId="257"/>
            <ac:spMk id="52" creationId="{132907D1-1FEE-448B-A2CD-C4F753B68208}"/>
          </ac:spMkLst>
        </pc:spChg>
        <pc:picChg chg="mod">
          <ac:chgData name="Mr. PPT" userId="6442ff2356111531" providerId="LiveId" clId="{9E5A8E78-448E-430E-B339-3D00D8E655B1}" dt="2022-11-09T00:48:02.312" v="5" actId="1076"/>
          <ac:picMkLst>
            <pc:docMk/>
            <pc:sldMk cId="3772547659" sldId="257"/>
            <ac:picMk id="7" creationId="{0706833D-2385-4F9B-80A2-BAEBEA0DF078}"/>
          </ac:picMkLst>
        </pc:picChg>
        <pc:picChg chg="mod">
          <ac:chgData name="Mr. PPT" userId="6442ff2356111531" providerId="LiveId" clId="{9E5A8E78-448E-430E-B339-3D00D8E655B1}" dt="2022-11-09T00:48:01.478" v="4" actId="1076"/>
          <ac:picMkLst>
            <pc:docMk/>
            <pc:sldMk cId="3772547659" sldId="257"/>
            <ac:picMk id="17" creationId="{3F2FDA26-B551-4A4F-8190-98E8BA17ADDF}"/>
          </ac:picMkLst>
        </pc:picChg>
        <pc:cxnChg chg="mod">
          <ac:chgData name="Mr. PPT" userId="6442ff2356111531" providerId="LiveId" clId="{9E5A8E78-448E-430E-B339-3D00D8E655B1}" dt="2022-11-09T00:47:06.063" v="1" actId="14100"/>
          <ac:cxnSpMkLst>
            <pc:docMk/>
            <pc:sldMk cId="3772547659" sldId="257"/>
            <ac:cxnSpMk id="19" creationId="{90076626-7E7A-4321-814A-42A360F6E06C}"/>
          </ac:cxnSpMkLst>
        </pc:cxnChg>
        <pc:cxnChg chg="del">
          <ac:chgData name="Mr. PPT" userId="6442ff2356111531" providerId="LiveId" clId="{9E5A8E78-448E-430E-B339-3D00D8E655B1}" dt="2022-11-09T00:48:04.960" v="6" actId="478"/>
          <ac:cxnSpMkLst>
            <pc:docMk/>
            <pc:sldMk cId="3772547659" sldId="257"/>
            <ac:cxnSpMk id="22" creationId="{03631D87-3D80-4DA1-A539-DEA3F1DF2BF0}"/>
          </ac:cxnSpMkLst>
        </pc:cxnChg>
      </pc:sldChg>
      <pc:sldChg chg="add del">
        <pc:chgData name="Mr. PPT" userId="6442ff2356111531" providerId="LiveId" clId="{9E5A8E78-448E-430E-B339-3D00D8E655B1}" dt="2022-11-24T02:33:51.332" v="9004" actId="47"/>
        <pc:sldMkLst>
          <pc:docMk/>
          <pc:sldMk cId="1790977345" sldId="258"/>
        </pc:sldMkLst>
      </pc:sldChg>
      <pc:sldChg chg="addSp delSp modSp del mod">
        <pc:chgData name="Mr. PPT" userId="6442ff2356111531" providerId="LiveId" clId="{9E5A8E78-448E-430E-B339-3D00D8E655B1}" dt="2022-11-10T10:39:28.295" v="4635" actId="47"/>
        <pc:sldMkLst>
          <pc:docMk/>
          <pc:sldMk cId="3942162565" sldId="259"/>
        </pc:sldMkLst>
        <pc:spChg chg="add del">
          <ac:chgData name="Mr. PPT" userId="6442ff2356111531" providerId="LiveId" clId="{9E5A8E78-448E-430E-B339-3D00D8E655B1}" dt="2022-11-10T10:35:31.393" v="4587" actId="478"/>
          <ac:spMkLst>
            <pc:docMk/>
            <pc:sldMk cId="3942162565" sldId="259"/>
            <ac:spMk id="10" creationId="{2BAD065C-34E0-0648-BBFA-AE82EEDAAE96}"/>
          </ac:spMkLst>
        </pc:spChg>
        <pc:spChg chg="add del">
          <ac:chgData name="Mr. PPT" userId="6442ff2356111531" providerId="LiveId" clId="{9E5A8E78-448E-430E-B339-3D00D8E655B1}" dt="2022-11-10T10:35:31.393" v="4587" actId="478"/>
          <ac:spMkLst>
            <pc:docMk/>
            <pc:sldMk cId="3942162565" sldId="259"/>
            <ac:spMk id="11" creationId="{4787598A-48FE-874F-98CF-8B25F0C67FE8}"/>
          </ac:spMkLst>
        </pc:spChg>
        <pc:spChg chg="add del mod">
          <ac:chgData name="Mr. PPT" userId="6442ff2356111531" providerId="LiveId" clId="{9E5A8E78-448E-430E-B339-3D00D8E655B1}" dt="2022-11-10T10:35:30.846" v="4586"/>
          <ac:spMkLst>
            <pc:docMk/>
            <pc:sldMk cId="3942162565" sldId="259"/>
            <ac:spMk id="18" creationId="{6D24BF0B-EA54-4ED8-A4CC-9325DED61A33}"/>
          </ac:spMkLst>
        </pc:spChg>
        <pc:spChg chg="add del mod">
          <ac:chgData name="Mr. PPT" userId="6442ff2356111531" providerId="LiveId" clId="{9E5A8E78-448E-430E-B339-3D00D8E655B1}" dt="2022-11-10T10:35:30.846" v="4586"/>
          <ac:spMkLst>
            <pc:docMk/>
            <pc:sldMk cId="3942162565" sldId="259"/>
            <ac:spMk id="19" creationId="{A36B475E-239F-4D54-A164-DA2498EEA373}"/>
          </ac:spMkLst>
        </pc:spChg>
      </pc:sldChg>
      <pc:sldChg chg="add del">
        <pc:chgData name="Mr. PPT" userId="6442ff2356111531" providerId="LiveId" clId="{9E5A8E78-448E-430E-B339-3D00D8E655B1}" dt="2022-11-24T02:33:51.332" v="9004" actId="47"/>
        <pc:sldMkLst>
          <pc:docMk/>
          <pc:sldMk cId="2579160360" sldId="260"/>
        </pc:sldMkLst>
      </pc:sldChg>
      <pc:sldChg chg="add del">
        <pc:chgData name="Mr. PPT" userId="6442ff2356111531" providerId="LiveId" clId="{9E5A8E78-448E-430E-B339-3D00D8E655B1}" dt="2022-11-24T02:33:51.332" v="9004" actId="47"/>
        <pc:sldMkLst>
          <pc:docMk/>
          <pc:sldMk cId="2680436288" sldId="261"/>
        </pc:sldMkLst>
      </pc:sldChg>
      <pc:sldChg chg="modSp add del mod">
        <pc:chgData name="Mr. PPT" userId="6442ff2356111531" providerId="LiveId" clId="{9E5A8E78-448E-430E-B339-3D00D8E655B1}" dt="2022-11-10T06:06:01.816" v="2504" actId="47"/>
        <pc:sldMkLst>
          <pc:docMk/>
          <pc:sldMk cId="1039597342" sldId="262"/>
        </pc:sldMkLst>
        <pc:picChg chg="mod">
          <ac:chgData name="Mr. PPT" userId="6442ff2356111531" providerId="LiveId" clId="{9E5A8E78-448E-430E-B339-3D00D8E655B1}" dt="2022-11-10T06:02:26.802" v="2443" actId="1076"/>
          <ac:picMkLst>
            <pc:docMk/>
            <pc:sldMk cId="1039597342" sldId="262"/>
            <ac:picMk id="5" creationId="{BD6A3661-301F-1E4F-9860-A7A614E75507}"/>
          </ac:picMkLst>
        </pc:picChg>
      </pc:sldChg>
      <pc:sldChg chg="add del ord">
        <pc:chgData name="Mr. PPT" userId="6442ff2356111531" providerId="LiveId" clId="{9E5A8E78-448E-430E-B339-3D00D8E655B1}" dt="2022-11-24T02:33:51.332" v="9004" actId="47"/>
        <pc:sldMkLst>
          <pc:docMk/>
          <pc:sldMk cId="214205841" sldId="264"/>
        </pc:sldMkLst>
      </pc:sldChg>
      <pc:sldChg chg="addSp delSp modSp del ord">
        <pc:chgData name="Mr. PPT" userId="6442ff2356111531" providerId="LiveId" clId="{9E5A8E78-448E-430E-B339-3D00D8E655B1}" dt="2022-11-30T05:35:00.882" v="11270" actId="47"/>
        <pc:sldMkLst>
          <pc:docMk/>
          <pc:sldMk cId="815063399" sldId="264"/>
        </pc:sldMkLst>
        <pc:spChg chg="add del mod">
          <ac:chgData name="Mr. PPT" userId="6442ff2356111531" providerId="LiveId" clId="{9E5A8E78-448E-430E-B339-3D00D8E655B1}" dt="2022-11-28T09:43:27.713" v="10863"/>
          <ac:spMkLst>
            <pc:docMk/>
            <pc:sldMk cId="815063399" sldId="264"/>
            <ac:spMk id="2" creationId="{EF7D3CB7-0675-56B6-E363-556CAC37778B}"/>
          </ac:spMkLst>
        </pc:spChg>
        <pc:spChg chg="add del mod">
          <ac:chgData name="Mr. PPT" userId="6442ff2356111531" providerId="LiveId" clId="{9E5A8E78-448E-430E-B339-3D00D8E655B1}" dt="2022-11-28T09:43:27.713" v="10863"/>
          <ac:spMkLst>
            <pc:docMk/>
            <pc:sldMk cId="815063399" sldId="264"/>
            <ac:spMk id="3" creationId="{8FA7D922-F104-EB43-7F9B-C873FF1F5735}"/>
          </ac:spMkLst>
        </pc:spChg>
      </pc:sldChg>
      <pc:sldChg chg="del ord">
        <pc:chgData name="Mr. PPT" userId="6442ff2356111531" providerId="LiveId" clId="{9E5A8E78-448E-430E-B339-3D00D8E655B1}" dt="2022-11-09T06:10:32.194" v="601" actId="47"/>
        <pc:sldMkLst>
          <pc:docMk/>
          <pc:sldMk cId="3342355351" sldId="265"/>
        </pc:sldMkLst>
      </pc:sldChg>
      <pc:sldChg chg="del ord">
        <pc:chgData name="Mr. PPT" userId="6442ff2356111531" providerId="LiveId" clId="{9E5A8E78-448E-430E-B339-3D00D8E655B1}" dt="2022-11-09T06:57:14.435" v="1312" actId="47"/>
        <pc:sldMkLst>
          <pc:docMk/>
          <pc:sldMk cId="1843306919" sldId="266"/>
        </pc:sldMkLst>
      </pc:sldChg>
      <pc:sldChg chg="modSp del mod">
        <pc:chgData name="Mr. PPT" userId="6442ff2356111531" providerId="LiveId" clId="{9E5A8E78-448E-430E-B339-3D00D8E655B1}" dt="2022-11-10T10:32:20.293" v="4460" actId="47"/>
        <pc:sldMkLst>
          <pc:docMk/>
          <pc:sldMk cId="4025295958" sldId="267"/>
        </pc:sldMkLst>
        <pc:picChg chg="mod">
          <ac:chgData name="Mr. PPT" userId="6442ff2356111531" providerId="LiveId" clId="{9E5A8E78-448E-430E-B339-3D00D8E655B1}" dt="2022-11-10T10:26:06.501" v="4407" actId="1076"/>
          <ac:picMkLst>
            <pc:docMk/>
            <pc:sldMk cId="4025295958" sldId="267"/>
            <ac:picMk id="9" creationId="{00000000-0000-0000-0000-000000000000}"/>
          </ac:picMkLst>
        </pc:picChg>
      </pc:sldChg>
      <pc:sldChg chg="del ord">
        <pc:chgData name="Mr. PPT" userId="6442ff2356111531" providerId="LiveId" clId="{9E5A8E78-448E-430E-B339-3D00D8E655B1}" dt="2022-11-11T07:26:40.186" v="6433" actId="47"/>
        <pc:sldMkLst>
          <pc:docMk/>
          <pc:sldMk cId="531002997" sldId="268"/>
        </pc:sldMkLst>
      </pc:sldChg>
      <pc:sldChg chg="del">
        <pc:chgData name="Mr. PPT" userId="6442ff2356111531" providerId="LiveId" clId="{9E5A8E78-448E-430E-B339-3D00D8E655B1}" dt="2022-11-09T03:14:13.347" v="209" actId="47"/>
        <pc:sldMkLst>
          <pc:docMk/>
          <pc:sldMk cId="506362660" sldId="270"/>
        </pc:sldMkLst>
      </pc:sldChg>
      <pc:sldChg chg="del ord">
        <pc:chgData name="Mr. PPT" userId="6442ff2356111531" providerId="LiveId" clId="{9E5A8E78-448E-430E-B339-3D00D8E655B1}" dt="2022-11-11T07:00:44.305" v="6127" actId="47"/>
        <pc:sldMkLst>
          <pc:docMk/>
          <pc:sldMk cId="1291106652" sldId="271"/>
        </pc:sldMkLst>
      </pc:sldChg>
      <pc:sldChg chg="del">
        <pc:chgData name="Mr. PPT" userId="6442ff2356111531" providerId="LiveId" clId="{9E5A8E78-448E-430E-B339-3D00D8E655B1}" dt="2022-11-10T10:25:32.156" v="4400" actId="47"/>
        <pc:sldMkLst>
          <pc:docMk/>
          <pc:sldMk cId="3335137294" sldId="272"/>
        </pc:sldMkLst>
      </pc:sldChg>
      <pc:sldChg chg="del">
        <pc:chgData name="Mr. PPT" userId="6442ff2356111531" providerId="LiveId" clId="{9E5A8E78-448E-430E-B339-3D00D8E655B1}" dt="2022-11-30T07:10:06.412" v="12226"/>
        <pc:sldMkLst>
          <pc:docMk/>
          <pc:sldMk cId="233779024" sldId="273"/>
        </pc:sldMkLst>
      </pc:sldChg>
      <pc:sldChg chg="addSp delSp modSp del mod ord">
        <pc:chgData name="Mr. PPT" userId="6442ff2356111531" providerId="LiveId" clId="{9E5A8E78-448E-430E-B339-3D00D8E655B1}" dt="2022-11-10T10:47:38.628" v="4688" actId="47"/>
        <pc:sldMkLst>
          <pc:docMk/>
          <pc:sldMk cId="1012648594" sldId="273"/>
        </pc:sldMkLst>
        <pc:spChg chg="mod">
          <ac:chgData name="Mr. PPT" userId="6442ff2356111531" providerId="LiveId" clId="{9E5A8E78-448E-430E-B339-3D00D8E655B1}" dt="2022-11-10T07:45:41.669" v="3494" actId="1076"/>
          <ac:spMkLst>
            <pc:docMk/>
            <pc:sldMk cId="1012648594" sldId="273"/>
            <ac:spMk id="6" creationId="{6A68D9E2-F534-3443-AF9C-32F6D056ED13}"/>
          </ac:spMkLst>
        </pc:spChg>
        <pc:picChg chg="add del mod">
          <ac:chgData name="Mr. PPT" userId="6442ff2356111531" providerId="LiveId" clId="{9E5A8E78-448E-430E-B339-3D00D8E655B1}" dt="2022-11-10T10:42:51.750" v="4637" actId="21"/>
          <ac:picMkLst>
            <pc:docMk/>
            <pc:sldMk cId="1012648594" sldId="273"/>
            <ac:picMk id="3" creationId="{CE5B4DB1-B3A5-462D-9726-814C0EB3BE6D}"/>
          </ac:picMkLst>
        </pc:picChg>
      </pc:sldChg>
      <pc:sldChg chg="modSp del">
        <pc:chgData name="Mr. PPT" userId="6442ff2356111531" providerId="LiveId" clId="{9E5A8E78-448E-430E-B339-3D00D8E655B1}" dt="2022-11-10T06:59:32.584" v="2932" actId="47"/>
        <pc:sldMkLst>
          <pc:docMk/>
          <pc:sldMk cId="1724051592" sldId="275"/>
        </pc:sldMkLst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41" creationId="{A07C6A26-CA68-1C47-9770-363EBA09E297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42" creationId="{B1123E5D-6925-8E4E-9FB6-FA62E4E18DE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43" creationId="{A254C417-15FC-5144-A5EA-CC6D78C0C28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44" creationId="{FFC8EF7D-51AB-EC4B-93E0-6A6D87920B9B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45" creationId="{66533318-9E9D-414B-9639-731E29C8BE3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46" creationId="{BB09506B-5D4A-6343-96F3-1A22729D6F56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47" creationId="{5AFC15E0-CA36-494B-8789-66DA844FB03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48" creationId="{CB7F6E41-932E-CF4F-9463-D4F45D3D194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49" creationId="{5402B869-ABC0-C043-A7AC-93C18ED280C0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0" creationId="{D789D061-CE45-C740-9A30-114CB1F22060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1" creationId="{BECD3FF1-8BB0-2E4B-9AD4-9FF3B576346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2" creationId="{B8E5FE39-1DBD-1B46-8B16-5C75B1B04A6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3" creationId="{277A49E7-DCD3-BC4D-9D41-0BD60A3517D5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4" creationId="{A61E7027-60B3-3F4F-AAF3-E8E8A652DD3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5" creationId="{8A437BD8-9BC9-0D44-813B-B35DD34C6B6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6" creationId="{8E761443-F7AC-DF46-9C21-9D3B8B908C3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7" creationId="{DF5BC143-F71B-D74E-B6B6-8BA33E8E6CD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8" creationId="{211C9EEE-0AFB-014D-B625-7A8AAEA4DF67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9" creationId="{67AA57F3-16ED-AF48-B887-D57596BDBF0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0" creationId="{1BAE7F5B-A110-3246-834E-87E2564D7E1B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1" creationId="{50AB7DD2-07FB-8543-8232-6E5951D9599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2" creationId="{37887341-B742-1149-920E-17224B305CEC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3" creationId="{DF54FAB4-0D69-BA44-A578-6E6A28B066E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4" creationId="{42F0EBEA-2AD6-2541-A894-13322DC0809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5" creationId="{9EDEB130-FBC5-4E4D-8686-4E9D9110D3B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6" creationId="{4F8BD1CC-AC3E-CD47-99F6-5FB426AB74F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7" creationId="{1999CC74-FC4A-F844-A258-14A1307FA04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8" creationId="{731A8369-EDE2-1B4C-8449-45593F4EB3D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69" creationId="{D5A42947-F733-6D4C-B4DA-AAF308415E4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0" creationId="{FDA6912B-B0EE-DC4B-BEA6-E2FD6F2CDF4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1" creationId="{6F0C563B-BE14-534E-A686-963AAB6E1C5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2" creationId="{DF51A684-ED3D-1945-B496-D7D054AE5BF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3" creationId="{5686C06C-D7F4-FD4A-91D8-097C6435222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4" creationId="{37F53839-BA23-E54B-8A99-7D3C39891695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5" creationId="{CE5EA4AD-E30A-604F-A8CB-7DCB97ACA0F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6" creationId="{225B9298-BFF6-DD4A-B1E7-AEC1104416A6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7" creationId="{1504DEB6-7461-2644-997E-B9F196A655D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8" creationId="{8ACA3257-7448-3F4D-A000-E656B595B14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79" creationId="{B68D8C7B-054B-E44A-AD89-ECD8BB3DB77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0" creationId="{53531DE5-F900-254D-AFA1-3F36FE81A9C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1" creationId="{34E6F296-3448-C54E-ADF6-D10BC5425B4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2" creationId="{16CFADE7-4DA1-C547-BC03-59F5BFD12D16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3" creationId="{15EABDA1-CBD9-0345-8124-27E5909C53C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4" creationId="{60257512-193E-8A43-AC4C-8CE50F42EE57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5" creationId="{B93B3028-0AAD-874E-9FF8-42EA97D0837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6" creationId="{A0A2A01B-32A0-9245-8010-8EBC345734D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7" creationId="{39617997-E15D-3247-BB61-3D3FC8F6BBD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8" creationId="{032FAB9D-495B-1B41-BC59-E64A5996EDA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89" creationId="{5C855502-6408-2742-B733-37ED3E252AE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0" creationId="{81898E14-5FBB-744C-A35C-5C9502FFC89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1" creationId="{EA01A258-5024-1C42-85FE-F3C3440157D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2" creationId="{76AF09A5-F58E-694C-8D9F-22420D5B849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3" creationId="{DA9203E3-81E8-8D47-9078-045A7B1551F0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4" creationId="{0067F6F5-0632-EE48-B443-8B741EEA920C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5" creationId="{DB5C63C5-5F11-A748-8618-AEA23DC80F8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6" creationId="{575CE3E1-7F72-1F49-A0B8-E77EC3383FE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7" creationId="{2F9A707A-0E6A-AA4D-BF80-9BB27992C436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8" creationId="{34A1CB17-E40C-164D-9D9C-E4FD47C124C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99" creationId="{2F22CA37-3C94-024B-AC74-417BC066796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0" creationId="{F1CDD239-B548-6144-9A48-EE830C3D9E1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1" creationId="{D3122202-906D-9A40-B14F-E626D7BEDC7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2" creationId="{BCFD7D1D-DA3D-3D4C-9FB1-998FAAA038E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3" creationId="{D5C403D2-D215-8E44-A449-4DF274543315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4" creationId="{A5E3D174-4675-3D46-99E8-35259E2F22D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5" creationId="{6672CAC5-922B-5448-96CC-9B094472100B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6" creationId="{659BF35D-2FBC-2B4D-A536-2AA066A7C03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7" creationId="{DB89E9B2-A451-B448-A3EA-C39BF61AD1C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8" creationId="{F7E1A15E-F6C4-664F-870F-8408B70DF0B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09" creationId="{1F24B86D-E6A9-EF49-9455-404C1402B74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0" creationId="{4E34AD1B-C0A4-C046-A87B-9838DD886E7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1" creationId="{EA82B1A3-4DC1-3A43-9CB5-74A45B7A443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2" creationId="{E4610679-1A7A-2C4F-B035-3CC6F78952C5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3" creationId="{7516321F-B47C-DC4A-8ABA-C4410BA2524B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4" creationId="{D6671F82-0B97-BF42-8BA1-8F3C377733E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5" creationId="{00DDF4BC-F194-F241-82D3-B8C3986C45D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6" creationId="{B42ECC5B-BA1A-D148-8822-DEFAA8823ED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7" creationId="{D1752E6C-BCDB-6B47-80BC-A64CCCC1D97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8" creationId="{37F5261C-2106-174D-9F46-8C8CAEC97EE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19" creationId="{DD6C23BF-41C3-DC4C-9DD4-966D2C59973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0" creationId="{335D61EB-71B6-4342-95EC-089A7F24EE3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1" creationId="{5965A331-003C-3249-B424-BFBDBB7BAAA6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2" creationId="{4A967537-6E36-8146-8049-B817E7B8624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3" creationId="{564D61DE-1734-D949-A8B9-BBCB2AA1494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4" creationId="{EFA97053-5D30-8C45-BB60-49148E2FB13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5" creationId="{739A7ADA-217E-7B45-A1DE-2DD57897CF0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6" creationId="{18B437DE-D016-684C-ABE5-5D5BE144E41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7" creationId="{A092ADE6-4216-8442-BB56-79ADE1447A0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8" creationId="{C9517762-D7B1-C44E-BF25-AD44E875507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29" creationId="{C8820DF1-96A8-8C40-899C-60C62F410C5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0" creationId="{F68E409A-E58F-084B-8395-E2947505072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1" creationId="{5A535342-2F1F-2340-8BD2-2928708FE6F6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2" creationId="{81C6D971-9575-FC4F-A007-BC85EF88868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3" creationId="{907D8379-559F-394B-B7AA-20CB0ACE6EA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4" creationId="{3B68CF92-F1BB-2048-8845-CADFEA52D97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5" creationId="{A22D9C13-88A7-4042-98E6-D1AB11F3117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6" creationId="{2830A2E5-CFD5-A147-91D9-87D795866D26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7" creationId="{D2D192C9-943D-8C43-A398-B7D1F475A357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8" creationId="{B9F69D40-B30D-8244-955A-A3E39A69925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39" creationId="{102C8FBC-B018-404D-AD70-4C1F0C13DC8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0" creationId="{64908ECC-0C57-3F4A-BA8D-82AC655E660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1" creationId="{4AFF097E-EF27-1F47-A3C1-762B5D7C76E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2" creationId="{3A6305A0-9EC5-A941-A08F-CE93780E7B6B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3" creationId="{A464E371-F770-404F-91AE-10A2D16017D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4" creationId="{63F680B6-8A47-4D42-9AA2-8079417ED355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5" creationId="{4450BFA7-FC63-1345-88FF-45C25F5F30E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6" creationId="{6F0262F9-D59C-3C40-8DD1-C910F61CCA1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7" creationId="{9E451A13-45FF-5A4E-A95C-A2225A26E120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8" creationId="{62B45E85-B953-1244-87FF-0650DDC4EA1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49" creationId="{47EA6AE0-5E86-374D-9C01-3BE6769F0E5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50" creationId="{43A0FEE2-1623-A344-BDA4-246BB414B35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51" creationId="{18A6446D-822A-214B-969C-9FB2A0FBF8D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152" creationId="{29173190-9793-9A4E-BE6F-D3813E5BDDB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71" creationId="{04875B5A-6C39-F343-B2CE-E73A146ADE20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72" creationId="{12A83C69-2EC8-E14E-B5BF-AA13CA18F92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73" creationId="{8E0DE5DC-EA0B-4F43-BE3B-B021B7E6D750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74" creationId="{AF0FD892-897E-2346-B641-E12CA72BEBD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75" creationId="{1F8B51D2-A83D-0A40-8588-6D21F88B6AA0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76" creationId="{19A60AE6-6D7B-AE41-A738-6EE33EFEB92C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77" creationId="{86ACB7AB-22A6-1E45-AAF7-704D5B3D6ACB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78" creationId="{0322B633-4650-EE4D-9E02-BA865769BE30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79" creationId="{3B88FAF5-DA5F-B34D-99CD-013972C8272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80" creationId="{1F92F12A-4A84-6040-B6D3-B06758B4A405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81" creationId="{7DD10745-13F4-E548-943E-29751DAF2C4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82" creationId="{FA8BD7B8-6A2A-1C43-A28F-97B7C9106B00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94" creationId="{FEC2DAC2-0D6C-364D-A394-A4FB838CC13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95" creationId="{C1D948FB-72CC-1C4D-859C-A769CB94A4C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96" creationId="{0866E4F9-8AA0-2B4B-9D72-16258AEEC84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97" creationId="{29CB7DF8-D24B-9A4A-89EE-14FEF25BF39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98" creationId="{B878665A-62E0-3E4C-82A5-7C3CCF7D695C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299" creationId="{6CACEB74-1E2A-A34B-82DD-E44056067FB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0" creationId="{9F7CDD00-F936-614D-BFAE-006BC413B00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1" creationId="{ECCC1AFF-624A-BC4C-9ED4-4C2C193263C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2" creationId="{E4F31493-54B8-024C-8967-9D2890574FC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3" creationId="{B52B93DF-DFEC-1446-AACB-E549D6F265E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4" creationId="{D8E74D2B-C0E7-D543-99ED-ED385E79421C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5" creationId="{57285F6A-9DED-EC4B-8841-9A50E5F879F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6" creationId="{D69610F9-20F3-664E-B139-AC773DF03FE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7" creationId="{8D13DA07-9271-6246-BBBE-F5D23F1E9C3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8" creationId="{8D462DA9-91E5-9A41-BC3F-8FAFF67FDCB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09" creationId="{FC8D1609-272A-0345-B10A-940219EDBF6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0" creationId="{51132EA2-F416-A343-A30E-95CD2D6BEED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1" creationId="{D22DE48D-B3B2-F34C-B00C-A058921C4DA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2" creationId="{71B8F96C-AC5F-DF42-9DBE-043E4FAA5EB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3" creationId="{37D71728-F0CD-6F4B-AEDA-2BB76EADDAB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4" creationId="{A232F4F1-7021-CA47-A883-4C43C8377BC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5" creationId="{EE116F76-7F4B-C84D-925A-6C5FD8B639D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6" creationId="{1A7266C9-A2DD-2549-ACF3-C669E01B68E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7" creationId="{07FE8637-0A7D-8A45-8DE9-625545521CF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8" creationId="{AD3F6767-5526-C141-8403-D6B520F1F6E1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19" creationId="{15B08DAE-CF87-964A-A29D-6DAED487A1F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320" creationId="{5087A4D1-1241-284B-A904-2EB085630E6F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13" creationId="{2D101BEE-FE15-2B42-A04A-C76BCD3FAD06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14" creationId="{1FC55FB9-7FE3-5140-95BE-2E02A4FAC9F2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15" creationId="{8461ADE3-6F52-E24F-A5D0-5946FEB2EC0C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16" creationId="{1EEAEBB8-9763-A143-B2C0-DF1BE81ACDED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17" creationId="{B116C431-AC4B-E546-8FA3-49416222F289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18" creationId="{CC3E4355-6690-9948-BA97-96EEAE3045D8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37" creationId="{A95EAB8A-7779-E040-BED8-92AA7F661C8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38" creationId="{D970238B-2C4F-6843-B8AC-D90429E3EC3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89" creationId="{BC6D297D-3A7A-3D49-8F5A-8B9F46E2CD5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90" creationId="{93F14F6C-8F82-1A4A-9077-5A1CC7EFF685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91" creationId="{14FD62BF-A076-EB45-BB7B-3F66095DD49A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92" creationId="{3E9E2228-A977-BE45-8994-EB0E24634C63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93" creationId="{D7510A6B-2F15-8742-A14F-C7E89E285965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94" creationId="{18A0B395-3BCA-E644-BF19-46638215EE7E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95" creationId="{AAF46851-6DEE-C84F-B852-47A2B1848694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96" creationId="{6B4BA5B6-8124-C947-9BB5-E9E94A9820CB}"/>
          </ac:spMkLst>
        </pc:spChg>
        <pc:spChg chg="mod">
          <ac:chgData name="Mr. PPT" userId="6442ff2356111531" providerId="LiveId" clId="{9E5A8E78-448E-430E-B339-3D00D8E655B1}" dt="2022-11-10T06:48:37.569" v="2618" actId="1076"/>
          <ac:spMkLst>
            <pc:docMk/>
            <pc:sldMk cId="1724051592" sldId="275"/>
            <ac:spMk id="597" creationId="{91918AB5-944F-A74C-81A4-9841FA899BC9}"/>
          </ac:spMkLst>
        </pc:spChg>
        <pc:grpChg chg="mod">
          <ac:chgData name="Mr. PPT" userId="6442ff2356111531" providerId="LiveId" clId="{9E5A8E78-448E-430E-B339-3D00D8E655B1}" dt="2022-11-10T06:48:37.569" v="2618" actId="1076"/>
          <ac:grpSpMkLst>
            <pc:docMk/>
            <pc:sldMk cId="1724051592" sldId="275"/>
            <ac:grpSpMk id="598" creationId="{B24B4967-56E2-0E49-A166-DF0DC1F80CE0}"/>
          </ac:grpSpMkLst>
        </pc:grpChg>
        <pc:grpChg chg="mod">
          <ac:chgData name="Mr. PPT" userId="6442ff2356111531" providerId="LiveId" clId="{9E5A8E78-448E-430E-B339-3D00D8E655B1}" dt="2022-11-10T06:48:37.569" v="2618" actId="1076"/>
          <ac:grpSpMkLst>
            <pc:docMk/>
            <pc:sldMk cId="1724051592" sldId="275"/>
            <ac:grpSpMk id="599" creationId="{DE291127-FE37-FC4B-955D-D31C48DECAFC}"/>
          </ac:grpSpMkLst>
        </pc:grpChg>
        <pc:grpChg chg="mod">
          <ac:chgData name="Mr. PPT" userId="6442ff2356111531" providerId="LiveId" clId="{9E5A8E78-448E-430E-B339-3D00D8E655B1}" dt="2022-11-10T06:48:37.569" v="2618" actId="1076"/>
          <ac:grpSpMkLst>
            <pc:docMk/>
            <pc:sldMk cId="1724051592" sldId="275"/>
            <ac:grpSpMk id="601" creationId="{3C702A0D-C8A9-1B4D-A4D4-2E12152FE047}"/>
          </ac:grpSpMkLst>
        </pc:grpChg>
        <pc:grpChg chg="mod">
          <ac:chgData name="Mr. PPT" userId="6442ff2356111531" providerId="LiveId" clId="{9E5A8E78-448E-430E-B339-3D00D8E655B1}" dt="2022-11-10T06:48:37.569" v="2618" actId="1076"/>
          <ac:grpSpMkLst>
            <pc:docMk/>
            <pc:sldMk cId="1724051592" sldId="275"/>
            <ac:grpSpMk id="603" creationId="{B6450D32-274F-1D42-A08D-CA443692691F}"/>
          </ac:grpSpMkLst>
        </pc:grpChg>
        <pc:grpChg chg="mod">
          <ac:chgData name="Mr. PPT" userId="6442ff2356111531" providerId="LiveId" clId="{9E5A8E78-448E-430E-B339-3D00D8E655B1}" dt="2022-11-10T06:48:37.569" v="2618" actId="1076"/>
          <ac:grpSpMkLst>
            <pc:docMk/>
            <pc:sldMk cId="1724051592" sldId="275"/>
            <ac:grpSpMk id="604" creationId="{95F83857-965B-014F-B59F-8639541A1155}"/>
          </ac:grpSpMkLst>
        </pc:grpChg>
        <pc:grpChg chg="mod">
          <ac:chgData name="Mr. PPT" userId="6442ff2356111531" providerId="LiveId" clId="{9E5A8E78-448E-430E-B339-3D00D8E655B1}" dt="2022-11-10T06:48:37.569" v="2618" actId="1076"/>
          <ac:grpSpMkLst>
            <pc:docMk/>
            <pc:sldMk cId="1724051592" sldId="275"/>
            <ac:grpSpMk id="605" creationId="{11D655E3-C7EA-454B-9364-D328F3AB03BA}"/>
          </ac:grpSpMkLst>
        </pc:grpChg>
        <pc:grpChg chg="mod">
          <ac:chgData name="Mr. PPT" userId="6442ff2356111531" providerId="LiveId" clId="{9E5A8E78-448E-430E-B339-3D00D8E655B1}" dt="2022-11-10T06:48:37.569" v="2618" actId="1076"/>
          <ac:grpSpMkLst>
            <pc:docMk/>
            <pc:sldMk cId="1724051592" sldId="275"/>
            <ac:grpSpMk id="607" creationId="{A5D99D5D-C273-DE4F-B9BF-0491557A6553}"/>
          </ac:grpSpMkLst>
        </pc:grpChg>
      </pc:sldChg>
      <pc:sldChg chg="del">
        <pc:chgData name="Mr. PPT" userId="6442ff2356111531" providerId="LiveId" clId="{9E5A8E78-448E-430E-B339-3D00D8E655B1}" dt="2022-11-30T07:10:06.412" v="12226"/>
        <pc:sldMkLst>
          <pc:docMk/>
          <pc:sldMk cId="4022273167" sldId="276"/>
        </pc:sldMkLst>
      </pc:sldChg>
      <pc:sldChg chg="add del">
        <pc:chgData name="Mr. PPT" userId="6442ff2356111531" providerId="LiveId" clId="{9E5A8E78-448E-430E-B339-3D00D8E655B1}" dt="2022-11-24T02:33:51.332" v="9004" actId="47"/>
        <pc:sldMkLst>
          <pc:docMk/>
          <pc:sldMk cId="4151285206" sldId="276"/>
        </pc:sldMkLst>
      </pc:sldChg>
      <pc:sldChg chg="del ord">
        <pc:chgData name="Mr. PPT" userId="6442ff2356111531" providerId="LiveId" clId="{9E5A8E78-448E-430E-B339-3D00D8E655B1}" dt="2022-11-11T07:16:23.581" v="6287" actId="47"/>
        <pc:sldMkLst>
          <pc:docMk/>
          <pc:sldMk cId="2248220674" sldId="277"/>
        </pc:sldMkLst>
      </pc:sldChg>
      <pc:sldChg chg="add del">
        <pc:chgData name="Mr. PPT" userId="6442ff2356111531" providerId="LiveId" clId="{9E5A8E78-448E-430E-B339-3D00D8E655B1}" dt="2022-11-24T02:33:51.332" v="9004" actId="47"/>
        <pc:sldMkLst>
          <pc:docMk/>
          <pc:sldMk cId="3805333532" sldId="278"/>
        </pc:sldMkLst>
      </pc:sldChg>
      <pc:sldChg chg="del">
        <pc:chgData name="Mr. PPT" userId="6442ff2356111531" providerId="LiveId" clId="{9E5A8E78-448E-430E-B339-3D00D8E655B1}" dt="2022-11-30T07:10:06.412" v="12226"/>
        <pc:sldMkLst>
          <pc:docMk/>
          <pc:sldMk cId="2434816759" sldId="279"/>
        </pc:sldMkLst>
      </pc:sldChg>
      <pc:sldChg chg="delSp modSp del">
        <pc:chgData name="Mr. PPT" userId="6442ff2356111531" providerId="LiveId" clId="{9E5A8E78-448E-430E-B339-3D00D8E655B1}" dt="2022-11-09T05:43:57.796" v="390" actId="47"/>
        <pc:sldMkLst>
          <pc:docMk/>
          <pc:sldMk cId="1748645645" sldId="280"/>
        </pc:sldMkLst>
        <pc:spChg chg="mod topLvl">
          <ac:chgData name="Mr. PPT" userId="6442ff2356111531" providerId="LiveId" clId="{9E5A8E78-448E-430E-B339-3D00D8E655B1}" dt="2022-11-09T05:29:05.090" v="226" actId="165"/>
          <ac:spMkLst>
            <pc:docMk/>
            <pc:sldMk cId="1748645645" sldId="280"/>
            <ac:spMk id="6" creationId="{00000000-0000-0000-0000-000000000000}"/>
          </ac:spMkLst>
        </pc:spChg>
        <pc:spChg chg="mod topLvl">
          <ac:chgData name="Mr. PPT" userId="6442ff2356111531" providerId="LiveId" clId="{9E5A8E78-448E-430E-B339-3D00D8E655B1}" dt="2022-11-09T05:29:05.090" v="226" actId="165"/>
          <ac:spMkLst>
            <pc:docMk/>
            <pc:sldMk cId="1748645645" sldId="280"/>
            <ac:spMk id="7" creationId="{00000000-0000-0000-0000-000000000000}"/>
          </ac:spMkLst>
        </pc:spChg>
        <pc:spChg chg="mod topLvl">
          <ac:chgData name="Mr. PPT" userId="6442ff2356111531" providerId="LiveId" clId="{9E5A8E78-448E-430E-B339-3D00D8E655B1}" dt="2022-11-09T05:29:05.090" v="226" actId="165"/>
          <ac:spMkLst>
            <pc:docMk/>
            <pc:sldMk cId="1748645645" sldId="280"/>
            <ac:spMk id="8" creationId="{00000000-0000-0000-0000-000000000000}"/>
          </ac:spMkLst>
        </pc:spChg>
        <pc:grpChg chg="del">
          <ac:chgData name="Mr. PPT" userId="6442ff2356111531" providerId="LiveId" clId="{9E5A8E78-448E-430E-B339-3D00D8E655B1}" dt="2022-11-09T05:29:05.090" v="226" actId="165"/>
          <ac:grpSpMkLst>
            <pc:docMk/>
            <pc:sldMk cId="1748645645" sldId="280"/>
            <ac:grpSpMk id="9" creationId="{00000000-0000-0000-0000-000000000000}"/>
          </ac:grpSpMkLst>
        </pc:grpChg>
      </pc:sldChg>
      <pc:sldChg chg="modSp del mod setBg">
        <pc:chgData name="Mr. PPT" userId="6442ff2356111531" providerId="LiveId" clId="{9E5A8E78-448E-430E-B339-3D00D8E655B1}" dt="2022-11-30T07:12:22.369" v="12287" actId="20577"/>
        <pc:sldMkLst>
          <pc:docMk/>
          <pc:sldMk cId="3847112895" sldId="280"/>
        </pc:sldMkLst>
        <pc:spChg chg="mod">
          <ac:chgData name="Mr. PPT" userId="6442ff2356111531" providerId="LiveId" clId="{9E5A8E78-448E-430E-B339-3D00D8E655B1}" dt="2022-11-30T07:12:22.369" v="12287" actId="20577"/>
          <ac:spMkLst>
            <pc:docMk/>
            <pc:sldMk cId="3847112895" sldId="280"/>
            <ac:spMk id="6" creationId="{A40C4AAF-C672-4710-84C9-FC08BB617D47}"/>
          </ac:spMkLst>
        </pc:spChg>
        <pc:picChg chg="mod">
          <ac:chgData name="Mr. PPT" userId="6442ff2356111531" providerId="LiveId" clId="{9E5A8E78-448E-430E-B339-3D00D8E655B1}" dt="2022-11-30T07:10:32.985" v="12231" actId="1076"/>
          <ac:picMkLst>
            <pc:docMk/>
            <pc:sldMk cId="3847112895" sldId="280"/>
            <ac:picMk id="5" creationId="{F6E137AA-2FC4-4BA7-8C97-F1627874447A}"/>
          </ac:picMkLst>
        </pc:picChg>
      </pc:sldChg>
      <pc:sldChg chg="del">
        <pc:chgData name="Mr. PPT" userId="6442ff2356111531" providerId="LiveId" clId="{9E5A8E78-448E-430E-B339-3D00D8E655B1}" dt="2022-11-23T07:24:21.075" v="8320" actId="47"/>
        <pc:sldMkLst>
          <pc:docMk/>
          <pc:sldMk cId="1793739126" sldId="285"/>
        </pc:sldMkLst>
      </pc:sldChg>
      <pc:sldChg chg="del">
        <pc:chgData name="Mr. PPT" userId="6442ff2356111531" providerId="LiveId" clId="{9E5A8E78-448E-430E-B339-3D00D8E655B1}" dt="2022-11-14T02:17:21.709" v="7136" actId="47"/>
        <pc:sldMkLst>
          <pc:docMk/>
          <pc:sldMk cId="307344240" sldId="288"/>
        </pc:sldMkLst>
      </pc:sldChg>
      <pc:sldChg chg="del">
        <pc:chgData name="Mr. PPT" userId="6442ff2356111531" providerId="LiveId" clId="{9E5A8E78-448E-430E-B339-3D00D8E655B1}" dt="2022-11-10T06:10:40.017" v="2553" actId="47"/>
        <pc:sldMkLst>
          <pc:docMk/>
          <pc:sldMk cId="665720691" sldId="290"/>
        </pc:sldMkLst>
      </pc:sldChg>
      <pc:sldChg chg="modSp del mod">
        <pc:chgData name="Mr. PPT" userId="6442ff2356111531" providerId="LiveId" clId="{9E5A8E78-448E-430E-B339-3D00D8E655B1}" dt="2022-11-10T06:53:03.480" v="2719" actId="47"/>
        <pc:sldMkLst>
          <pc:docMk/>
          <pc:sldMk cId="3187032887" sldId="291"/>
        </pc:sldMkLst>
        <pc:spChg chg="mod">
          <ac:chgData name="Mr. PPT" userId="6442ff2356111531" providerId="LiveId" clId="{9E5A8E78-448E-430E-B339-3D00D8E655B1}" dt="2022-11-10T06:49:46.457" v="2621" actId="1076"/>
          <ac:spMkLst>
            <pc:docMk/>
            <pc:sldMk cId="3187032887" sldId="291"/>
            <ac:spMk id="25" creationId="{57B37B07-715D-4F62-8E40-472D8690E777}"/>
          </ac:spMkLst>
        </pc:spChg>
      </pc:sldChg>
      <pc:sldChg chg="del">
        <pc:chgData name="Mr. PPT" userId="6442ff2356111531" providerId="LiveId" clId="{9E5A8E78-448E-430E-B339-3D00D8E655B1}" dt="2022-11-14T01:56:15.178" v="6937" actId="47"/>
        <pc:sldMkLst>
          <pc:docMk/>
          <pc:sldMk cId="971318420" sldId="292"/>
        </pc:sldMkLst>
      </pc:sldChg>
      <pc:sldChg chg="addSp modSp del ord">
        <pc:chgData name="Mr. PPT" userId="6442ff2356111531" providerId="LiveId" clId="{9E5A8E78-448E-430E-B339-3D00D8E655B1}" dt="2022-11-24T08:27:49.566" v="9911" actId="47"/>
        <pc:sldMkLst>
          <pc:docMk/>
          <pc:sldMk cId="1936167725" sldId="294"/>
        </pc:sldMkLst>
        <pc:spChg chg="mod">
          <ac:chgData name="Mr. PPT" userId="6442ff2356111531" providerId="LiveId" clId="{9E5A8E78-448E-430E-B339-3D00D8E655B1}" dt="2022-11-24T08:19:34.281" v="9804" actId="164"/>
          <ac:spMkLst>
            <pc:docMk/>
            <pc:sldMk cId="1936167725" sldId="294"/>
            <ac:spMk id="55" creationId="{631957A7-F3BD-4816-A57C-55F5A9071C7B}"/>
          </ac:spMkLst>
        </pc:spChg>
        <pc:spChg chg="mod">
          <ac:chgData name="Mr. PPT" userId="6442ff2356111531" providerId="LiveId" clId="{9E5A8E78-448E-430E-B339-3D00D8E655B1}" dt="2022-11-24T08:19:34.281" v="9804" actId="164"/>
          <ac:spMkLst>
            <pc:docMk/>
            <pc:sldMk cId="1936167725" sldId="294"/>
            <ac:spMk id="58" creationId="{2C197119-B64B-4883-862F-B4F25A9F6300}"/>
          </ac:spMkLst>
        </pc:spChg>
        <pc:spChg chg="mod">
          <ac:chgData name="Mr. PPT" userId="6442ff2356111531" providerId="LiveId" clId="{9E5A8E78-448E-430E-B339-3D00D8E655B1}" dt="2022-11-24T08:19:34.281" v="9804" actId="164"/>
          <ac:spMkLst>
            <pc:docMk/>
            <pc:sldMk cId="1936167725" sldId="294"/>
            <ac:spMk id="59" creationId="{17350F28-4D95-45E6-A6BC-FD9ACAF8D5F9}"/>
          </ac:spMkLst>
        </pc:spChg>
        <pc:spChg chg="mod">
          <ac:chgData name="Mr. PPT" userId="6442ff2356111531" providerId="LiveId" clId="{9E5A8E78-448E-430E-B339-3D00D8E655B1}" dt="2022-11-24T08:19:34.281" v="9804" actId="164"/>
          <ac:spMkLst>
            <pc:docMk/>
            <pc:sldMk cId="1936167725" sldId="294"/>
            <ac:spMk id="60" creationId="{9DE585DF-E1A2-4F84-97BA-B8C2FD856477}"/>
          </ac:spMkLst>
        </pc:spChg>
        <pc:grpChg chg="add mod">
          <ac:chgData name="Mr. PPT" userId="6442ff2356111531" providerId="LiveId" clId="{9E5A8E78-448E-430E-B339-3D00D8E655B1}" dt="2022-11-24T08:19:34.281" v="9804" actId="164"/>
          <ac:grpSpMkLst>
            <pc:docMk/>
            <pc:sldMk cId="1936167725" sldId="294"/>
            <ac:grpSpMk id="3" creationId="{40448CD1-4FBD-8AF2-2DF5-8EAAC0CA3CCE}"/>
          </ac:grpSpMkLst>
        </pc:grpChg>
        <pc:grpChg chg="mod">
          <ac:chgData name="Mr. PPT" userId="6442ff2356111531" providerId="LiveId" clId="{9E5A8E78-448E-430E-B339-3D00D8E655B1}" dt="2022-11-24T08:19:34.281" v="9804" actId="164"/>
          <ac:grpSpMkLst>
            <pc:docMk/>
            <pc:sldMk cId="1936167725" sldId="294"/>
            <ac:grpSpMk id="65" creationId="{C45E07C9-6CE5-4AF2-9036-0F696747EB84}"/>
          </ac:grpSpMkLst>
        </pc:grpChg>
        <pc:grpChg chg="mod">
          <ac:chgData name="Mr. PPT" userId="6442ff2356111531" providerId="LiveId" clId="{9E5A8E78-448E-430E-B339-3D00D8E655B1}" dt="2022-11-24T08:19:34.281" v="9804" actId="164"/>
          <ac:grpSpMkLst>
            <pc:docMk/>
            <pc:sldMk cId="1936167725" sldId="294"/>
            <ac:grpSpMk id="66" creationId="{42979474-679E-4C92-9ACA-A392841CC2E2}"/>
          </ac:grpSpMkLst>
        </pc:grpChg>
        <pc:grpChg chg="mod">
          <ac:chgData name="Mr. PPT" userId="6442ff2356111531" providerId="LiveId" clId="{9E5A8E78-448E-430E-B339-3D00D8E655B1}" dt="2022-11-24T08:19:34.281" v="9804" actId="164"/>
          <ac:grpSpMkLst>
            <pc:docMk/>
            <pc:sldMk cId="1936167725" sldId="294"/>
            <ac:grpSpMk id="69" creationId="{8A917ED8-8D28-4F96-B727-0BEE4010EC35}"/>
          </ac:grpSpMkLst>
        </pc:grpChg>
        <pc:grpChg chg="mod">
          <ac:chgData name="Mr. PPT" userId="6442ff2356111531" providerId="LiveId" clId="{9E5A8E78-448E-430E-B339-3D00D8E655B1}" dt="2022-11-24T08:19:34.281" v="9804" actId="164"/>
          <ac:grpSpMkLst>
            <pc:docMk/>
            <pc:sldMk cId="1936167725" sldId="294"/>
            <ac:grpSpMk id="72" creationId="{0B85578A-49B4-4902-8EB6-EFB292828F7A}"/>
          </ac:grpSpMkLst>
        </pc:grpChg>
        <pc:cxnChg chg="mod">
          <ac:chgData name="Mr. PPT" userId="6442ff2356111531" providerId="LiveId" clId="{9E5A8E78-448E-430E-B339-3D00D8E655B1}" dt="2022-11-24T08:19:34.281" v="9804" actId="164"/>
          <ac:cxnSpMkLst>
            <pc:docMk/>
            <pc:sldMk cId="1936167725" sldId="294"/>
            <ac:cxnSpMk id="57" creationId="{879CFD7C-94D3-4929-9DF7-4D42085C9B2A}"/>
          </ac:cxnSpMkLst>
        </pc:cxnChg>
      </pc:sldChg>
      <pc:sldChg chg="modSp del mod">
        <pc:chgData name="Mr. PPT" userId="6442ff2356111531" providerId="LiveId" clId="{9E5A8E78-448E-430E-B339-3D00D8E655B1}" dt="2022-11-09T07:28:43.127" v="1530" actId="47"/>
        <pc:sldMkLst>
          <pc:docMk/>
          <pc:sldMk cId="1758877221" sldId="295"/>
        </pc:sldMkLst>
        <pc:spChg chg="mod">
          <ac:chgData name="Mr. PPT" userId="6442ff2356111531" providerId="LiveId" clId="{9E5A8E78-448E-430E-B339-3D00D8E655B1}" dt="2022-11-09T07:28:32.478" v="1529" actId="14100"/>
          <ac:spMkLst>
            <pc:docMk/>
            <pc:sldMk cId="1758877221" sldId="295"/>
            <ac:spMk id="16" creationId="{5B1AB9BC-3E05-4713-AED9-90F29395E177}"/>
          </ac:spMkLst>
        </pc:spChg>
      </pc:sldChg>
      <pc:sldChg chg="del ord">
        <pc:chgData name="Mr. PPT" userId="6442ff2356111531" providerId="LiveId" clId="{9E5A8E78-448E-430E-B339-3D00D8E655B1}" dt="2022-11-28T06:23:08.536" v="10228" actId="47"/>
        <pc:sldMkLst>
          <pc:docMk/>
          <pc:sldMk cId="885219356" sldId="297"/>
        </pc:sldMkLst>
      </pc:sldChg>
      <pc:sldChg chg="del">
        <pc:chgData name="Mr. PPT" userId="6442ff2356111531" providerId="LiveId" clId="{9E5A8E78-448E-430E-B339-3D00D8E655B1}" dt="2022-11-23T07:31:03.314" v="8413" actId="47"/>
        <pc:sldMkLst>
          <pc:docMk/>
          <pc:sldMk cId="3918963861" sldId="298"/>
        </pc:sldMkLst>
      </pc:sldChg>
      <pc:sldChg chg="ord">
        <pc:chgData name="Mr. PPT" userId="6442ff2356111531" providerId="LiveId" clId="{9E5A8E78-448E-430E-B339-3D00D8E655B1}" dt="2022-11-09T02:39:40.297" v="206"/>
        <pc:sldMkLst>
          <pc:docMk/>
          <pc:sldMk cId="3014591028" sldId="299"/>
        </pc:sldMkLst>
      </pc:sldChg>
      <pc:sldChg chg="ord">
        <pc:chgData name="Mr. PPT" userId="6442ff2356111531" providerId="LiveId" clId="{9E5A8E78-448E-430E-B339-3D00D8E655B1}" dt="2022-11-24T07:47:59.059" v="9320"/>
        <pc:sldMkLst>
          <pc:docMk/>
          <pc:sldMk cId="2701769148" sldId="301"/>
        </pc:sldMkLst>
      </pc:sldChg>
      <pc:sldChg chg="del">
        <pc:chgData name="Mr. PPT" userId="6442ff2356111531" providerId="LiveId" clId="{9E5A8E78-448E-430E-B339-3D00D8E655B1}" dt="2022-11-23T08:19:05.921" v="8933" actId="47"/>
        <pc:sldMkLst>
          <pc:docMk/>
          <pc:sldMk cId="3987404787" sldId="302"/>
        </pc:sldMkLst>
      </pc:sldChg>
      <pc:sldChg chg="delSp modSp del mod ord">
        <pc:chgData name="Mr. PPT" userId="6442ff2356111531" providerId="LiveId" clId="{9E5A8E78-448E-430E-B339-3D00D8E655B1}" dt="2022-11-23T08:05:52.343" v="8762" actId="47"/>
        <pc:sldMkLst>
          <pc:docMk/>
          <pc:sldMk cId="118243710" sldId="305"/>
        </pc:sldMkLst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36" creationId="{A707C983-48AA-42D0-BEC7-AEFAD0D1AABF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37" creationId="{B2789E9C-E80F-436D-A432-EC2C7866EAB0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38" creationId="{B7A23FCF-028E-4CEF-ADEA-7F1BCF271302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39" creationId="{C7EF7446-A35A-4EFD-8C0B-2A0CDAEA21F9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0" creationId="{0BA8533B-CA42-43F7-B864-C3F2DE10F7D3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1" creationId="{A5601DE0-B22F-4EA0-AC6B-0448ADF71568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2" creationId="{2DEAB374-74B6-44B8-8BB5-CD6C07680EA9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3" creationId="{4B49EC92-3BAA-4CCC-86EB-0A0EB746BC4C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4" creationId="{04C0765A-544B-45DE-8471-54E2F6FA4C04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5" creationId="{2EA74B2F-B5B6-49B1-93D8-4AA6DCAED61A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6" creationId="{3AAC45E2-98FC-4F9A-82E3-D3760A2D4455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7" creationId="{50A4C776-1DA2-4EE6-8330-4E95D7267FB7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8" creationId="{9C0B1528-667E-4C7F-94CE-64732A51535E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49" creationId="{2AFEEC18-7E26-4C5E-9A36-D6937B9506F9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50" creationId="{E500D4BD-2228-4EE9-BDF4-A1E6E974CA35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51" creationId="{319324C5-0243-4849-A64C-CFFD7CB525EC}"/>
          </ac:spMkLst>
        </pc:spChg>
        <pc:spChg chg="mod topLvl">
          <ac:chgData name="Mr. PPT" userId="6442ff2356111531" providerId="LiveId" clId="{9E5A8E78-448E-430E-B339-3D00D8E655B1}" dt="2022-11-23T07:51:18.748" v="8501" actId="165"/>
          <ac:spMkLst>
            <pc:docMk/>
            <pc:sldMk cId="118243710" sldId="305"/>
            <ac:spMk id="52" creationId="{8D82AE40-02D3-473B-8F9C-BA7363874901}"/>
          </ac:spMkLst>
        </pc:spChg>
        <pc:grpChg chg="del">
          <ac:chgData name="Mr. PPT" userId="6442ff2356111531" providerId="LiveId" clId="{9E5A8E78-448E-430E-B339-3D00D8E655B1}" dt="2022-11-23T07:51:18.748" v="8501" actId="165"/>
          <ac:grpSpMkLst>
            <pc:docMk/>
            <pc:sldMk cId="118243710" sldId="305"/>
            <ac:grpSpMk id="53" creationId="{F8BDC607-2CC2-4162-996F-011BD29DF72A}"/>
          </ac:grpSpMkLst>
        </pc:grpChg>
        <pc:picChg chg="mod">
          <ac:chgData name="Mr. PPT" userId="6442ff2356111531" providerId="LiveId" clId="{9E5A8E78-448E-430E-B339-3D00D8E655B1}" dt="2022-11-23T07:51:30.068" v="8503" actId="1076"/>
          <ac:picMkLst>
            <pc:docMk/>
            <pc:sldMk cId="118243710" sldId="305"/>
            <ac:picMk id="5" creationId="{179CA6CD-F9F8-40D6-B5FD-04D1E423E0F3}"/>
          </ac:picMkLst>
        </pc:picChg>
      </pc:sldChg>
      <pc:sldChg chg="ord">
        <pc:chgData name="Mr. PPT" userId="6442ff2356111531" providerId="LiveId" clId="{9E5A8E78-448E-430E-B339-3D00D8E655B1}" dt="2022-11-24T07:47:52.375" v="9318"/>
        <pc:sldMkLst>
          <pc:docMk/>
          <pc:sldMk cId="24847349" sldId="307"/>
        </pc:sldMkLst>
      </pc:sldChg>
      <pc:sldChg chg="del">
        <pc:chgData name="Mr. PPT" userId="6442ff2356111531" providerId="LiveId" clId="{9E5A8E78-448E-430E-B339-3D00D8E655B1}" dt="2022-11-24T08:17:34.216" v="9799" actId="47"/>
        <pc:sldMkLst>
          <pc:docMk/>
          <pc:sldMk cId="3039569076" sldId="309"/>
        </pc:sldMkLst>
      </pc:sldChg>
      <pc:sldChg chg="del">
        <pc:chgData name="Mr. PPT" userId="6442ff2356111531" providerId="LiveId" clId="{9E5A8E78-448E-430E-B339-3D00D8E655B1}" dt="2022-11-10T04:02:50.905" v="2102" actId="47"/>
        <pc:sldMkLst>
          <pc:docMk/>
          <pc:sldMk cId="1768590060" sldId="312"/>
        </pc:sldMkLst>
      </pc:sldChg>
      <pc:sldChg chg="del ord">
        <pc:chgData name="Mr. PPT" userId="6442ff2356111531" providerId="LiveId" clId="{9E5A8E78-448E-430E-B339-3D00D8E655B1}" dt="2022-11-10T06:00:20.204" v="2418" actId="47"/>
        <pc:sldMkLst>
          <pc:docMk/>
          <pc:sldMk cId="687705232" sldId="313"/>
        </pc:sldMkLst>
      </pc:sldChg>
      <pc:sldChg chg="del">
        <pc:chgData name="Mr. PPT" userId="6442ff2356111531" providerId="LiveId" clId="{9E5A8E78-448E-430E-B339-3D00D8E655B1}" dt="2022-11-24T07:28:12.019" v="9068" actId="47"/>
        <pc:sldMkLst>
          <pc:docMk/>
          <pc:sldMk cId="3702274989" sldId="315"/>
        </pc:sldMkLst>
      </pc:sldChg>
      <pc:sldChg chg="del">
        <pc:chgData name="Mr. PPT" userId="6442ff2356111531" providerId="LiveId" clId="{9E5A8E78-448E-430E-B339-3D00D8E655B1}" dt="2022-11-24T07:44:59.776" v="9313" actId="47"/>
        <pc:sldMkLst>
          <pc:docMk/>
          <pc:sldMk cId="4025186701" sldId="316"/>
        </pc:sldMkLst>
      </pc:sldChg>
      <pc:sldChg chg="del ord">
        <pc:chgData name="Mr. PPT" userId="6442ff2356111531" providerId="LiveId" clId="{9E5A8E78-448E-430E-B339-3D00D8E655B1}" dt="2022-11-10T08:02:31.132" v="3575" actId="47"/>
        <pc:sldMkLst>
          <pc:docMk/>
          <pc:sldMk cId="761349464" sldId="333"/>
        </pc:sldMkLst>
      </pc:sldChg>
      <pc:sldChg chg="modSp del mod">
        <pc:chgData name="Mr. PPT" userId="6442ff2356111531" providerId="LiveId" clId="{9E5A8E78-448E-430E-B339-3D00D8E655B1}" dt="2022-11-23T07:19:23.135" v="8202" actId="47"/>
        <pc:sldMkLst>
          <pc:docMk/>
          <pc:sldMk cId="3721927694" sldId="334"/>
        </pc:sldMkLst>
        <pc:picChg chg="mod">
          <ac:chgData name="Mr. PPT" userId="6442ff2356111531" providerId="LiveId" clId="{9E5A8E78-448E-430E-B339-3D00D8E655B1}" dt="2022-11-23T07:14:14.408" v="8138" actId="1076"/>
          <ac:picMkLst>
            <pc:docMk/>
            <pc:sldMk cId="3721927694" sldId="334"/>
            <ac:picMk id="14" creationId="{00000000-0000-0000-0000-000000000000}"/>
          </ac:picMkLst>
        </pc:picChg>
      </pc:sldChg>
      <pc:sldChg chg="del ord">
        <pc:chgData name="Mr. PPT" userId="6442ff2356111531" providerId="LiveId" clId="{9E5A8E78-448E-430E-B339-3D00D8E655B1}" dt="2022-11-09T06:38:46.153" v="1050" actId="47"/>
        <pc:sldMkLst>
          <pc:docMk/>
          <pc:sldMk cId="2659030040" sldId="339"/>
        </pc:sldMkLst>
      </pc:sldChg>
      <pc:sldChg chg="add del ord">
        <pc:chgData name="Mr. PPT" userId="6442ff2356111531" providerId="LiveId" clId="{9E5A8E78-448E-430E-B339-3D00D8E655B1}" dt="2022-11-24T02:33:51.332" v="9004" actId="47"/>
        <pc:sldMkLst>
          <pc:docMk/>
          <pc:sldMk cId="566975397" sldId="342"/>
        </pc:sldMkLst>
      </pc:sldChg>
      <pc:sldChg chg="addSp delSp modSp del">
        <pc:chgData name="Mr. PPT" userId="6442ff2356111531" providerId="LiveId" clId="{9E5A8E78-448E-430E-B339-3D00D8E655B1}" dt="2022-11-11T05:46:00.141" v="5059" actId="47"/>
        <pc:sldMkLst>
          <pc:docMk/>
          <pc:sldMk cId="314102722" sldId="345"/>
        </pc:sldMkLst>
        <pc:spChg chg="add del mod">
          <ac:chgData name="Mr. PPT" userId="6442ff2356111531" providerId="LiveId" clId="{9E5A8E78-448E-430E-B339-3D00D8E655B1}" dt="2022-11-11T05:41:01.555" v="4972"/>
          <ac:spMkLst>
            <pc:docMk/>
            <pc:sldMk cId="314102722" sldId="345"/>
            <ac:spMk id="17" creationId="{6A101392-9B84-4E90-80DC-BD022378E4A0}"/>
          </ac:spMkLst>
        </pc:spChg>
      </pc:sldChg>
      <pc:sldChg chg="del">
        <pc:chgData name="Mr. PPT" userId="6442ff2356111531" providerId="LiveId" clId="{9E5A8E78-448E-430E-B339-3D00D8E655B1}" dt="2022-11-28T06:41:03.119" v="10288" actId="47"/>
        <pc:sldMkLst>
          <pc:docMk/>
          <pc:sldMk cId="2587507899" sldId="350"/>
        </pc:sldMkLst>
      </pc:sldChg>
      <pc:sldChg chg="del ord">
        <pc:chgData name="Mr. PPT" userId="6442ff2356111531" providerId="LiveId" clId="{9E5A8E78-448E-430E-B339-3D00D8E655B1}" dt="2022-11-28T06:41:03.119" v="10288" actId="47"/>
        <pc:sldMkLst>
          <pc:docMk/>
          <pc:sldMk cId="2919606992" sldId="351"/>
        </pc:sldMkLst>
      </pc:sldChg>
      <pc:sldChg chg="addSp delSp modSp del ord">
        <pc:chgData name="Mr. PPT" userId="6442ff2356111531" providerId="LiveId" clId="{9E5A8E78-448E-430E-B339-3D00D8E655B1}" dt="2022-11-28T09:31:38.565" v="10644" actId="47"/>
        <pc:sldMkLst>
          <pc:docMk/>
          <pc:sldMk cId="1582084084" sldId="356"/>
        </pc:sldMkLst>
        <pc:picChg chg="add del mod">
          <ac:chgData name="Mr. PPT" userId="6442ff2356111531" providerId="LiveId" clId="{9E5A8E78-448E-430E-B339-3D00D8E655B1}" dt="2022-11-28T09:24:38.623" v="10613"/>
          <ac:picMkLst>
            <pc:docMk/>
            <pc:sldMk cId="1582084084" sldId="356"/>
            <ac:picMk id="3" creationId="{213E76E1-F706-D7EF-6D08-473FACBB0361}"/>
          </ac:picMkLst>
        </pc:picChg>
      </pc:sldChg>
      <pc:sldChg chg="del ord">
        <pc:chgData name="Mr. PPT" userId="6442ff2356111531" providerId="LiveId" clId="{9E5A8E78-448E-430E-B339-3D00D8E655B1}" dt="2022-11-09T07:26:25.165" v="1527" actId="47"/>
        <pc:sldMkLst>
          <pc:docMk/>
          <pc:sldMk cId="2390615217" sldId="361"/>
        </pc:sldMkLst>
      </pc:sldChg>
      <pc:sldChg chg="del">
        <pc:chgData name="Mr. PPT" userId="6442ff2356111531" providerId="LiveId" clId="{9E5A8E78-448E-430E-B339-3D00D8E655B1}" dt="2022-11-28T09:20:18.850" v="10563" actId="47"/>
        <pc:sldMkLst>
          <pc:docMk/>
          <pc:sldMk cId="2233916809" sldId="371"/>
        </pc:sldMkLst>
      </pc:sldChg>
      <pc:sldChg chg="add del">
        <pc:chgData name="Mr. PPT" userId="6442ff2356111531" providerId="LiveId" clId="{9E5A8E78-448E-430E-B339-3D00D8E655B1}" dt="2022-11-24T02:33:51.332" v="9004" actId="47"/>
        <pc:sldMkLst>
          <pc:docMk/>
          <pc:sldMk cId="3478195477" sldId="380"/>
        </pc:sldMkLst>
      </pc:sldChg>
      <pc:sldChg chg="delSp add del ord">
        <pc:chgData name="Mr. PPT" userId="6442ff2356111531" providerId="LiveId" clId="{9E5A8E78-448E-430E-B339-3D00D8E655B1}" dt="2022-11-24T02:33:51.332" v="9004" actId="47"/>
        <pc:sldMkLst>
          <pc:docMk/>
          <pc:sldMk cId="1836747486" sldId="394"/>
        </pc:sldMkLst>
        <pc:spChg chg="del">
          <ac:chgData name="Mr. PPT" userId="6442ff2356111531" providerId="LiveId" clId="{9E5A8E78-448E-430E-B339-3D00D8E655B1}" dt="2022-11-09T01:39:08.234" v="164"/>
          <ac:spMkLst>
            <pc:docMk/>
            <pc:sldMk cId="1836747486" sldId="394"/>
            <ac:spMk id="4" creationId="{F9EB5DD1-78D2-414D-A4F9-82BF2B9B0666}"/>
          </ac:spMkLst>
        </pc:spChg>
      </pc:sldChg>
      <pc:sldChg chg="del">
        <pc:chgData name="Mr. PPT" userId="6442ff2356111531" providerId="LiveId" clId="{9E5A8E78-448E-430E-B339-3D00D8E655B1}" dt="2022-11-30T06:11:18.626" v="11473" actId="47"/>
        <pc:sldMkLst>
          <pc:docMk/>
          <pc:sldMk cId="4028849712" sldId="396"/>
        </pc:sldMkLst>
      </pc:sldChg>
      <pc:sldChg chg="delSp add del ord">
        <pc:chgData name="Mr. PPT" userId="6442ff2356111531" providerId="LiveId" clId="{9E5A8E78-448E-430E-B339-3D00D8E655B1}" dt="2022-11-24T02:33:51.332" v="9004" actId="47"/>
        <pc:sldMkLst>
          <pc:docMk/>
          <pc:sldMk cId="1841446487" sldId="400"/>
        </pc:sldMkLst>
        <pc:spChg chg="del">
          <ac:chgData name="Mr. PPT" userId="6442ff2356111531" providerId="LiveId" clId="{9E5A8E78-448E-430E-B339-3D00D8E655B1}" dt="2022-11-09T01:39:08.234" v="164"/>
          <ac:spMkLst>
            <pc:docMk/>
            <pc:sldMk cId="1841446487" sldId="400"/>
            <ac:spMk id="2" creationId="{9FFA2EA1-3949-4C5F-BB1B-407DA1D6EECC}"/>
          </ac:spMkLst>
        </pc:spChg>
      </pc:sldChg>
      <pc:sldChg chg="addSp delSp modSp add del mod">
        <pc:chgData name="Mr. PPT" userId="6442ff2356111531" providerId="LiveId" clId="{9E5A8E78-448E-430E-B339-3D00D8E655B1}" dt="2022-11-24T02:33:51.332" v="9004" actId="47"/>
        <pc:sldMkLst>
          <pc:docMk/>
          <pc:sldMk cId="3897401614" sldId="401"/>
        </pc:sldMkLst>
        <pc:spChg chg="add mod">
          <ac:chgData name="Mr. PPT" userId="6442ff2356111531" providerId="LiveId" clId="{9E5A8E78-448E-430E-B339-3D00D8E655B1}" dt="2022-11-09T01:29:35.348" v="133" actId="16037"/>
          <ac:spMkLst>
            <pc:docMk/>
            <pc:sldMk cId="3897401614" sldId="401"/>
            <ac:spMk id="4" creationId="{2EA58709-2A65-4487-A8F8-692992E44D11}"/>
          </ac:spMkLst>
        </pc:spChg>
        <pc:spChg chg="mod">
          <ac:chgData name="Mr. PPT" userId="6442ff2356111531" providerId="LiveId" clId="{9E5A8E78-448E-430E-B339-3D00D8E655B1}" dt="2022-11-09T01:29:45.924" v="134" actId="207"/>
          <ac:spMkLst>
            <pc:docMk/>
            <pc:sldMk cId="3897401614" sldId="401"/>
            <ac:spMk id="20" creationId="{9DAB63FA-88EB-4606-88AA-F892A05A8F3F}"/>
          </ac:spMkLst>
        </pc:spChg>
        <pc:spChg chg="mod">
          <ac:chgData name="Mr. PPT" userId="6442ff2356111531" providerId="LiveId" clId="{9E5A8E78-448E-430E-B339-3D00D8E655B1}" dt="2022-11-09T01:29:45.924" v="134" actId="207"/>
          <ac:spMkLst>
            <pc:docMk/>
            <pc:sldMk cId="3897401614" sldId="401"/>
            <ac:spMk id="23" creationId="{76EE0077-83C0-4C5B-8CD8-C8E334B3EC28}"/>
          </ac:spMkLst>
        </pc:spChg>
        <pc:spChg chg="mod">
          <ac:chgData name="Mr. PPT" userId="6442ff2356111531" providerId="LiveId" clId="{9E5A8E78-448E-430E-B339-3D00D8E655B1}" dt="2022-11-09T01:29:45.924" v="134" actId="207"/>
          <ac:spMkLst>
            <pc:docMk/>
            <pc:sldMk cId="3897401614" sldId="401"/>
            <ac:spMk id="24" creationId="{A4CF9A38-064D-42C6-AB22-5D8379271149}"/>
          </ac:spMkLst>
        </pc:spChg>
        <pc:spChg chg="add mod">
          <ac:chgData name="Mr. PPT" userId="6442ff2356111531" providerId="LiveId" clId="{9E5A8E78-448E-430E-B339-3D00D8E655B1}" dt="2022-11-09T01:26:37.877" v="130" actId="207"/>
          <ac:spMkLst>
            <pc:docMk/>
            <pc:sldMk cId="3897401614" sldId="401"/>
            <ac:spMk id="25" creationId="{19A067DB-053D-4D42-81E7-0A885DD2BB20}"/>
          </ac:spMkLst>
        </pc:spChg>
        <pc:spChg chg="add mod">
          <ac:chgData name="Mr. PPT" userId="6442ff2356111531" providerId="LiveId" clId="{9E5A8E78-448E-430E-B339-3D00D8E655B1}" dt="2022-11-09T01:24:33.852" v="70" actId="207"/>
          <ac:spMkLst>
            <pc:docMk/>
            <pc:sldMk cId="3897401614" sldId="401"/>
            <ac:spMk id="27" creationId="{309A40FE-5CE7-4EC2-8F75-7F8277F8ADF7}"/>
          </ac:spMkLst>
        </pc:spChg>
        <pc:spChg chg="add mod">
          <ac:chgData name="Mr. PPT" userId="6442ff2356111531" providerId="LiveId" clId="{9E5A8E78-448E-430E-B339-3D00D8E655B1}" dt="2022-11-09T01:26:57.355" v="132" actId="1076"/>
          <ac:spMkLst>
            <pc:docMk/>
            <pc:sldMk cId="3897401614" sldId="401"/>
            <ac:spMk id="28" creationId="{C4A9CA7A-96CC-4677-AE44-FA6E8E372D51}"/>
          </ac:spMkLst>
        </pc:spChg>
        <pc:spChg chg="add del mod">
          <ac:chgData name="Mr. PPT" userId="6442ff2356111531" providerId="LiveId" clId="{9E5A8E78-448E-430E-B339-3D00D8E655B1}" dt="2022-11-09T01:30:08.681" v="137" actId="478"/>
          <ac:spMkLst>
            <pc:docMk/>
            <pc:sldMk cId="3897401614" sldId="401"/>
            <ac:spMk id="30" creationId="{01C1BADF-0257-4545-A06E-83A9B5149F42}"/>
          </ac:spMkLst>
        </pc:spChg>
        <pc:spChg chg="mod">
          <ac:chgData name="Mr. PPT" userId="6442ff2356111531" providerId="LiveId" clId="{9E5A8E78-448E-430E-B339-3D00D8E655B1}" dt="2022-11-09T01:30:04.913" v="136" actId="207"/>
          <ac:spMkLst>
            <pc:docMk/>
            <pc:sldMk cId="3897401614" sldId="401"/>
            <ac:spMk id="33" creationId="{A7D90EC7-7955-4855-A40A-585C8A9DBF50}"/>
          </ac:spMkLst>
        </pc:spChg>
        <pc:spChg chg="del mod">
          <ac:chgData name="Mr. PPT" userId="6442ff2356111531" providerId="LiveId" clId="{9E5A8E78-448E-430E-B339-3D00D8E655B1}" dt="2022-11-09T01:42:47.011" v="180" actId="478"/>
          <ac:spMkLst>
            <pc:docMk/>
            <pc:sldMk cId="3897401614" sldId="401"/>
            <ac:spMk id="34" creationId="{42E69DA8-0B21-4D6F-8F36-AF7D354156AA}"/>
          </ac:spMkLst>
        </pc:spChg>
        <pc:spChg chg="add del mod">
          <ac:chgData name="Mr. PPT" userId="6442ff2356111531" providerId="LiveId" clId="{9E5A8E78-448E-430E-B339-3D00D8E655B1}" dt="2022-11-09T01:39:08.234" v="164"/>
          <ac:spMkLst>
            <pc:docMk/>
            <pc:sldMk cId="3897401614" sldId="401"/>
            <ac:spMk id="35" creationId="{5F12F91A-7EA9-4250-897A-25B924765A62}"/>
          </ac:spMkLst>
        </pc:spChg>
        <pc:spChg chg="del">
          <ac:chgData name="Mr. PPT" userId="6442ff2356111531" providerId="LiveId" clId="{9E5A8E78-448E-430E-B339-3D00D8E655B1}" dt="2022-11-09T01:30:10.559" v="140" actId="478"/>
          <ac:spMkLst>
            <pc:docMk/>
            <pc:sldMk cId="3897401614" sldId="401"/>
            <ac:spMk id="50" creationId="{9913BF2D-58B5-4DF1-A804-D351B5ACDB4D}"/>
          </ac:spMkLst>
        </pc:spChg>
        <pc:spChg chg="del">
          <ac:chgData name="Mr. PPT" userId="6442ff2356111531" providerId="LiveId" clId="{9E5A8E78-448E-430E-B339-3D00D8E655B1}" dt="2022-11-09T01:30:10.180" v="139" actId="478"/>
          <ac:spMkLst>
            <pc:docMk/>
            <pc:sldMk cId="3897401614" sldId="401"/>
            <ac:spMk id="51" creationId="{B9EF8F74-AF70-431F-9CD0-F50EB036CF51}"/>
          </ac:spMkLst>
        </pc:spChg>
        <pc:spChg chg="del mod">
          <ac:chgData name="Mr. PPT" userId="6442ff2356111531" providerId="LiveId" clId="{9E5A8E78-448E-430E-B339-3D00D8E655B1}" dt="2022-11-09T01:30:09.547" v="138" actId="478"/>
          <ac:spMkLst>
            <pc:docMk/>
            <pc:sldMk cId="3897401614" sldId="401"/>
            <ac:spMk id="52" creationId="{132907D1-1FEE-448B-A2CD-C4F753B68208}"/>
          </ac:spMkLst>
        </pc:spChg>
        <pc:picChg chg="add mod">
          <ac:chgData name="Mr. PPT" userId="6442ff2356111531" providerId="LiveId" clId="{9E5A8E78-448E-430E-B339-3D00D8E655B1}" dt="2022-11-09T01:23:57.532" v="65" actId="1076"/>
          <ac:picMkLst>
            <pc:docMk/>
            <pc:sldMk cId="3897401614" sldId="401"/>
            <ac:picMk id="8" creationId="{3720204E-619D-4C95-A3DF-606393C83D7D}"/>
          </ac:picMkLst>
        </pc:picChg>
        <pc:picChg chg="add del mod">
          <ac:chgData name="Mr. PPT" userId="6442ff2356111531" providerId="LiveId" clId="{9E5A8E78-448E-430E-B339-3D00D8E655B1}" dt="2022-11-09T01:26:22.158" v="127" actId="478"/>
          <ac:picMkLst>
            <pc:docMk/>
            <pc:sldMk cId="3897401614" sldId="401"/>
            <ac:picMk id="12" creationId="{18186830-2DDA-449C-BF63-98AD1FC6FA84}"/>
          </ac:picMkLst>
        </pc:picChg>
        <pc:picChg chg="add del mod">
          <ac:chgData name="Mr. PPT" userId="6442ff2356111531" providerId="LiveId" clId="{9E5A8E78-448E-430E-B339-3D00D8E655B1}" dt="2022-11-09T01:26:22.158" v="127" actId="478"/>
          <ac:picMkLst>
            <pc:docMk/>
            <pc:sldMk cId="3897401614" sldId="401"/>
            <ac:picMk id="16" creationId="{928D26D8-80A9-4C58-9DFF-8A7077CA3AF7}"/>
          </ac:picMkLst>
        </pc:picChg>
        <pc:picChg chg="add del mod">
          <ac:chgData name="Mr. PPT" userId="6442ff2356111531" providerId="LiveId" clId="{9E5A8E78-448E-430E-B339-3D00D8E655B1}" dt="2022-11-09T01:26:22.158" v="127" actId="478"/>
          <ac:picMkLst>
            <pc:docMk/>
            <pc:sldMk cId="3897401614" sldId="401"/>
            <ac:picMk id="21" creationId="{37881F5D-4950-497E-A295-6F86870376C9}"/>
          </ac:picMkLst>
        </pc:picChg>
        <pc:picChg chg="add del mod">
          <ac:chgData name="Mr. PPT" userId="6442ff2356111531" providerId="LiveId" clId="{9E5A8E78-448E-430E-B339-3D00D8E655B1}" dt="2022-11-09T01:26:42.280" v="131" actId="478"/>
          <ac:picMkLst>
            <pc:docMk/>
            <pc:sldMk cId="3897401614" sldId="401"/>
            <ac:picMk id="32" creationId="{F30CB0B6-C54D-4B53-964C-C0F9B7B76DF5}"/>
          </ac:picMkLst>
        </pc:picChg>
        <pc:cxnChg chg="del">
          <ac:chgData name="Mr. PPT" userId="6442ff2356111531" providerId="LiveId" clId="{9E5A8E78-448E-430E-B339-3D00D8E655B1}" dt="2022-11-09T00:47:20.255" v="3" actId="478"/>
          <ac:cxnSpMkLst>
            <pc:docMk/>
            <pc:sldMk cId="3897401614" sldId="401"/>
            <ac:cxnSpMk id="19" creationId="{90076626-7E7A-4321-814A-42A360F6E06C}"/>
          </ac:cxnSpMkLst>
        </pc:cxnChg>
        <pc:cxnChg chg="mod">
          <ac:chgData name="Mr. PPT" userId="6442ff2356111531" providerId="LiveId" clId="{9E5A8E78-448E-430E-B339-3D00D8E655B1}" dt="2022-11-09T00:50:25.325" v="26" actId="1076"/>
          <ac:cxnSpMkLst>
            <pc:docMk/>
            <pc:sldMk cId="3897401614" sldId="401"/>
            <ac:cxnSpMk id="22" creationId="{03631D87-3D80-4DA1-A539-DEA3F1DF2BF0}"/>
          </ac:cxnSpMkLst>
        </pc:cxnChg>
        <pc:cxnChg chg="mod">
          <ac:chgData name="Mr. PPT" userId="6442ff2356111531" providerId="LiveId" clId="{9E5A8E78-448E-430E-B339-3D00D8E655B1}" dt="2022-11-09T00:49:11.319" v="18" actId="14100"/>
          <ac:cxnSpMkLst>
            <pc:docMk/>
            <pc:sldMk cId="3897401614" sldId="401"/>
            <ac:cxnSpMk id="26" creationId="{2B8035AD-FA44-45C8-A5C5-0A62BE7B4B06}"/>
          </ac:cxnSpMkLst>
        </pc:cxnChg>
        <pc:cxnChg chg="mod">
          <ac:chgData name="Mr. PPT" userId="6442ff2356111531" providerId="LiveId" clId="{9E5A8E78-448E-430E-B339-3D00D8E655B1}" dt="2022-11-09T01:39:11.623" v="165" actId="553"/>
          <ac:cxnSpMkLst>
            <pc:docMk/>
            <pc:sldMk cId="3897401614" sldId="401"/>
            <ac:cxnSpMk id="31" creationId="{081268B4-1D27-46E6-ADAE-54B85930DB08}"/>
          </ac:cxnSpMkLst>
        </pc:cxnChg>
      </pc:sldChg>
      <pc:sldChg chg="delSp modSp add del mod ord">
        <pc:chgData name="Mr. PPT" userId="6442ff2356111531" providerId="LiveId" clId="{9E5A8E78-448E-430E-B339-3D00D8E655B1}" dt="2022-11-09T01:30:55.836" v="141" actId="47"/>
        <pc:sldMkLst>
          <pc:docMk/>
          <pc:sldMk cId="3387162384" sldId="402"/>
        </pc:sldMkLst>
        <pc:spChg chg="mod">
          <ac:chgData name="Mr. PPT" userId="6442ff2356111531" providerId="LiveId" clId="{9E5A8E78-448E-430E-B339-3D00D8E655B1}" dt="2022-11-09T00:49:23.220" v="23" actId="20577"/>
          <ac:spMkLst>
            <pc:docMk/>
            <pc:sldMk cId="3387162384" sldId="402"/>
            <ac:spMk id="24" creationId="{A4CF9A38-064D-42C6-AB22-5D8379271149}"/>
          </ac:spMkLst>
        </pc:spChg>
        <pc:cxnChg chg="del">
          <ac:chgData name="Mr. PPT" userId="6442ff2356111531" providerId="LiveId" clId="{9E5A8E78-448E-430E-B339-3D00D8E655B1}" dt="2022-11-09T00:49:32.857" v="25" actId="478"/>
          <ac:cxnSpMkLst>
            <pc:docMk/>
            <pc:sldMk cId="3387162384" sldId="402"/>
            <ac:cxnSpMk id="22" creationId="{03631D87-3D80-4DA1-A539-DEA3F1DF2BF0}"/>
          </ac:cxnSpMkLst>
        </pc:cxnChg>
        <pc:cxnChg chg="mod">
          <ac:chgData name="Mr. PPT" userId="6442ff2356111531" providerId="LiveId" clId="{9E5A8E78-448E-430E-B339-3D00D8E655B1}" dt="2022-11-09T00:49:27.153" v="24" actId="14100"/>
          <ac:cxnSpMkLst>
            <pc:docMk/>
            <pc:sldMk cId="3387162384" sldId="402"/>
            <ac:cxnSpMk id="26" creationId="{2B8035AD-FA44-45C8-A5C5-0A62BE7B4B06}"/>
          </ac:cxnSpMkLst>
        </pc:cxnChg>
      </pc:sldChg>
      <pc:sldChg chg="new del">
        <pc:chgData name="Mr. PPT" userId="6442ff2356111531" providerId="LiveId" clId="{9E5A8E78-448E-430E-B339-3D00D8E655B1}" dt="2022-11-09T01:00:27.190" v="46" actId="47"/>
        <pc:sldMkLst>
          <pc:docMk/>
          <pc:sldMk cId="949400130" sldId="403"/>
        </pc:sldMkLst>
      </pc:sldChg>
      <pc:sldChg chg="delSp new del ord">
        <pc:chgData name="Mr. PPT" userId="6442ff2356111531" providerId="LiveId" clId="{9E5A8E78-448E-430E-B339-3D00D8E655B1}" dt="2022-11-09T05:28:02.707" v="218" actId="47"/>
        <pc:sldMkLst>
          <pc:docMk/>
          <pc:sldMk cId="4169067038" sldId="403"/>
        </pc:sldMkLst>
        <pc:spChg chg="del">
          <ac:chgData name="Mr. PPT" userId="6442ff2356111531" providerId="LiveId" clId="{9E5A8E78-448E-430E-B339-3D00D8E655B1}" dt="2022-11-09T01:39:08.234" v="164"/>
          <ac:spMkLst>
            <pc:docMk/>
            <pc:sldMk cId="4169067038" sldId="403"/>
            <ac:spMk id="2" creationId="{AA4DFC28-1897-4375-A5CE-AA9E76F559A5}"/>
          </ac:spMkLst>
        </pc:spChg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3176799084" sldId="404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1161529418" sldId="405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102263834" sldId="406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2700139206" sldId="407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2692884845" sldId="408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351430154" sldId="409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422633890" sldId="410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3703138180" sldId="411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3514877340" sldId="412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90274251" sldId="413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1729737395" sldId="414"/>
        </pc:sldMkLst>
      </pc:sldChg>
      <pc:sldChg chg="add del">
        <pc:chgData name="Mr. PPT" userId="6442ff2356111531" providerId="LiveId" clId="{9E5A8E78-448E-430E-B339-3D00D8E655B1}" dt="2022-11-09T01:43:02.233" v="193" actId="47"/>
        <pc:sldMkLst>
          <pc:docMk/>
          <pc:sldMk cId="3521496090" sldId="415"/>
        </pc:sldMkLst>
      </pc:sldChg>
      <pc:sldChg chg="modSp del mod">
        <pc:chgData name="Mr. PPT" userId="6442ff2356111531" providerId="LiveId" clId="{9E5A8E78-448E-430E-B339-3D00D8E655B1}" dt="2022-11-10T07:45:24.528" v="3492" actId="47"/>
        <pc:sldMkLst>
          <pc:docMk/>
          <pc:sldMk cId="2546174504" sldId="466"/>
        </pc:sldMkLst>
        <pc:spChg chg="mod">
          <ac:chgData name="Mr. PPT" userId="6442ff2356111531" providerId="LiveId" clId="{9E5A8E78-448E-430E-B339-3D00D8E655B1}" dt="2022-11-10T07:37:46.839" v="3293" actId="1076"/>
          <ac:spMkLst>
            <pc:docMk/>
            <pc:sldMk cId="2546174504" sldId="466"/>
            <ac:spMk id="11" creationId="{00000000-0000-0000-0000-000000000000}"/>
          </ac:spMkLst>
        </pc:spChg>
      </pc:sldChg>
      <pc:sldChg chg="del ord">
        <pc:chgData name="Mr. PPT" userId="6442ff2356111531" providerId="LiveId" clId="{9E5A8E78-448E-430E-B339-3D00D8E655B1}" dt="2022-11-10T10:13:40.642" v="4234" actId="47"/>
        <pc:sldMkLst>
          <pc:docMk/>
          <pc:sldMk cId="3466369095" sldId="482"/>
        </pc:sldMkLst>
      </pc:sldChg>
      <pc:sldChg chg="del">
        <pc:chgData name="Mr. PPT" userId="6442ff2356111531" providerId="LiveId" clId="{9E5A8E78-448E-430E-B339-3D00D8E655B1}" dt="2022-11-24T08:35:28.149" v="10015" actId="47"/>
        <pc:sldMkLst>
          <pc:docMk/>
          <pc:sldMk cId="594087262" sldId="501"/>
        </pc:sldMkLst>
      </pc:sldChg>
      <pc:sldChg chg="delSp modSp mod ord">
        <pc:chgData name="Mr. PPT" userId="6442ff2356111531" providerId="LiveId" clId="{9E5A8E78-448E-430E-B339-3D00D8E655B1}" dt="2022-11-24T08:35:31.350" v="10017"/>
        <pc:sldMkLst>
          <pc:docMk/>
          <pc:sldMk cId="1205758529" sldId="512"/>
        </pc:sldMkLst>
        <pc:spChg chg="mod topLvl">
          <ac:chgData name="Mr. PPT" userId="6442ff2356111531" providerId="LiveId" clId="{9E5A8E78-448E-430E-B339-3D00D8E655B1}" dt="2022-11-24T08:01:03.612" v="9559" actId="165"/>
          <ac:spMkLst>
            <pc:docMk/>
            <pc:sldMk cId="1205758529" sldId="512"/>
            <ac:spMk id="10" creationId="{A24EC416-DFAC-489C-A8BE-013F90138010}"/>
          </ac:spMkLst>
        </pc:spChg>
        <pc:spChg chg="mod topLvl">
          <ac:chgData name="Mr. PPT" userId="6442ff2356111531" providerId="LiveId" clId="{9E5A8E78-448E-430E-B339-3D00D8E655B1}" dt="2022-11-24T08:01:05.654" v="9561" actId="1076"/>
          <ac:spMkLst>
            <pc:docMk/>
            <pc:sldMk cId="1205758529" sldId="512"/>
            <ac:spMk id="29" creationId="{5513C44C-0542-4B19-BBFF-D8A6F52E6C9A}"/>
          </ac:spMkLst>
        </pc:spChg>
        <pc:grpChg chg="del">
          <ac:chgData name="Mr. PPT" userId="6442ff2356111531" providerId="LiveId" clId="{9E5A8E78-448E-430E-B339-3D00D8E655B1}" dt="2022-11-24T08:01:03.612" v="9559" actId="165"/>
          <ac:grpSpMkLst>
            <pc:docMk/>
            <pc:sldMk cId="1205758529" sldId="512"/>
            <ac:grpSpMk id="68" creationId="{EE0450A8-EC11-40F4-938A-1F2D9F041E95}"/>
          </ac:grpSpMkLst>
        </pc:grpChg>
      </pc:sldChg>
      <pc:sldChg chg="del ord">
        <pc:chgData name="Mr. PPT" userId="6442ff2356111531" providerId="LiveId" clId="{9E5A8E78-448E-430E-B339-3D00D8E655B1}" dt="2022-11-09T06:58:22.540" v="1315" actId="47"/>
        <pc:sldMkLst>
          <pc:docMk/>
          <pc:sldMk cId="2528077511" sldId="753"/>
        </pc:sldMkLst>
      </pc:sldChg>
      <pc:sldChg chg="del">
        <pc:chgData name="Mr. PPT" userId="6442ff2356111531" providerId="LiveId" clId="{9E5A8E78-448E-430E-B339-3D00D8E655B1}" dt="2022-11-10T07:16:10.557" v="3037" actId="47"/>
        <pc:sldMkLst>
          <pc:docMk/>
          <pc:sldMk cId="3096882284" sldId="810"/>
        </pc:sldMkLst>
      </pc:sldChg>
      <pc:sldChg chg="add del">
        <pc:chgData name="Mr. PPT" userId="6442ff2356111531" providerId="LiveId" clId="{9E5A8E78-448E-430E-B339-3D00D8E655B1}" dt="2022-11-24T02:33:51.332" v="9004" actId="47"/>
        <pc:sldMkLst>
          <pc:docMk/>
          <pc:sldMk cId="0" sldId="1225"/>
        </pc:sldMkLst>
      </pc:sldChg>
      <pc:sldChg chg="modSp del mod">
        <pc:chgData name="Mr. PPT" userId="6442ff2356111531" providerId="LiveId" clId="{9E5A8E78-448E-430E-B339-3D00D8E655B1}" dt="2022-11-30T05:55:45.831" v="11377" actId="47"/>
        <pc:sldMkLst>
          <pc:docMk/>
          <pc:sldMk cId="310015915" sldId="1303"/>
        </pc:sldMkLst>
        <pc:spChg chg="mod">
          <ac:chgData name="Mr. PPT" userId="6442ff2356111531" providerId="LiveId" clId="{9E5A8E78-448E-430E-B339-3D00D8E655B1}" dt="2022-11-30T05:40:15.906" v="11279" actId="1076"/>
          <ac:spMkLst>
            <pc:docMk/>
            <pc:sldMk cId="310015915" sldId="1303"/>
            <ac:spMk id="4" creationId="{37691D06-40C3-4514-8006-F526D1997D12}"/>
          </ac:spMkLst>
        </pc:spChg>
        <pc:spChg chg="mod">
          <ac:chgData name="Mr. PPT" userId="6442ff2356111531" providerId="LiveId" clId="{9E5A8E78-448E-430E-B339-3D00D8E655B1}" dt="2022-11-30T05:40:12.351" v="11277" actId="1076"/>
          <ac:spMkLst>
            <pc:docMk/>
            <pc:sldMk cId="310015915" sldId="1303"/>
            <ac:spMk id="5" creationId="{3F18CE46-08A9-441B-A908-C27AD1F12E5B}"/>
          </ac:spMkLst>
        </pc:spChg>
        <pc:spChg chg="mod">
          <ac:chgData name="Mr. PPT" userId="6442ff2356111531" providerId="LiveId" clId="{9E5A8E78-448E-430E-B339-3D00D8E655B1}" dt="2022-11-30T05:49:30.515" v="11295" actId="1076"/>
          <ac:spMkLst>
            <pc:docMk/>
            <pc:sldMk cId="310015915" sldId="1303"/>
            <ac:spMk id="6" creationId="{9D2EF543-BBEA-4591-970F-1B7722221ABC}"/>
          </ac:spMkLst>
        </pc:spChg>
      </pc:sldChg>
      <pc:sldChg chg="del">
        <pc:chgData name="Mr. PPT" userId="6442ff2356111531" providerId="LiveId" clId="{9E5A8E78-448E-430E-B339-3D00D8E655B1}" dt="2022-11-10T03:14:08.880" v="2041" actId="47"/>
        <pc:sldMkLst>
          <pc:docMk/>
          <pc:sldMk cId="2244324429" sldId="1488"/>
        </pc:sldMkLst>
      </pc:sldChg>
      <pc:sldChg chg="add">
        <pc:chgData name="Mr. PPT" userId="6442ff2356111531" providerId="LiveId" clId="{9E5A8E78-448E-430E-B339-3D00D8E655B1}" dt="2022-11-09T02:02:42.301" v="196"/>
        <pc:sldMkLst>
          <pc:docMk/>
          <pc:sldMk cId="0" sldId="1556"/>
        </pc:sldMkLst>
      </pc:sldChg>
      <pc:sldChg chg="addSp delSp modSp mod ord">
        <pc:chgData name="Mr. PPT" userId="6442ff2356111531" providerId="LiveId" clId="{9E5A8E78-448E-430E-B339-3D00D8E655B1}" dt="2022-11-23T09:21:24.497" v="8939"/>
        <pc:sldMkLst>
          <pc:docMk/>
          <pc:sldMk cId="0" sldId="1689"/>
        </pc:sldMkLst>
        <pc:spChg chg="del mod">
          <ac:chgData name="Mr. PPT" userId="6442ff2356111531" providerId="LiveId" clId="{9E5A8E78-448E-430E-B339-3D00D8E655B1}" dt="2022-11-23T09:21:17.966" v="8935" actId="478"/>
          <ac:spMkLst>
            <pc:docMk/>
            <pc:sldMk cId="0" sldId="1689"/>
            <ac:spMk id="7" creationId="{00000000-0000-0000-0000-000000000000}"/>
          </ac:spMkLst>
        </pc:spChg>
        <pc:spChg chg="mod">
          <ac:chgData name="Mr. PPT" userId="6442ff2356111531" providerId="LiveId" clId="{9E5A8E78-448E-430E-B339-3D00D8E655B1}" dt="2022-11-23T09:21:24.497" v="8939"/>
          <ac:spMkLst>
            <pc:docMk/>
            <pc:sldMk cId="0" sldId="1689"/>
            <ac:spMk id="9" creationId="{00000000-0000-0000-0000-000000000000}"/>
          </ac:spMkLst>
        </pc:spChg>
        <pc:spChg chg="mod">
          <ac:chgData name="Mr. PPT" userId="6442ff2356111531" providerId="LiveId" clId="{9E5A8E78-448E-430E-B339-3D00D8E655B1}" dt="2022-11-23T09:21:24.497" v="8939"/>
          <ac:spMkLst>
            <pc:docMk/>
            <pc:sldMk cId="0" sldId="1689"/>
            <ac:spMk id="12" creationId="{00000000-0000-0000-0000-000000000000}"/>
          </ac:spMkLst>
        </pc:spChg>
        <pc:spChg chg="mod">
          <ac:chgData name="Mr. PPT" userId="6442ff2356111531" providerId="LiveId" clId="{9E5A8E78-448E-430E-B339-3D00D8E655B1}" dt="2022-11-23T09:21:24.497" v="8939"/>
          <ac:spMkLst>
            <pc:docMk/>
            <pc:sldMk cId="0" sldId="1689"/>
            <ac:spMk id="14" creationId="{00000000-0000-0000-0000-000000000000}"/>
          </ac:spMkLst>
        </pc:spChg>
        <pc:spChg chg="mod">
          <ac:chgData name="Mr. PPT" userId="6442ff2356111531" providerId="LiveId" clId="{9E5A8E78-448E-430E-B339-3D00D8E655B1}" dt="2022-11-23T09:21:24.497" v="8939"/>
          <ac:spMkLst>
            <pc:docMk/>
            <pc:sldMk cId="0" sldId="1689"/>
            <ac:spMk id="16" creationId="{00000000-0000-0000-0000-000000000000}"/>
          </ac:spMkLst>
        </pc:spChg>
        <pc:spChg chg="del">
          <ac:chgData name="Mr. PPT" userId="6442ff2356111531" providerId="LiveId" clId="{9E5A8E78-448E-430E-B339-3D00D8E655B1}" dt="2022-11-23T09:21:19.151" v="8936" actId="478"/>
          <ac:spMkLst>
            <pc:docMk/>
            <pc:sldMk cId="0" sldId="1689"/>
            <ac:spMk id="17" creationId="{00000000-0000-0000-0000-000000000000}"/>
          </ac:spMkLst>
        </pc:spChg>
        <pc:spChg chg="mod">
          <ac:chgData name="Mr. PPT" userId="6442ff2356111531" providerId="LiveId" clId="{9E5A8E78-448E-430E-B339-3D00D8E655B1}" dt="2022-11-23T09:21:24.497" v="8939"/>
          <ac:spMkLst>
            <pc:docMk/>
            <pc:sldMk cId="0" sldId="1689"/>
            <ac:spMk id="18" creationId="{00000000-0000-0000-0000-000000000000}"/>
          </ac:spMkLst>
        </pc:spChg>
        <pc:spChg chg="del">
          <ac:chgData name="Mr. PPT" userId="6442ff2356111531" providerId="LiveId" clId="{9E5A8E78-448E-430E-B339-3D00D8E655B1}" dt="2022-11-23T09:21:19.151" v="8936" actId="478"/>
          <ac:spMkLst>
            <pc:docMk/>
            <pc:sldMk cId="0" sldId="1689"/>
            <ac:spMk id="19" creationId="{00000000-0000-0000-0000-000000000000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27" creationId="{668B46CF-A038-4376-8754-CBDA789FF096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28" creationId="{2E171A8F-1FFE-4B51-BFF6-BD038C1EB082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29" creationId="{FC42F062-948A-48EA-BAB7-868006C539CC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0" creationId="{814AE985-2CD4-4CCC-9853-5817B18E4EB1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1" creationId="{A610F359-2BD6-4F12-A3BF-B25B224EDAAA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2" creationId="{2865B526-68A6-4CCC-81B3-94CBE0C33AB4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3" creationId="{36399FCA-1BD1-452D-B400-326FADC6D6A3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4" creationId="{8B4E8B3D-116D-4AC4-8940-AC4A187E4A32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5" creationId="{79581AA3-C013-4E33-8D0E-897D88F9EAAA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6" creationId="{3FCBE2C5-182D-4458-83DB-6039C2C0D3F3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7" creationId="{0BEFDB9B-9210-4D14-9044-F9EC37137F47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8" creationId="{FD4D24A2-FA68-460B-B9B8-4216EC47BC52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39" creationId="{C448551B-C644-434C-8815-4893CE4B7831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40" creationId="{B2CCC914-0622-4A75-A32A-D9FD43857B90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41" creationId="{8433C0D9-792F-4DE1-ABE3-CE5C6474EF76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42" creationId="{B75F9D63-89C7-49B8-8CFD-2C3D518D9572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44" creationId="{5F22E81A-4B18-40BF-A886-12B3FA9FB84A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45" creationId="{C3380A41-5D1D-4216-A416-44AFFDC928A3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46" creationId="{37A0703D-CC69-4336-888F-3967CD136E03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47" creationId="{8A726BAF-65E1-494F-A8BE-6EF8402F744D}"/>
          </ac:spMkLst>
        </pc:spChg>
        <pc:spChg chg="add del mod">
          <ac:chgData name="Mr. PPT" userId="6442ff2356111531" providerId="LiveId" clId="{9E5A8E78-448E-430E-B339-3D00D8E655B1}" dt="2022-11-23T08:06:32.708" v="8773"/>
          <ac:spMkLst>
            <pc:docMk/>
            <pc:sldMk cId="0" sldId="1689"/>
            <ac:spMk id="48" creationId="{51D842C9-3A49-4992-AC41-8824096A4AFB}"/>
          </ac:spMkLst>
        </pc:spChg>
        <pc:cxnChg chg="del">
          <ac:chgData name="Mr. PPT" userId="6442ff2356111531" providerId="LiveId" clId="{9E5A8E78-448E-430E-B339-3D00D8E655B1}" dt="2022-11-23T09:21:19.151" v="8936" actId="478"/>
          <ac:cxnSpMkLst>
            <pc:docMk/>
            <pc:sldMk cId="0" sldId="1689"/>
            <ac:cxnSpMk id="20" creationId="{00000000-0000-0000-0000-000000000000}"/>
          </ac:cxnSpMkLst>
        </pc:cxnChg>
      </pc:sldChg>
      <pc:sldChg chg="del">
        <pc:chgData name="Mr. PPT" userId="6442ff2356111531" providerId="LiveId" clId="{9E5A8E78-448E-430E-B339-3D00D8E655B1}" dt="2022-11-12T08:13:45.527" v="6573" actId="47"/>
        <pc:sldMkLst>
          <pc:docMk/>
          <pc:sldMk cId="0" sldId="1711"/>
        </pc:sldMkLst>
      </pc:sldChg>
      <pc:sldChg chg="del ord">
        <pc:chgData name="Mr. PPT" userId="6442ff2356111531" providerId="LiveId" clId="{9E5A8E78-448E-430E-B339-3D00D8E655B1}" dt="2022-11-11T06:49:02.035" v="5954" actId="47"/>
        <pc:sldMkLst>
          <pc:docMk/>
          <pc:sldMk cId="0" sldId="1748"/>
        </pc:sldMkLst>
      </pc:sldChg>
      <pc:sldChg chg="del">
        <pc:chgData name="Mr. PPT" userId="6442ff2356111531" providerId="LiveId" clId="{9E5A8E78-448E-430E-B339-3D00D8E655B1}" dt="2022-11-30T06:50:13.446" v="12052" actId="47"/>
        <pc:sldMkLst>
          <pc:docMk/>
          <pc:sldMk cId="0" sldId="1753"/>
        </pc:sldMkLst>
      </pc:sldChg>
      <pc:sldChg chg="del ord">
        <pc:chgData name="Mr. PPT" userId="6442ff2356111531" providerId="LiveId" clId="{9E5A8E78-448E-430E-B339-3D00D8E655B1}" dt="2022-11-23T07:51:04.879" v="8500" actId="47"/>
        <pc:sldMkLst>
          <pc:docMk/>
          <pc:sldMk cId="0" sldId="1777"/>
        </pc:sldMkLst>
      </pc:sldChg>
      <pc:sldChg chg="del ord">
        <pc:chgData name="Mr. PPT" userId="6442ff2356111531" providerId="LiveId" clId="{9E5A8E78-448E-430E-B339-3D00D8E655B1}" dt="2022-11-09T06:48:32.081" v="1173" actId="47"/>
        <pc:sldMkLst>
          <pc:docMk/>
          <pc:sldMk cId="0" sldId="1805"/>
        </pc:sldMkLst>
      </pc:sldChg>
      <pc:sldChg chg="add del">
        <pc:chgData name="Mr. PPT" userId="6442ff2356111531" providerId="LiveId" clId="{9E5A8E78-448E-430E-B339-3D00D8E655B1}" dt="2022-11-24T02:33:51.332" v="9004" actId="47"/>
        <pc:sldMkLst>
          <pc:docMk/>
          <pc:sldMk cId="0" sldId="1810"/>
        </pc:sldMkLst>
      </pc:sldChg>
      <pc:sldChg chg="del">
        <pc:chgData name="Mr. PPT" userId="6442ff2356111531" providerId="LiveId" clId="{9E5A8E78-448E-430E-B339-3D00D8E655B1}" dt="2022-11-30T06:31:34.448" v="11911" actId="47"/>
        <pc:sldMkLst>
          <pc:docMk/>
          <pc:sldMk cId="0" sldId="1815"/>
        </pc:sldMkLst>
      </pc:sldChg>
      <pc:sldChg chg="del">
        <pc:chgData name="Mr. PPT" userId="6442ff2356111531" providerId="LiveId" clId="{9E5A8E78-448E-430E-B339-3D00D8E655B1}" dt="2022-11-17T09:42:14.337" v="7719" actId="47"/>
        <pc:sldMkLst>
          <pc:docMk/>
          <pc:sldMk cId="0" sldId="1816"/>
        </pc:sldMkLst>
      </pc:sldChg>
      <pc:sldChg chg="del">
        <pc:chgData name="Mr. PPT" userId="6442ff2356111531" providerId="LiveId" clId="{9E5A8E78-448E-430E-B339-3D00D8E655B1}" dt="2022-11-10T09:54:02.869" v="4021" actId="47"/>
        <pc:sldMkLst>
          <pc:docMk/>
          <pc:sldMk cId="0" sldId="1818"/>
        </pc:sldMkLst>
      </pc:sldChg>
      <pc:sldChg chg="add del ord">
        <pc:chgData name="Mr. PPT" userId="6442ff2356111531" providerId="LiveId" clId="{9E5A8E78-448E-430E-B339-3D00D8E655B1}" dt="2022-11-24T02:33:51.332" v="9004" actId="47"/>
        <pc:sldMkLst>
          <pc:docMk/>
          <pc:sldMk cId="0" sldId="1824"/>
        </pc:sldMkLst>
      </pc:sldChg>
      <pc:sldChg chg="del ord">
        <pc:chgData name="Mr. PPT" userId="6442ff2356111531" providerId="LiveId" clId="{9E5A8E78-448E-430E-B339-3D00D8E655B1}" dt="2022-11-10T04:16:39.487" v="2266" actId="47"/>
        <pc:sldMkLst>
          <pc:docMk/>
          <pc:sldMk cId="0" sldId="1827"/>
        </pc:sldMkLst>
      </pc:sldChg>
      <pc:sldChg chg="del">
        <pc:chgData name="Mr. PPT" userId="6442ff2356111531" providerId="LiveId" clId="{9E5A8E78-448E-430E-B339-3D00D8E655B1}" dt="2022-11-30T06:52:51.690" v="12068" actId="47"/>
        <pc:sldMkLst>
          <pc:docMk/>
          <pc:sldMk cId="2130536444" sldId="1829"/>
        </pc:sldMkLst>
      </pc:sldChg>
      <pc:sldChg chg="del">
        <pc:chgData name="Mr. PPT" userId="6442ff2356111531" providerId="LiveId" clId="{9E5A8E78-448E-430E-B339-3D00D8E655B1}" dt="2022-11-09T02:15:32.914" v="198" actId="47"/>
        <pc:sldMkLst>
          <pc:docMk/>
          <pc:sldMk cId="3520433765" sldId="1829"/>
        </pc:sldMkLst>
      </pc:sldChg>
      <pc:sldChg chg="modSp mod">
        <pc:chgData name="Mr. PPT" userId="6442ff2356111531" providerId="LiveId" clId="{9E5A8E78-448E-430E-B339-3D00D8E655B1}" dt="2022-11-23T07:59:25.660" v="8695" actId="1076"/>
        <pc:sldMkLst>
          <pc:docMk/>
          <pc:sldMk cId="4018477035" sldId="1830"/>
        </pc:sldMkLst>
        <pc:picChg chg="mod">
          <ac:chgData name="Mr. PPT" userId="6442ff2356111531" providerId="LiveId" clId="{9E5A8E78-448E-430E-B339-3D00D8E655B1}" dt="2022-11-23T07:59:25.660" v="8695" actId="1076"/>
          <ac:picMkLst>
            <pc:docMk/>
            <pc:sldMk cId="4018477035" sldId="1830"/>
            <ac:picMk id="13" creationId="{B657D016-1A31-4CDF-AFC7-A7185DE9FEEA}"/>
          </ac:picMkLst>
        </pc:picChg>
      </pc:sldChg>
      <pc:sldChg chg="del ord">
        <pc:chgData name="Mr. PPT" userId="6442ff2356111531" providerId="LiveId" clId="{9E5A8E78-448E-430E-B339-3D00D8E655B1}" dt="2022-11-10T09:36:16.203" v="3735" actId="47"/>
        <pc:sldMkLst>
          <pc:docMk/>
          <pc:sldMk cId="3673469156" sldId="1832"/>
        </pc:sldMkLst>
      </pc:sldChg>
      <pc:sldChg chg="del">
        <pc:chgData name="Mr. PPT" userId="6442ff2356111531" providerId="LiveId" clId="{9E5A8E78-448E-430E-B339-3D00D8E655B1}" dt="2022-11-10T05:50:58.195" v="2334" actId="47"/>
        <pc:sldMkLst>
          <pc:docMk/>
          <pc:sldMk cId="957992744" sldId="1833"/>
        </pc:sldMkLst>
      </pc:sldChg>
      <pc:sldChg chg="addSp delSp modSp mod delAnim modAnim">
        <pc:chgData name="Mr. PPT" userId="6442ff2356111531" providerId="LiveId" clId="{9E5A8E78-448E-430E-B339-3D00D8E655B1}" dt="2022-11-23T07:33:46.515" v="8425" actId="478"/>
        <pc:sldMkLst>
          <pc:docMk/>
          <pc:sldMk cId="2450358502" sldId="1834"/>
        </pc:sldMkLst>
        <pc:picChg chg="add del mod">
          <ac:chgData name="Mr. PPT" userId="6442ff2356111531" providerId="LiveId" clId="{9E5A8E78-448E-430E-B339-3D00D8E655B1}" dt="2022-11-23T07:33:46.515" v="8425" actId="478"/>
          <ac:picMkLst>
            <pc:docMk/>
            <pc:sldMk cId="2450358502" sldId="1834"/>
            <ac:picMk id="11" creationId="{3E5ED752-4B04-4753-B0BF-93FBA7FAB160}"/>
          </ac:picMkLst>
        </pc:picChg>
        <pc:picChg chg="mod">
          <ac:chgData name="Mr. PPT" userId="6442ff2356111531" providerId="LiveId" clId="{9E5A8E78-448E-430E-B339-3D00D8E655B1}" dt="2022-11-23T07:31:29.962" v="8419" actId="1076"/>
          <ac:picMkLst>
            <pc:docMk/>
            <pc:sldMk cId="2450358502" sldId="1834"/>
            <ac:picMk id="25" creationId="{D98C7FD6-9E7E-48F0-83CD-79B17A22FB98}"/>
          </ac:picMkLst>
        </pc:picChg>
      </pc:sldChg>
      <pc:sldChg chg="delSp modSp del mod">
        <pc:chgData name="Mr. PPT" userId="6442ff2356111531" providerId="LiveId" clId="{9E5A8E78-448E-430E-B339-3D00D8E655B1}" dt="2022-11-24T08:09:08.983" v="9656" actId="47"/>
        <pc:sldMkLst>
          <pc:docMk/>
          <pc:sldMk cId="2058795787" sldId="1835"/>
        </pc:sldMkLst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51" creationId="{75AA6C6E-64CD-4C2C-9260-4AA4439E4F04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52" creationId="{5E0CDF54-5291-4396-AEB2-77D2A85D37F7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53" creationId="{CCD7DF47-D7C5-48CC-B063-877B1D460EF7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54" creationId="{1DFD1DC9-1F48-4A45-9E83-3DEF80BCC29E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55" creationId="{6D85A7BF-327E-4300-90AE-E51ADE5E8CAE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56" creationId="{20004D66-0576-4448-92B6-D19FA99D7650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57" creationId="{4EB01276-768F-4B54-90EF-426C230C77DE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58" creationId="{5FF10A2C-06A4-4066-9C80-27EF74CEA2EC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59" creationId="{F11335D6-4A0A-4EBA-8217-B296FE6B41CF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0" creationId="{F60731E3-8E65-42B3-B741-C10C0B1F4570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1" creationId="{59D17877-2F7E-44C5-89EC-20D72039673C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2" creationId="{3F825B6A-E851-45F0-8BBC-785F51F33C75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3" creationId="{CF5BE6DA-D377-4BCF-8A4D-52CF08424B72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4" creationId="{BF7B0305-F899-484C-AC18-0D576EA0C8CA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5" creationId="{7C4EC4C3-2392-4D6A-8737-10A0F2E62525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6" creationId="{72B5AA00-27E2-4E4C-BC24-CDA15CA31884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7" creationId="{F2713712-815D-431F-945F-7107849B1A10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8" creationId="{3C4D0375-837D-4214-BBE8-555FF960EC76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69" creationId="{5807DFEF-3DB1-4D11-812D-E6F3AFC4C835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70" creationId="{2AD2DC68-CF20-4446-8269-A902F6C98141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71" creationId="{CE868F92-EDAF-4CA6-9029-029176396AD9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72" creationId="{84169950-8E28-4253-887D-0887E685CBA6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73" creationId="{D11AC320-DC1F-402D-B1C5-741E7185BB02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74" creationId="{80CAFC3B-0BF8-4D81-8F56-408C6EC5C8F1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75" creationId="{26095B31-A919-4B56-BBDB-3E676BC2CA8D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76" creationId="{78D8DA0B-8564-447B-AD24-8BCC0D617CE9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77" creationId="{B1A6FDB9-0273-44C3-8E2C-72321A52E9F6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78" creationId="{2E53ABB0-F66C-4787-A01F-44292E86E388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88" creationId="{F9BA45C6-4DA1-453E-8128-6F4975383802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89" creationId="{0190458B-A6EB-4EBC-B31D-D929007DA440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0" creationId="{1C29E598-6937-4835-8F97-CCD1D9A4510A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1" creationId="{4E3937E3-DB38-46C9-A965-989DBEF07371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2" creationId="{6544935D-DF74-4EDD-96E8-A7C07A93D2B6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3" creationId="{4CCDDA8E-5694-4D3D-845C-F5EA23A43F20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4" creationId="{90F6AC43-0F3C-48CF-8AA3-C7B843BC98DA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5" creationId="{761C9B5D-4468-4F73-97D3-A76E57BACE50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6" creationId="{791B00E1-F2D6-4CDE-8F90-3F69ACD17CC3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7" creationId="{DDC1B2F1-868A-4450-8F6D-2EFCE9BB2300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8" creationId="{620F1752-4C32-4EA1-B279-F7E1DB20D7A5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199" creationId="{E59FE163-13C2-482D-B3B7-65C2BD8ED8DB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0" creationId="{6702AE4C-518C-41AB-840C-4EB4137B9E29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1" creationId="{78DDCED6-FF41-497D-84EF-9244DB67CFEE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2" creationId="{0061CBB7-3FE8-46B4-8025-18DDDC35983D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3" creationId="{30826911-657B-4AC9-AB38-3BE8AA02D6A7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4" creationId="{5CB8A743-FB3D-49B8-8F6F-4EB4258BCFC6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5" creationId="{057B3483-C7D5-4923-8753-5D5580CC119C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6" creationId="{5405778F-A2A0-4AE0-A99C-49122B1DFB5C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7" creationId="{3A10082F-5140-4204-A68A-29AAEF724ADC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8" creationId="{BBAD0EF7-5DEE-4487-A5A1-24525768F55E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09" creationId="{3ECF1F7B-CB22-425B-BBCC-E45B44BA8D5D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10" creationId="{EC193F91-DB12-49D9-9770-35ED9183A3C2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11" creationId="{2CB3630D-21C7-40AA-AEAA-9E8E11F76968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12" creationId="{47428E5D-A5F2-4C8E-850F-1537A7CA3A64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13" creationId="{D7766ABC-3409-4469-A30F-EDDB3D3469E6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14" creationId="{53F051CB-11B5-49CD-80CE-61B9B818C19E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15" creationId="{A8C09766-27FA-4DA3-8359-AE7B6FA27AEA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16" creationId="{E45AD525-2D9A-43D3-958B-00BF574DDE38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17" creationId="{A01DCBEE-0CD7-4783-A7FD-3038C6D43A42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18" creationId="{EF638B62-2F7A-4ABD-935F-EFEFB8DBAD84}"/>
          </ac:spMkLst>
        </pc:spChg>
        <pc:spChg chg="mod topLvl">
          <ac:chgData name="Mr. PPT" userId="6442ff2356111531" providerId="LiveId" clId="{9E5A8E78-448E-430E-B339-3D00D8E655B1}" dt="2022-11-24T07:45:19.829" v="9316" actId="1076"/>
          <ac:spMkLst>
            <pc:docMk/>
            <pc:sldMk cId="2058795787" sldId="1835"/>
            <ac:spMk id="228" creationId="{C98A7D5C-DCDC-4B53-9698-60BBAA8F2DFC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36" creationId="{D33392E1-7864-453A-9637-AAED4879D4F9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37" creationId="{3A520510-423E-4F42-AB1A-52B529DC3484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38" creationId="{E6F70AAC-4A83-48F6-8737-F83EFACF2FBB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39" creationId="{359B8333-0511-46B9-822B-1AC5CE809E12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0" creationId="{94B8F829-C0F6-4590-AC0B-1F2A98A3F1BA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1" creationId="{4AD563A0-15C2-470F-8BDB-B5A0258E1554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2" creationId="{B4E7E1C7-A0D8-42AC-88A0-930B8AFAE3BE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3" creationId="{48CD45EF-75E4-439E-BFC9-3A7549A79778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4" creationId="{6D763465-998F-4A3F-AAEE-22F1C507238D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5" creationId="{1AEBACD5-CA2D-4DE0-A0CF-4F104DA79203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6" creationId="{7007F756-2841-437B-B075-ACB5D9068249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7" creationId="{2DA70D80-8A07-45F5-A88B-A7B40EBABF54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8" creationId="{8D72F01F-08B2-482F-B81A-4D2954CEA3EA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49" creationId="{951669BE-7909-4A25-A429-6F86F806C6D6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0" creationId="{854A694D-EA29-46A2-9126-55247A36FA62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1" creationId="{A1FA18A9-7D2E-4C78-A458-29B95C9583A0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2" creationId="{3B48C4D8-AB25-453A-A2B0-E8B1664A87BE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3" creationId="{6CC0166B-FEE5-4E72-AA8B-14F29C4A4D54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4" creationId="{2297392A-A67E-4B58-AED2-0D5F5C669E8C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5" creationId="{54A9FFE0-026F-426D-A695-CB1DEF550287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6" creationId="{4DD92C92-5D57-4069-ABD4-A8FBCED4F445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7" creationId="{5365D7B6-8B8A-41DF-9307-38047EB0DACF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8" creationId="{B6C9B003-0CCF-4827-807A-E361DB347DA4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59" creationId="{CE187F48-062C-4894-97D9-8990FA62973C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0" creationId="{AF52D400-1229-45C6-BF16-292D65B4E4F5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1" creationId="{F9F6B73F-449B-46D2-B6D3-7E32916BC810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2" creationId="{F44064CA-80A5-4CD8-9E5D-DBB905449BCA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3" creationId="{F812B982-D803-447D-8BCC-5B463514F60C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4" creationId="{62E76391-7338-4198-940A-5E23DD08B413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5" creationId="{FCAC2471-5D99-4DB5-A8A4-85FABD38F262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6" creationId="{697E5EF1-6A49-41AB-BD9E-DF98402368EA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7" creationId="{47BFE4E7-BC68-4AD8-A23E-318D8B685A04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8" creationId="{CE56848D-0E72-418C-8BD2-B1F5C55CE605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69" creationId="{77EB772D-EC27-4FAD-A5F3-55CF095F8D6F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70" creationId="{C5DFD624-C27B-4A3F-86F1-1393BD7E1955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73" creationId="{503D0815-F007-4CA9-BBE6-86431AF3EDFF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74" creationId="{E5550160-2AE7-42D9-B74B-F385B11DA137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75" creationId="{6B8A016A-C4F2-404F-B812-5CE047139EB8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76" creationId="{3588874D-BE5A-4A08-9492-B57B98AB14B1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77" creationId="{04DAAFCA-978A-401B-BE1C-7758D978325F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78" creationId="{D44E7C47-334E-4B5C-B1C9-18866A52FBAE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79" creationId="{F271F601-8074-4587-8719-90B2DB372E0A}"/>
          </ac:spMkLst>
        </pc:spChg>
        <pc:spChg chg="mod">
          <ac:chgData name="Mr. PPT" userId="6442ff2356111531" providerId="LiveId" clId="{9E5A8E78-448E-430E-B339-3D00D8E655B1}" dt="2022-11-24T07:45:16.375" v="9314" actId="165"/>
          <ac:spMkLst>
            <pc:docMk/>
            <pc:sldMk cId="2058795787" sldId="1835"/>
            <ac:spMk id="280" creationId="{F0EE7B2D-A3F9-46E7-9781-8ACDFC76EAE4}"/>
          </ac:spMkLst>
        </pc:s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43" creationId="{B79C8D45-D551-4A7E-91FE-70BB7D285060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44" creationId="{5D27B0AD-2257-496A-86CC-899D8F6B9678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45" creationId="{DDA47EBC-7B85-4781-B25F-D6367F16C532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46" creationId="{0D4AC6AC-45A7-4CAA-ADC5-8BA675D68719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47" creationId="{C5E5DA35-89AF-42B4-AABF-C6B161B7013C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48" creationId="{B29A2853-7AB4-49E3-BC1D-D6655C9C5343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49" creationId="{46BA172E-05DD-4818-B196-C3129FE77E6D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50" creationId="{37657282-2515-462A-872E-B19F7B63C942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80" creationId="{F6BCB4C7-C442-44CB-AC38-1BE51A7EB4B3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81" creationId="{38BE529F-CA2F-44E1-8C9E-54469BDE14F4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82" creationId="{7D89A850-4BAA-4648-91CF-7F8766935EA6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83" creationId="{63AA20E1-CB84-4C7B-8C99-EFA5A0076165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84" creationId="{F275E534-873E-4B7D-8338-3C11BC6CDFBF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85" creationId="{1F5D724D-1FE5-471F-A907-DA1B71A5B7A7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86" creationId="{8B0F4330-E003-47C5-97F2-3F663B93FE35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187" creationId="{CA085192-01C7-415A-9E74-8553749EA368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20" creationId="{446C97ED-B4EA-4F1B-AAA6-13BAEACA3223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21" creationId="{DF1BAAD4-2888-4EBF-9259-B9D251AF9AC8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22" creationId="{B5A1D46A-EFC3-4BFE-B474-A3A0FD9F4DE2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23" creationId="{4A6B0309-5E0C-44B8-80C1-CFD933A431FC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24" creationId="{D521F56E-54A5-425E-8734-14AE24C44CA4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25" creationId="{2CFDEA16-904E-4EEC-ABDA-DFD208D0563D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26" creationId="{9C6109AA-19EA-4A9D-9A3F-78A8C87623F7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27" creationId="{48F184D6-7528-42E5-AABA-6F189FA57AFA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29" creationId="{8E2F1424-9A02-4A2F-ADA3-E34F9495072B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30" creationId="{75B1767D-5746-4123-87CF-4E0C9AAD3DB4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31" creationId="{2B4FA565-259C-44CC-B7FB-8B7752B932D2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32" creationId="{67D838E5-B89E-4030-9ABA-2786D256202E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33" creationId="{7955FAEC-B2E3-4BD0-8C5B-7E75C2D9D81D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34" creationId="{1AF9DB3D-E106-442B-845C-ED5E6B8B4128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35" creationId="{155B7FEC-AD74-4386-A1E1-32294A8268E7}"/>
          </ac:grpSpMkLst>
        </pc:grpChg>
        <pc:grpChg chg="mod topLv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71" creationId="{4A570A66-57EA-4D9B-AD3F-FC3DEA87927E}"/>
          </ac:grpSpMkLst>
        </pc:grpChg>
        <pc:grpChg chg="mod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72" creationId="{E851FD8D-F1CC-40F0-86A4-BADE25D9E639}"/>
          </ac:grpSpMkLst>
        </pc:grpChg>
        <pc:grpChg chg="del">
          <ac:chgData name="Mr. PPT" userId="6442ff2356111531" providerId="LiveId" clId="{9E5A8E78-448E-430E-B339-3D00D8E655B1}" dt="2022-11-24T07:45:16.375" v="9314" actId="165"/>
          <ac:grpSpMkLst>
            <pc:docMk/>
            <pc:sldMk cId="2058795787" sldId="1835"/>
            <ac:grpSpMk id="286" creationId="{2D4484D8-C6B4-4AEE-B772-4CAD5405648D}"/>
          </ac:grpSpMkLst>
        </pc:grpChg>
      </pc:sldChg>
      <pc:sldChg chg="modSp del mod">
        <pc:chgData name="Mr. PPT" userId="6442ff2356111531" providerId="LiveId" clId="{9E5A8E78-448E-430E-B339-3D00D8E655B1}" dt="2022-11-11T05:37:53.032" v="4953" actId="47"/>
        <pc:sldMkLst>
          <pc:docMk/>
          <pc:sldMk cId="211734482" sldId="1836"/>
        </pc:sldMkLst>
        <pc:spChg chg="mod">
          <ac:chgData name="Mr. PPT" userId="6442ff2356111531" providerId="LiveId" clId="{9E5A8E78-448E-430E-B339-3D00D8E655B1}" dt="2022-11-09T06:59:11.954" v="1319" actId="1076"/>
          <ac:spMkLst>
            <pc:docMk/>
            <pc:sldMk cId="211734482" sldId="1836"/>
            <ac:spMk id="3" creationId="{31A5C7CA-5D8F-5A46-811E-AA260D814B1C}"/>
          </ac:spMkLst>
        </pc:spChg>
        <pc:picChg chg="mod">
          <ac:chgData name="Mr. PPT" userId="6442ff2356111531" providerId="LiveId" clId="{9E5A8E78-448E-430E-B339-3D00D8E655B1}" dt="2022-11-09T06:59:02.373" v="1317" actId="1076"/>
          <ac:picMkLst>
            <pc:docMk/>
            <pc:sldMk cId="211734482" sldId="1836"/>
            <ac:picMk id="18" creationId="{A5468090-9DB8-C945-B339-1DF3D2E94A5C}"/>
          </ac:picMkLst>
        </pc:picChg>
      </pc:sldChg>
      <pc:sldChg chg="del ord">
        <pc:chgData name="Mr. PPT" userId="6442ff2356111531" providerId="LiveId" clId="{9E5A8E78-448E-430E-B339-3D00D8E655B1}" dt="2022-11-10T06:48:23.581" v="2616" actId="47"/>
        <pc:sldMkLst>
          <pc:docMk/>
          <pc:sldMk cId="537140071" sldId="1842"/>
        </pc:sldMkLst>
      </pc:sldChg>
      <pc:sldChg chg="modSp del mod">
        <pc:chgData name="Mr. PPT" userId="6442ff2356111531" providerId="LiveId" clId="{9E5A8E78-448E-430E-B339-3D00D8E655B1}" dt="2022-11-11T07:04:16.185" v="6160" actId="47"/>
        <pc:sldMkLst>
          <pc:docMk/>
          <pc:sldMk cId="1010109914" sldId="1843"/>
        </pc:sldMkLst>
        <pc:spChg chg="mod">
          <ac:chgData name="Mr. PPT" userId="6442ff2356111531" providerId="LiveId" clId="{9E5A8E78-448E-430E-B339-3D00D8E655B1}" dt="2022-11-11T07:04:09.879" v="6158" actId="1076"/>
          <ac:spMkLst>
            <pc:docMk/>
            <pc:sldMk cId="1010109914" sldId="1843"/>
            <ac:spMk id="25" creationId="{74CF2AAA-2DA6-4E2E-99D2-07CA96C90293}"/>
          </ac:spMkLst>
        </pc:spChg>
        <pc:graphicFrameChg chg="mod">
          <ac:chgData name="Mr. PPT" userId="6442ff2356111531" providerId="LiveId" clId="{9E5A8E78-448E-430E-B339-3D00D8E655B1}" dt="2022-11-11T07:04:09.879" v="6158" actId="1076"/>
          <ac:graphicFrameMkLst>
            <pc:docMk/>
            <pc:sldMk cId="1010109914" sldId="1843"/>
            <ac:graphicFrameMk id="3" creationId="{AE6BCA94-6E40-4626-B850-B54E8FC95012}"/>
          </ac:graphicFrameMkLst>
        </pc:graphicFrameChg>
        <pc:graphicFrameChg chg="mod">
          <ac:chgData name="Mr. PPT" userId="6442ff2356111531" providerId="LiveId" clId="{9E5A8E78-448E-430E-B339-3D00D8E655B1}" dt="2022-11-11T07:04:03.525" v="6156" actId="1076"/>
          <ac:graphicFrameMkLst>
            <pc:docMk/>
            <pc:sldMk cId="1010109914" sldId="1843"/>
            <ac:graphicFrameMk id="4" creationId="{69A46AE7-2905-456E-9AA8-C0700E976A94}"/>
          </ac:graphicFrameMkLst>
        </pc:graphicFrameChg>
      </pc:sldChg>
      <pc:sldChg chg="del ord">
        <pc:chgData name="Mr. PPT" userId="6442ff2356111531" providerId="LiveId" clId="{9E5A8E78-448E-430E-B339-3D00D8E655B1}" dt="2022-11-11T06:28:07.934" v="5832" actId="47"/>
        <pc:sldMkLst>
          <pc:docMk/>
          <pc:sldMk cId="3145977186" sldId="1844"/>
        </pc:sldMkLst>
      </pc:sldChg>
      <pc:sldChg chg="modSp del mod ord">
        <pc:chgData name="Mr. PPT" userId="6442ff2356111531" providerId="LiveId" clId="{9E5A8E78-448E-430E-B339-3D00D8E655B1}" dt="2022-11-11T06:04:35.480" v="5517" actId="47"/>
        <pc:sldMkLst>
          <pc:docMk/>
          <pc:sldMk cId="178314565" sldId="1845"/>
        </pc:sldMkLst>
        <pc:spChg chg="mod">
          <ac:chgData name="Mr. PPT" userId="6442ff2356111531" providerId="LiveId" clId="{9E5A8E78-448E-430E-B339-3D00D8E655B1}" dt="2022-11-11T05:54:19.147" v="5229" actId="20577"/>
          <ac:spMkLst>
            <pc:docMk/>
            <pc:sldMk cId="178314565" sldId="1845"/>
            <ac:spMk id="8" creationId="{E6834EB3-9137-0E46-A1E5-191AD2B0CEE0}"/>
          </ac:spMkLst>
        </pc:spChg>
        <pc:picChg chg="mod">
          <ac:chgData name="Mr. PPT" userId="6442ff2356111531" providerId="LiveId" clId="{9E5A8E78-448E-430E-B339-3D00D8E655B1}" dt="2022-11-11T05:54:11.172" v="5225" actId="1076"/>
          <ac:picMkLst>
            <pc:docMk/>
            <pc:sldMk cId="178314565" sldId="1845"/>
            <ac:picMk id="4" creationId="{1A57C6E2-4869-924C-A453-2CECE26F4A4D}"/>
          </ac:picMkLst>
        </pc:picChg>
      </pc:sldChg>
      <pc:sldChg chg="ord">
        <pc:chgData name="Mr. PPT" userId="6442ff2356111531" providerId="LiveId" clId="{9E5A8E78-448E-430E-B339-3D00D8E655B1}" dt="2022-11-24T08:00:25.403" v="9550"/>
        <pc:sldMkLst>
          <pc:docMk/>
          <pc:sldMk cId="740698882" sldId="1846"/>
        </pc:sldMkLst>
      </pc:sldChg>
      <pc:sldChg chg="modSp del mod ord">
        <pc:chgData name="Mr. PPT" userId="6442ff2356111531" providerId="LiveId" clId="{9E5A8E78-448E-430E-B339-3D00D8E655B1}" dt="2022-11-28T06:47:09.170" v="10427" actId="47"/>
        <pc:sldMkLst>
          <pc:docMk/>
          <pc:sldMk cId="261758477" sldId="1847"/>
        </pc:sldMkLst>
        <pc:spChg chg="mod">
          <ac:chgData name="Mr. PPT" userId="6442ff2356111531" providerId="LiveId" clId="{9E5A8E78-448E-430E-B339-3D00D8E655B1}" dt="2022-11-28T06:41:30.427" v="10291" actId="14100"/>
          <ac:spMkLst>
            <pc:docMk/>
            <pc:sldMk cId="261758477" sldId="1847"/>
            <ac:spMk id="9" creationId="{CEA432E3-0FB3-4AEE-B8A3-E21DF64F36FC}"/>
          </ac:spMkLst>
        </pc:spChg>
      </pc:sldChg>
      <pc:sldChg chg="del ord">
        <pc:chgData name="Mr. PPT" userId="6442ff2356111531" providerId="LiveId" clId="{9E5A8E78-448E-430E-B339-3D00D8E655B1}" dt="2022-11-09T06:28:16.790" v="946" actId="47"/>
        <pc:sldMkLst>
          <pc:docMk/>
          <pc:sldMk cId="3684889219" sldId="1848"/>
        </pc:sldMkLst>
      </pc:sldChg>
      <pc:sldChg chg="del">
        <pc:chgData name="Mr. PPT" userId="6442ff2356111531" providerId="LiveId" clId="{9E5A8E78-448E-430E-B339-3D00D8E655B1}" dt="2022-11-10T10:04:36.176" v="4091" actId="47"/>
        <pc:sldMkLst>
          <pc:docMk/>
          <pc:sldMk cId="3429004087" sldId="1849"/>
        </pc:sldMkLst>
      </pc:sldChg>
      <pc:sldChg chg="del">
        <pc:chgData name="Mr. PPT" userId="6442ff2356111531" providerId="LiveId" clId="{9E5A8E78-448E-430E-B339-3D00D8E655B1}" dt="2022-11-10T10:05:30.546" v="4094" actId="47"/>
        <pc:sldMkLst>
          <pc:docMk/>
          <pc:sldMk cId="2483638065" sldId="1850"/>
        </pc:sldMkLst>
      </pc:sldChg>
      <pc:sldChg chg="ord">
        <pc:chgData name="Mr. PPT" userId="6442ff2356111531" providerId="LiveId" clId="{9E5A8E78-448E-430E-B339-3D00D8E655B1}" dt="2022-11-24T07:48:23.501" v="9324"/>
        <pc:sldMkLst>
          <pc:docMk/>
          <pc:sldMk cId="72497815" sldId="1851"/>
        </pc:sldMkLst>
      </pc:sldChg>
      <pc:sldChg chg="del ord">
        <pc:chgData name="Mr. PPT" userId="6442ff2356111531" providerId="LiveId" clId="{9E5A8E78-448E-430E-B339-3D00D8E655B1}" dt="2022-11-24T08:00:19.727" v="9548" actId="47"/>
        <pc:sldMkLst>
          <pc:docMk/>
          <pc:sldMk cId="3883554657" sldId="1852"/>
        </pc:sldMkLst>
      </pc:sldChg>
      <pc:sldChg chg="add del">
        <pc:chgData name="Mr. PPT" userId="6442ff2356111531" providerId="LiveId" clId="{9E5A8E78-448E-430E-B339-3D00D8E655B1}" dt="2022-11-24T02:33:51.332" v="9004" actId="47"/>
        <pc:sldMkLst>
          <pc:docMk/>
          <pc:sldMk cId="2947684298" sldId="1853"/>
        </pc:sldMkLst>
      </pc:sldChg>
      <pc:sldChg chg="del ord">
        <pc:chgData name="Mr. PPT" userId="6442ff2356111531" providerId="LiveId" clId="{9E5A8E78-448E-430E-B339-3D00D8E655B1}" dt="2022-11-10T02:42:18.483" v="1583" actId="47"/>
        <pc:sldMkLst>
          <pc:docMk/>
          <pc:sldMk cId="1031628748" sldId="1854"/>
        </pc:sldMkLst>
      </pc:sldChg>
      <pc:sldChg chg="del">
        <pc:chgData name="Mr. PPT" userId="6442ff2356111531" providerId="LiveId" clId="{9E5A8E78-448E-430E-B339-3D00D8E655B1}" dt="2022-11-23T04:56:22.603" v="8136" actId="47"/>
        <pc:sldMkLst>
          <pc:docMk/>
          <pc:sldMk cId="3142335217" sldId="1855"/>
        </pc:sldMkLst>
      </pc:sldChg>
      <pc:sldChg chg="addSp delSp del mod">
        <pc:chgData name="Mr. PPT" userId="6442ff2356111531" providerId="LiveId" clId="{9E5A8E78-448E-430E-B339-3D00D8E655B1}" dt="2022-11-10T09:43:43.872" v="3862" actId="47"/>
        <pc:sldMkLst>
          <pc:docMk/>
          <pc:sldMk cId="2471593919" sldId="1856"/>
        </pc:sldMkLst>
        <pc:spChg chg="add del">
          <ac:chgData name="Mr. PPT" userId="6442ff2356111531" providerId="LiveId" clId="{9E5A8E78-448E-430E-B339-3D00D8E655B1}" dt="2022-11-10T09:38:13.626" v="3755" actId="21"/>
          <ac:spMkLst>
            <pc:docMk/>
            <pc:sldMk cId="2471593919" sldId="1856"/>
            <ac:spMk id="2" creationId="{E4647A15-465A-4923-A86C-474DBA3DE321}"/>
          </ac:spMkLst>
        </pc:spChg>
      </pc:sldChg>
      <pc:sldChg chg="modSp del mod ord">
        <pc:chgData name="Mr. PPT" userId="6442ff2356111531" providerId="LiveId" clId="{9E5A8E78-448E-430E-B339-3D00D8E655B1}" dt="2022-11-28T09:37:28.718" v="10830" actId="47"/>
        <pc:sldMkLst>
          <pc:docMk/>
          <pc:sldMk cId="3116546842" sldId="1857"/>
        </pc:sldMkLst>
        <pc:spChg chg="mod">
          <ac:chgData name="Mr. PPT" userId="6442ff2356111531" providerId="LiveId" clId="{9E5A8E78-448E-430E-B339-3D00D8E655B1}" dt="2022-11-28T09:32:35.488" v="10675" actId="207"/>
          <ac:spMkLst>
            <pc:docMk/>
            <pc:sldMk cId="3116546842" sldId="1857"/>
            <ac:spMk id="20" creationId="{0CCC1AFC-D433-421D-BA60-0401E81A56A5}"/>
          </ac:spMkLst>
        </pc:spChg>
      </pc:sldChg>
      <pc:sldChg chg="addSp delSp modSp del mod">
        <pc:chgData name="Mr. PPT" userId="6442ff2356111531" providerId="LiveId" clId="{9E5A8E78-448E-430E-B339-3D00D8E655B1}" dt="2022-11-23T04:56:22.603" v="8136" actId="47"/>
        <pc:sldMkLst>
          <pc:docMk/>
          <pc:sldMk cId="434883749" sldId="1858"/>
        </pc:sldMkLst>
        <pc:spChg chg="mod topLvl">
          <ac:chgData name="Mr. PPT" userId="6442ff2356111531" providerId="LiveId" clId="{9E5A8E78-448E-430E-B339-3D00D8E655B1}" dt="2022-11-23T03:00:24.580" v="7729" actId="165"/>
          <ac:spMkLst>
            <pc:docMk/>
            <pc:sldMk cId="434883749" sldId="1858"/>
            <ac:spMk id="30" creationId="{D4D46DFB-68EE-47F8-AEAF-561DEE00D0FE}"/>
          </ac:spMkLst>
        </pc:spChg>
        <pc:spChg chg="mod topLvl">
          <ac:chgData name="Mr. PPT" userId="6442ff2356111531" providerId="LiveId" clId="{9E5A8E78-448E-430E-B339-3D00D8E655B1}" dt="2022-11-23T03:00:24.580" v="7729" actId="165"/>
          <ac:spMkLst>
            <pc:docMk/>
            <pc:sldMk cId="434883749" sldId="1858"/>
            <ac:spMk id="31" creationId="{6D9FAB69-A82C-47EB-821D-35F961D0E7FF}"/>
          </ac:spMkLst>
        </pc:spChg>
        <pc:spChg chg="mod">
          <ac:chgData name="Mr. PPT" userId="6442ff2356111531" providerId="LiveId" clId="{9E5A8E78-448E-430E-B339-3D00D8E655B1}" dt="2022-11-23T03:01:23.832" v="7747" actId="1076"/>
          <ac:spMkLst>
            <pc:docMk/>
            <pc:sldMk cId="434883749" sldId="1858"/>
            <ac:spMk id="60" creationId="{45A555BA-0181-4AFB-B792-02563CD331F1}"/>
          </ac:spMkLst>
        </pc:spChg>
        <pc:grpChg chg="add del mod">
          <ac:chgData name="Mr. PPT" userId="6442ff2356111531" providerId="LiveId" clId="{9E5A8E78-448E-430E-B339-3D00D8E655B1}" dt="2022-11-23T03:00:24.580" v="7729" actId="165"/>
          <ac:grpSpMkLst>
            <pc:docMk/>
            <pc:sldMk cId="434883749" sldId="1858"/>
            <ac:grpSpMk id="22" creationId="{48AD37EB-A278-45E8-8410-6C4D53510841}"/>
          </ac:grpSpMkLst>
        </pc:grpChg>
        <pc:grpChg chg="add del mod topLvl">
          <ac:chgData name="Mr. PPT" userId="6442ff2356111531" providerId="LiveId" clId="{9E5A8E78-448E-430E-B339-3D00D8E655B1}" dt="2022-11-23T03:00:24.580" v="7729" actId="165"/>
          <ac:grpSpMkLst>
            <pc:docMk/>
            <pc:sldMk cId="434883749" sldId="1858"/>
            <ac:grpSpMk id="24" creationId="{7B09FBE0-046A-4673-BE55-874206C024DA}"/>
          </ac:grpSpMkLst>
        </pc:grpChg>
        <pc:picChg chg="mod topLvl">
          <ac:chgData name="Mr. PPT" userId="6442ff2356111531" providerId="LiveId" clId="{9E5A8E78-448E-430E-B339-3D00D8E655B1}" dt="2022-11-23T03:00:24.580" v="7729" actId="165"/>
          <ac:picMkLst>
            <pc:docMk/>
            <pc:sldMk cId="434883749" sldId="1858"/>
            <ac:picMk id="25" creationId="{D07C40D1-49C3-4927-A7D2-7EE89AB38595}"/>
          </ac:picMkLst>
        </pc:picChg>
        <pc:picChg chg="mod topLvl">
          <ac:chgData name="Mr. PPT" userId="6442ff2356111531" providerId="LiveId" clId="{9E5A8E78-448E-430E-B339-3D00D8E655B1}" dt="2022-11-23T03:00:24.580" v="7729" actId="165"/>
          <ac:picMkLst>
            <pc:docMk/>
            <pc:sldMk cId="434883749" sldId="1858"/>
            <ac:picMk id="29" creationId="{A4DE623F-9E8D-4793-8B0C-C636CDEA0CA0}"/>
          </ac:picMkLst>
        </pc:picChg>
      </pc:sldChg>
      <pc:sldChg chg="delSp modSp del">
        <pc:chgData name="Mr. PPT" userId="6442ff2356111531" providerId="LiveId" clId="{9E5A8E78-448E-430E-B339-3D00D8E655B1}" dt="2022-11-10T07:30:30.480" v="3227" actId="47"/>
        <pc:sldMkLst>
          <pc:docMk/>
          <pc:sldMk cId="1718804902" sldId="1859"/>
        </pc:sldMkLst>
        <pc:spChg chg="mod topLvl">
          <ac:chgData name="Mr. PPT" userId="6442ff2356111531" providerId="LiveId" clId="{9E5A8E78-448E-430E-B339-3D00D8E655B1}" dt="2022-11-10T07:18:12.811" v="3057" actId="165"/>
          <ac:spMkLst>
            <pc:docMk/>
            <pc:sldMk cId="1718804902" sldId="1859"/>
            <ac:spMk id="82" creationId="{24161BB1-BAAB-4EB2-83CF-E8ED47A5C1F5}"/>
          </ac:spMkLst>
        </pc:spChg>
        <pc:spChg chg="mod topLvl">
          <ac:chgData name="Mr. PPT" userId="6442ff2356111531" providerId="LiveId" clId="{9E5A8E78-448E-430E-B339-3D00D8E655B1}" dt="2022-11-10T07:18:12.811" v="3057" actId="165"/>
          <ac:spMkLst>
            <pc:docMk/>
            <pc:sldMk cId="1718804902" sldId="1859"/>
            <ac:spMk id="83" creationId="{B2DEBF77-D1DE-4027-AE5E-9D4C61576FF4}"/>
          </ac:spMkLst>
        </pc:spChg>
        <pc:grpChg chg="del">
          <ac:chgData name="Mr. PPT" userId="6442ff2356111531" providerId="LiveId" clId="{9E5A8E78-448E-430E-B339-3D00D8E655B1}" dt="2022-11-10T07:18:12.811" v="3057" actId="165"/>
          <ac:grpSpMkLst>
            <pc:docMk/>
            <pc:sldMk cId="1718804902" sldId="1859"/>
            <ac:grpSpMk id="24" creationId="{4B7A5D1B-57E3-4527-AB99-B4CC7BA76609}"/>
          </ac:grpSpMkLst>
        </pc:grpChg>
      </pc:sldChg>
      <pc:sldChg chg="del ord">
        <pc:chgData name="Mr. PPT" userId="6442ff2356111531" providerId="LiveId" clId="{9E5A8E78-448E-430E-B339-3D00D8E655B1}" dt="2022-11-09T07:09:56.354" v="1396" actId="47"/>
        <pc:sldMkLst>
          <pc:docMk/>
          <pc:sldMk cId="3811467895" sldId="1860"/>
        </pc:sldMkLst>
      </pc:sldChg>
      <pc:sldChg chg="modSp del mod">
        <pc:chgData name="Mr. PPT" userId="6442ff2356111531" providerId="LiveId" clId="{9E5A8E78-448E-430E-B339-3D00D8E655B1}" dt="2022-11-14T02:04:44.965" v="7007" actId="47"/>
        <pc:sldMkLst>
          <pc:docMk/>
          <pc:sldMk cId="106913098" sldId="1861"/>
        </pc:sldMkLst>
        <pc:spChg chg="mod">
          <ac:chgData name="Mr. PPT" userId="6442ff2356111531" providerId="LiveId" clId="{9E5A8E78-448E-430E-B339-3D00D8E655B1}" dt="2022-11-14T01:56:27.324" v="6942" actId="1076"/>
          <ac:spMkLst>
            <pc:docMk/>
            <pc:sldMk cId="106913098" sldId="1861"/>
            <ac:spMk id="25" creationId="{F4D9944C-391A-4F7E-B216-5887174FB081}"/>
          </ac:spMkLst>
        </pc:spChg>
      </pc:sldChg>
      <pc:sldChg chg="add del ord">
        <pc:chgData name="Mr. PPT" userId="6442ff2356111531" providerId="LiveId" clId="{9E5A8E78-448E-430E-B339-3D00D8E655B1}" dt="2022-11-24T02:33:51.332" v="9004" actId="47"/>
        <pc:sldMkLst>
          <pc:docMk/>
          <pc:sldMk cId="1505966805" sldId="1862"/>
        </pc:sldMkLst>
      </pc:sldChg>
      <pc:sldChg chg="addSp delSp modSp del mod">
        <pc:chgData name="Mr. PPT" userId="6442ff2356111531" providerId="LiveId" clId="{9E5A8E78-448E-430E-B339-3D00D8E655B1}" dt="2022-11-10T03:04:08.261" v="1837" actId="47"/>
        <pc:sldMkLst>
          <pc:docMk/>
          <pc:sldMk cId="2636409524" sldId="1863"/>
        </pc:sldMkLst>
        <pc:spChg chg="add del mod">
          <ac:chgData name="Mr. PPT" userId="6442ff2356111531" providerId="LiveId" clId="{9E5A8E78-448E-430E-B339-3D00D8E655B1}" dt="2022-11-10T02:46:18.408" v="1643"/>
          <ac:spMkLst>
            <pc:docMk/>
            <pc:sldMk cId="2636409524" sldId="1863"/>
            <ac:spMk id="3" creationId="{00000000-0000-0000-0000-000000000000}"/>
          </ac:spMkLst>
        </pc:spChg>
        <pc:spChg chg="add del mod">
          <ac:chgData name="Mr. PPT" userId="6442ff2356111531" providerId="LiveId" clId="{9E5A8E78-448E-430E-B339-3D00D8E655B1}" dt="2022-11-10T02:45:23.814" v="1633" actId="478"/>
          <ac:spMkLst>
            <pc:docMk/>
            <pc:sldMk cId="2636409524" sldId="1863"/>
            <ac:spMk id="18" creationId="{83D3C68E-F44A-461D-98E2-34FAE44361E8}"/>
          </ac:spMkLst>
        </pc:spChg>
        <pc:picChg chg="add del mod">
          <ac:chgData name="Mr. PPT" userId="6442ff2356111531" providerId="LiveId" clId="{9E5A8E78-448E-430E-B339-3D00D8E655B1}" dt="2022-11-10T02:46:13.326" v="1642"/>
          <ac:picMkLst>
            <pc:docMk/>
            <pc:sldMk cId="2636409524" sldId="1863"/>
            <ac:picMk id="5" creationId="{BD411BF2-7002-43B2-AAE8-835EB4D1E88C}"/>
          </ac:picMkLst>
        </pc:picChg>
        <pc:picChg chg="add mod">
          <ac:chgData name="Mr. PPT" userId="6442ff2356111531" providerId="LiveId" clId="{9E5A8E78-448E-430E-B339-3D00D8E655B1}" dt="2022-11-10T02:46:19.695" v="1645" actId="962"/>
          <ac:picMkLst>
            <pc:docMk/>
            <pc:sldMk cId="2636409524" sldId="1863"/>
            <ac:picMk id="7" creationId="{9C6619DF-92D2-4732-860D-35D2A6C93866}"/>
          </ac:picMkLst>
        </pc:picChg>
      </pc:sldChg>
      <pc:sldChg chg="addSp delSp modSp del mod">
        <pc:chgData name="Mr. PPT" userId="6442ff2356111531" providerId="LiveId" clId="{9E5A8E78-448E-430E-B339-3D00D8E655B1}" dt="2022-11-10T03:04:09.539" v="1838" actId="47"/>
        <pc:sldMkLst>
          <pc:docMk/>
          <pc:sldMk cId="3007048783" sldId="1864"/>
        </pc:sldMkLst>
        <pc:spChg chg="del">
          <ac:chgData name="Mr. PPT" userId="6442ff2356111531" providerId="LiveId" clId="{9E5A8E78-448E-430E-B339-3D00D8E655B1}" dt="2022-11-10T02:46:28.240" v="1646"/>
          <ac:spMkLst>
            <pc:docMk/>
            <pc:sldMk cId="3007048783" sldId="1864"/>
            <ac:spMk id="2" creationId="{00000000-0000-0000-0000-000000000000}"/>
          </ac:spMkLst>
        </pc:spChg>
        <pc:picChg chg="add mod">
          <ac:chgData name="Mr. PPT" userId="6442ff2356111531" providerId="LiveId" clId="{9E5A8E78-448E-430E-B339-3D00D8E655B1}" dt="2022-11-10T02:46:29.334" v="1647" actId="27614"/>
          <ac:picMkLst>
            <pc:docMk/>
            <pc:sldMk cId="3007048783" sldId="1864"/>
            <ac:picMk id="4" creationId="{E4D8D7AB-C121-43EF-BBAE-A28EF48C9FC2}"/>
          </ac:picMkLst>
        </pc:picChg>
      </pc:sldChg>
      <pc:sldChg chg="addSp delSp modSp new mod ord delAnim modAnim">
        <pc:chgData name="Mr. PPT" userId="6442ff2356111531" providerId="LiveId" clId="{9E5A8E78-448E-430E-B339-3D00D8E655B1}" dt="2022-11-30T07:01:41.178" v="12114" actId="478"/>
        <pc:sldMkLst>
          <pc:docMk/>
          <pc:sldMk cId="4100715318" sldId="1865"/>
        </pc:sldMkLst>
        <pc:spChg chg="add mod">
          <ac:chgData name="Mr. PPT" userId="6442ff2356111531" providerId="LiveId" clId="{9E5A8E78-448E-430E-B339-3D00D8E655B1}" dt="2022-11-09T06:01:10.537" v="452" actId="1076"/>
          <ac:spMkLst>
            <pc:docMk/>
            <pc:sldMk cId="4100715318" sldId="1865"/>
            <ac:spMk id="2" creationId="{932EC26B-622B-47F1-A960-FA12191345B2}"/>
          </ac:spMkLst>
        </pc:spChg>
        <pc:spChg chg="add mod">
          <ac:chgData name="Mr. PPT" userId="6442ff2356111531" providerId="LiveId" clId="{9E5A8E78-448E-430E-B339-3D00D8E655B1}" dt="2022-11-09T06:01:09.340" v="450"/>
          <ac:spMkLst>
            <pc:docMk/>
            <pc:sldMk cId="4100715318" sldId="1865"/>
            <ac:spMk id="3" creationId="{BA4788D0-535E-4512-ADFE-3A6595CCCA9C}"/>
          </ac:spMkLst>
        </pc:spChg>
        <pc:spChg chg="add mod">
          <ac:chgData name="Mr. PPT" userId="6442ff2356111531" providerId="LiveId" clId="{9E5A8E78-448E-430E-B339-3D00D8E655B1}" dt="2022-11-09T05:43:27.542" v="387" actId="20577"/>
          <ac:spMkLst>
            <pc:docMk/>
            <pc:sldMk cId="4100715318" sldId="1865"/>
            <ac:spMk id="4" creationId="{7AF458B5-8B22-46C5-A5FE-B3DAB8D7BB3D}"/>
          </ac:spMkLst>
        </pc:spChg>
        <pc:spChg chg="add mod">
          <ac:chgData name="Mr. PPT" userId="6442ff2356111531" providerId="LiveId" clId="{9E5A8E78-448E-430E-B339-3D00D8E655B1}" dt="2022-11-09T05:28:09.060" v="220"/>
          <ac:spMkLst>
            <pc:docMk/>
            <pc:sldMk cId="4100715318" sldId="1865"/>
            <ac:spMk id="7" creationId="{2AFEF742-0D7C-491E-AF74-811BC68900E5}"/>
          </ac:spMkLst>
        </pc:spChg>
        <pc:spChg chg="add del mod">
          <ac:chgData name="Mr. PPT" userId="6442ff2356111531" providerId="LiveId" clId="{9E5A8E78-448E-430E-B339-3D00D8E655B1}" dt="2022-11-09T05:43:03.377" v="385" actId="478"/>
          <ac:spMkLst>
            <pc:docMk/>
            <pc:sldMk cId="4100715318" sldId="1865"/>
            <ac:spMk id="8" creationId="{1A5E3724-681F-4323-B8F2-8C3C2B6CB72D}"/>
          </ac:spMkLst>
        </pc:spChg>
        <pc:spChg chg="add del mod">
          <ac:chgData name="Mr. PPT" userId="6442ff2356111531" providerId="LiveId" clId="{9E5A8E78-448E-430E-B339-3D00D8E655B1}" dt="2022-11-09T05:58:52.104" v="424" actId="478"/>
          <ac:spMkLst>
            <pc:docMk/>
            <pc:sldMk cId="4100715318" sldId="1865"/>
            <ac:spMk id="10" creationId="{4652CFB2-46B1-4D68-B86B-FE739E617839}"/>
          </ac:spMkLst>
        </pc:spChg>
        <pc:spChg chg="add del mod">
          <ac:chgData name="Mr. PPT" userId="6442ff2356111531" providerId="LiveId" clId="{9E5A8E78-448E-430E-B339-3D00D8E655B1}" dt="2022-11-30T07:01:41.178" v="12114" actId="478"/>
          <ac:spMkLst>
            <pc:docMk/>
            <pc:sldMk cId="4100715318" sldId="1865"/>
            <ac:spMk id="11" creationId="{D07175C6-455B-45A5-9367-F232D6F1633F}"/>
          </ac:spMkLst>
        </pc:spChg>
        <pc:spChg chg="add mod topLvl">
          <ac:chgData name="Mr. PPT" userId="6442ff2356111531" providerId="LiveId" clId="{9E5A8E78-448E-430E-B339-3D00D8E655B1}" dt="2022-11-09T06:06:03.844" v="511" actId="165"/>
          <ac:spMkLst>
            <pc:docMk/>
            <pc:sldMk cId="4100715318" sldId="1865"/>
            <ac:spMk id="12" creationId="{D9C6EC3D-BF22-485A-92A2-2C418F4573F3}"/>
          </ac:spMkLst>
        </pc:spChg>
        <pc:spChg chg="add mod topLvl">
          <ac:chgData name="Mr. PPT" userId="6442ff2356111531" providerId="LiveId" clId="{9E5A8E78-448E-430E-B339-3D00D8E655B1}" dt="2022-11-09T06:06:03.844" v="511" actId="165"/>
          <ac:spMkLst>
            <pc:docMk/>
            <pc:sldMk cId="4100715318" sldId="1865"/>
            <ac:spMk id="13" creationId="{4962A514-DB96-45D2-AAB6-9B37D76DDAE6}"/>
          </ac:spMkLst>
        </pc:spChg>
        <pc:spChg chg="add mod ord">
          <ac:chgData name="Mr. PPT" userId="6442ff2356111531" providerId="LiveId" clId="{9E5A8E78-448E-430E-B339-3D00D8E655B1}" dt="2022-11-09T06:09:58.428" v="599" actId="207"/>
          <ac:spMkLst>
            <pc:docMk/>
            <pc:sldMk cId="4100715318" sldId="1865"/>
            <ac:spMk id="14" creationId="{6F417A95-D848-4A78-BBE7-080EF759EE12}"/>
          </ac:spMkLst>
        </pc:spChg>
        <pc:spChg chg="add mod">
          <ac:chgData name="Mr. PPT" userId="6442ff2356111531" providerId="LiveId" clId="{9E5A8E78-448E-430E-B339-3D00D8E655B1}" dt="2022-11-09T07:22:57.874" v="1522" actId="207"/>
          <ac:spMkLst>
            <pc:docMk/>
            <pc:sldMk cId="4100715318" sldId="1865"/>
            <ac:spMk id="15" creationId="{88D24671-3F48-496C-BB9C-3F259032E434}"/>
          </ac:spMkLst>
        </pc:spChg>
        <pc:spChg chg="add del mod">
          <ac:chgData name="Mr. PPT" userId="6442ff2356111531" providerId="LiveId" clId="{9E5A8E78-448E-430E-B339-3D00D8E655B1}" dt="2022-11-09T06:03:24.076" v="480" actId="478"/>
          <ac:spMkLst>
            <pc:docMk/>
            <pc:sldMk cId="4100715318" sldId="1865"/>
            <ac:spMk id="16" creationId="{9E10CD07-D304-4783-A343-1B8C265EE41A}"/>
          </ac:spMkLst>
        </pc:spChg>
        <pc:spChg chg="add del mod">
          <ac:chgData name="Mr. PPT" userId="6442ff2356111531" providerId="LiveId" clId="{9E5A8E78-448E-430E-B339-3D00D8E655B1}" dt="2022-11-09T06:03:24.076" v="480" actId="478"/>
          <ac:spMkLst>
            <pc:docMk/>
            <pc:sldMk cId="4100715318" sldId="1865"/>
            <ac:spMk id="17" creationId="{B6D433DC-EF46-4592-AD0F-2D6D50036F64}"/>
          </ac:spMkLst>
        </pc:spChg>
        <pc:spChg chg="add mod">
          <ac:chgData name="Mr. PPT" userId="6442ff2356111531" providerId="LiveId" clId="{9E5A8E78-448E-430E-B339-3D00D8E655B1}" dt="2022-11-09T07:22:57.874" v="1522" actId="207"/>
          <ac:spMkLst>
            <pc:docMk/>
            <pc:sldMk cId="4100715318" sldId="1865"/>
            <ac:spMk id="18" creationId="{A3033575-C477-4481-B3BF-703D435938B9}"/>
          </ac:spMkLst>
        </pc:spChg>
        <pc:spChg chg="add del mod">
          <ac:chgData name="Mr. PPT" userId="6442ff2356111531" providerId="LiveId" clId="{9E5A8E78-448E-430E-B339-3D00D8E655B1}" dt="2022-11-09T06:05:00.585" v="493" actId="478"/>
          <ac:spMkLst>
            <pc:docMk/>
            <pc:sldMk cId="4100715318" sldId="1865"/>
            <ac:spMk id="19" creationId="{E18D1AFD-3D57-4EC6-A36D-48FDA601DBD4}"/>
          </ac:spMkLst>
        </pc:spChg>
        <pc:spChg chg="add del mod">
          <ac:chgData name="Mr. PPT" userId="6442ff2356111531" providerId="LiveId" clId="{9E5A8E78-448E-430E-B339-3D00D8E655B1}" dt="2022-11-09T06:05:00.585" v="493" actId="478"/>
          <ac:spMkLst>
            <pc:docMk/>
            <pc:sldMk cId="4100715318" sldId="1865"/>
            <ac:spMk id="20" creationId="{FDC6814B-3359-4A1F-89A4-407814E1E0A2}"/>
          </ac:spMkLst>
        </pc:spChg>
        <pc:spChg chg="add del mod">
          <ac:chgData name="Mr. PPT" userId="6442ff2356111531" providerId="LiveId" clId="{9E5A8E78-448E-430E-B339-3D00D8E655B1}" dt="2022-11-09T06:05:32.646" v="501" actId="478"/>
          <ac:spMkLst>
            <pc:docMk/>
            <pc:sldMk cId="4100715318" sldId="1865"/>
            <ac:spMk id="21" creationId="{318908F5-0A37-42D5-B0A2-22E7CAD2DEDD}"/>
          </ac:spMkLst>
        </pc:spChg>
        <pc:spChg chg="add del mod">
          <ac:chgData name="Mr. PPT" userId="6442ff2356111531" providerId="LiveId" clId="{9E5A8E78-448E-430E-B339-3D00D8E655B1}" dt="2022-11-09T06:05:12.222" v="498" actId="478"/>
          <ac:spMkLst>
            <pc:docMk/>
            <pc:sldMk cId="4100715318" sldId="1865"/>
            <ac:spMk id="22" creationId="{008D44D5-ABBF-42A9-97E4-2A270050C53A}"/>
          </ac:spMkLst>
        </pc:spChg>
        <pc:spChg chg="add del mod">
          <ac:chgData name="Mr. PPT" userId="6442ff2356111531" providerId="LiveId" clId="{9E5A8E78-448E-430E-B339-3D00D8E655B1}" dt="2022-11-09T06:05:12.222" v="498" actId="478"/>
          <ac:spMkLst>
            <pc:docMk/>
            <pc:sldMk cId="4100715318" sldId="1865"/>
            <ac:spMk id="23" creationId="{FA72A20C-146D-4CE2-AD68-936DBAF8C245}"/>
          </ac:spMkLst>
        </pc:spChg>
        <pc:spChg chg="add del mod">
          <ac:chgData name="Mr. PPT" userId="6442ff2356111531" providerId="LiveId" clId="{9E5A8E78-448E-430E-B339-3D00D8E655B1}" dt="2022-11-09T06:05:00.585" v="493" actId="478"/>
          <ac:spMkLst>
            <pc:docMk/>
            <pc:sldMk cId="4100715318" sldId="1865"/>
            <ac:spMk id="24" creationId="{853FD087-C216-40F6-B802-94521C2E94C1}"/>
          </ac:spMkLst>
        </pc:spChg>
        <pc:spChg chg="add del mod">
          <ac:chgData name="Mr. PPT" userId="6442ff2356111531" providerId="LiveId" clId="{9E5A8E78-448E-430E-B339-3D00D8E655B1}" dt="2022-11-09T06:05:00.585" v="493" actId="478"/>
          <ac:spMkLst>
            <pc:docMk/>
            <pc:sldMk cId="4100715318" sldId="1865"/>
            <ac:spMk id="25" creationId="{3E71C017-FC4E-4C69-B4C3-43B86A7E5DE9}"/>
          </ac:spMkLst>
        </pc:spChg>
        <pc:spChg chg="mod">
          <ac:chgData name="Mr. PPT" userId="6442ff2356111531" providerId="LiveId" clId="{9E5A8E78-448E-430E-B339-3D00D8E655B1}" dt="2022-11-09T06:00:05.414" v="443"/>
          <ac:spMkLst>
            <pc:docMk/>
            <pc:sldMk cId="4100715318" sldId="1865"/>
            <ac:spMk id="27" creationId="{C2BAEDF2-E28C-4B3E-AD1B-95CE622C2888}"/>
          </ac:spMkLst>
        </pc:spChg>
        <pc:spChg chg="mod">
          <ac:chgData name="Mr. PPT" userId="6442ff2356111531" providerId="LiveId" clId="{9E5A8E78-448E-430E-B339-3D00D8E655B1}" dt="2022-11-09T06:00:05.414" v="443"/>
          <ac:spMkLst>
            <pc:docMk/>
            <pc:sldMk cId="4100715318" sldId="1865"/>
            <ac:spMk id="28" creationId="{EB3CFC07-F83D-44DF-A9BE-36766ED5F8D5}"/>
          </ac:spMkLst>
        </pc:spChg>
        <pc:spChg chg="mod">
          <ac:chgData name="Mr. PPT" userId="6442ff2356111531" providerId="LiveId" clId="{9E5A8E78-448E-430E-B339-3D00D8E655B1}" dt="2022-11-09T06:00:05.414" v="443"/>
          <ac:spMkLst>
            <pc:docMk/>
            <pc:sldMk cId="4100715318" sldId="1865"/>
            <ac:spMk id="29" creationId="{8EC496F0-9C26-4455-A87F-73A7C3FF26D9}"/>
          </ac:spMkLst>
        </pc:spChg>
        <pc:spChg chg="add del mod">
          <ac:chgData name="Mr. PPT" userId="6442ff2356111531" providerId="LiveId" clId="{9E5A8E78-448E-430E-B339-3D00D8E655B1}" dt="2022-11-09T06:06:38.841" v="513" actId="478"/>
          <ac:spMkLst>
            <pc:docMk/>
            <pc:sldMk cId="4100715318" sldId="1865"/>
            <ac:spMk id="30" creationId="{BFA8EF59-08FF-4517-AFA3-7AC084266C1E}"/>
          </ac:spMkLst>
        </pc:spChg>
        <pc:spChg chg="mod">
          <ac:chgData name="Mr. PPT" userId="6442ff2356111531" providerId="LiveId" clId="{9E5A8E78-448E-430E-B339-3D00D8E655B1}" dt="2022-11-09T06:00:05.414" v="443"/>
          <ac:spMkLst>
            <pc:docMk/>
            <pc:sldMk cId="4100715318" sldId="1865"/>
            <ac:spMk id="32" creationId="{3E581904-3548-457B-AAED-40FD1025B9B1}"/>
          </ac:spMkLst>
        </pc:spChg>
        <pc:spChg chg="mod">
          <ac:chgData name="Mr. PPT" userId="6442ff2356111531" providerId="LiveId" clId="{9E5A8E78-448E-430E-B339-3D00D8E655B1}" dt="2022-11-09T06:00:05.414" v="443"/>
          <ac:spMkLst>
            <pc:docMk/>
            <pc:sldMk cId="4100715318" sldId="1865"/>
            <ac:spMk id="33" creationId="{93FCD749-2691-48FD-98BF-EB1B7CBFAFAE}"/>
          </ac:spMkLst>
        </pc:spChg>
        <pc:spChg chg="mod">
          <ac:chgData name="Mr. PPT" userId="6442ff2356111531" providerId="LiveId" clId="{9E5A8E78-448E-430E-B339-3D00D8E655B1}" dt="2022-11-09T06:00:05.414" v="443"/>
          <ac:spMkLst>
            <pc:docMk/>
            <pc:sldMk cId="4100715318" sldId="1865"/>
            <ac:spMk id="34" creationId="{D9587DD5-2278-45F1-97AA-7AD93088B816}"/>
          </ac:spMkLst>
        </pc:spChg>
        <pc:spChg chg="mod">
          <ac:chgData name="Mr. PPT" userId="6442ff2356111531" providerId="LiveId" clId="{9E5A8E78-448E-430E-B339-3D00D8E655B1}" dt="2022-11-09T06:00:05.414" v="443"/>
          <ac:spMkLst>
            <pc:docMk/>
            <pc:sldMk cId="4100715318" sldId="1865"/>
            <ac:spMk id="35" creationId="{27BDFA82-07C1-46FE-AE79-2B6E08B3E661}"/>
          </ac:spMkLst>
        </pc:spChg>
        <pc:spChg chg="mod">
          <ac:chgData name="Mr. PPT" userId="6442ff2356111531" providerId="LiveId" clId="{9E5A8E78-448E-430E-B339-3D00D8E655B1}" dt="2022-11-09T06:00:05.414" v="443"/>
          <ac:spMkLst>
            <pc:docMk/>
            <pc:sldMk cId="4100715318" sldId="1865"/>
            <ac:spMk id="36" creationId="{46438D72-2927-46B2-87F3-0660D1F9D726}"/>
          </ac:spMkLst>
        </pc:spChg>
        <pc:spChg chg="add mod topLvl">
          <ac:chgData name="Mr. PPT" userId="6442ff2356111531" providerId="LiveId" clId="{9E5A8E78-448E-430E-B339-3D00D8E655B1}" dt="2022-11-09T06:31:46.612" v="964" actId="165"/>
          <ac:spMkLst>
            <pc:docMk/>
            <pc:sldMk cId="4100715318" sldId="1865"/>
            <ac:spMk id="37" creationId="{EE10A17E-AF05-4789-883B-441D62C7BB0F}"/>
          </ac:spMkLst>
        </pc:spChg>
        <pc:spChg chg="add mod topLvl">
          <ac:chgData name="Mr. PPT" userId="6442ff2356111531" providerId="LiveId" clId="{9E5A8E78-448E-430E-B339-3D00D8E655B1}" dt="2022-11-09T06:31:46.612" v="964" actId="165"/>
          <ac:spMkLst>
            <pc:docMk/>
            <pc:sldMk cId="4100715318" sldId="1865"/>
            <ac:spMk id="38" creationId="{1C5F5D03-BB16-45A8-AECD-7370409680AF}"/>
          </ac:spMkLst>
        </pc:spChg>
        <pc:spChg chg="add del mod">
          <ac:chgData name="Mr. PPT" userId="6442ff2356111531" providerId="LiveId" clId="{9E5A8E78-448E-430E-B339-3D00D8E655B1}" dt="2022-11-09T06:05:33.492" v="502" actId="478"/>
          <ac:spMkLst>
            <pc:docMk/>
            <pc:sldMk cId="4100715318" sldId="1865"/>
            <ac:spMk id="40" creationId="{23229DA1-E1DC-448E-AF89-3159D0AF8C06}"/>
          </ac:spMkLst>
        </pc:spChg>
        <pc:spChg chg="mod topLvl">
          <ac:chgData name="Mr. PPT" userId="6442ff2356111531" providerId="LiveId" clId="{9E5A8E78-448E-430E-B339-3D00D8E655B1}" dt="2022-11-09T06:31:46.612" v="964" actId="165"/>
          <ac:spMkLst>
            <pc:docMk/>
            <pc:sldMk cId="4100715318" sldId="1865"/>
            <ac:spMk id="43" creationId="{5CF3C147-5A3D-49A8-9F3D-D6273013A07C}"/>
          </ac:spMkLst>
        </pc:spChg>
        <pc:spChg chg="mod topLvl">
          <ac:chgData name="Mr. PPT" userId="6442ff2356111531" providerId="LiveId" clId="{9E5A8E78-448E-430E-B339-3D00D8E655B1}" dt="2022-11-09T06:31:46.612" v="964" actId="165"/>
          <ac:spMkLst>
            <pc:docMk/>
            <pc:sldMk cId="4100715318" sldId="1865"/>
            <ac:spMk id="44" creationId="{78476187-DCE7-496A-B276-7C3AF09B10FE}"/>
          </ac:spMkLst>
        </pc:spChg>
        <pc:spChg chg="add mod ord">
          <ac:chgData name="Mr. PPT" userId="6442ff2356111531" providerId="LiveId" clId="{9E5A8E78-448E-430E-B339-3D00D8E655B1}" dt="2022-11-09T07:22:57.874" v="1522" actId="207"/>
          <ac:spMkLst>
            <pc:docMk/>
            <pc:sldMk cId="4100715318" sldId="1865"/>
            <ac:spMk id="45" creationId="{6AFE2A30-CA8A-4858-97D9-BFFB58AE6336}"/>
          </ac:spMkLst>
        </pc:spChg>
        <pc:spChg chg="add mod ord">
          <ac:chgData name="Mr. PPT" userId="6442ff2356111531" providerId="LiveId" clId="{9E5A8E78-448E-430E-B339-3D00D8E655B1}" dt="2022-11-09T06:09:30.309" v="544" actId="12789"/>
          <ac:spMkLst>
            <pc:docMk/>
            <pc:sldMk cId="4100715318" sldId="1865"/>
            <ac:spMk id="46" creationId="{5573C18A-7F42-4460-B30F-F499B6124A98}"/>
          </ac:spMkLst>
        </pc:spChg>
        <pc:spChg chg="mod topLvl">
          <ac:chgData name="Mr. PPT" userId="6442ff2356111531" providerId="LiveId" clId="{9E5A8E78-448E-430E-B339-3D00D8E655B1}" dt="2022-11-09T06:31:46.612" v="964" actId="165"/>
          <ac:spMkLst>
            <pc:docMk/>
            <pc:sldMk cId="4100715318" sldId="1865"/>
            <ac:spMk id="48" creationId="{FEC263A2-2712-4B20-BCA7-7A2B4E9446ED}"/>
          </ac:spMkLst>
        </pc:spChg>
        <pc:spChg chg="mod topLvl">
          <ac:chgData name="Mr. PPT" userId="6442ff2356111531" providerId="LiveId" clId="{9E5A8E78-448E-430E-B339-3D00D8E655B1}" dt="2022-11-09T06:31:46.612" v="964" actId="165"/>
          <ac:spMkLst>
            <pc:docMk/>
            <pc:sldMk cId="4100715318" sldId="1865"/>
            <ac:spMk id="49" creationId="{4F1A4619-FE6F-408F-BCC4-0E15CC5A3EEE}"/>
          </ac:spMkLst>
        </pc:spChg>
        <pc:spChg chg="mod topLvl">
          <ac:chgData name="Mr. PPT" userId="6442ff2356111531" providerId="LiveId" clId="{9E5A8E78-448E-430E-B339-3D00D8E655B1}" dt="2022-11-09T06:07:22.397" v="516" actId="207"/>
          <ac:spMkLst>
            <pc:docMk/>
            <pc:sldMk cId="4100715318" sldId="1865"/>
            <ac:spMk id="51" creationId="{2B76E313-8503-4DAC-8381-769BFA129C12}"/>
          </ac:spMkLst>
        </pc:spChg>
        <pc:spChg chg="mod topLvl">
          <ac:chgData name="Mr. PPT" userId="6442ff2356111531" providerId="LiveId" clId="{9E5A8E78-448E-430E-B339-3D00D8E655B1}" dt="2022-11-09T07:05:41.995" v="1351" actId="207"/>
          <ac:spMkLst>
            <pc:docMk/>
            <pc:sldMk cId="4100715318" sldId="1865"/>
            <ac:spMk id="52" creationId="{D28C281D-61EF-4C52-8CEF-90BE79383DC6}"/>
          </ac:spMkLst>
        </pc:spChg>
        <pc:grpChg chg="add del mod">
          <ac:chgData name="Mr. PPT" userId="6442ff2356111531" providerId="LiveId" clId="{9E5A8E78-448E-430E-B339-3D00D8E655B1}" dt="2022-11-09T06:06:38.841" v="513" actId="478"/>
          <ac:grpSpMkLst>
            <pc:docMk/>
            <pc:sldMk cId="4100715318" sldId="1865"/>
            <ac:grpSpMk id="26" creationId="{52DC3CB7-4A48-4560-8B04-293D8534731B}"/>
          </ac:grpSpMkLst>
        </pc:grpChg>
        <pc:grpChg chg="add del mod">
          <ac:chgData name="Mr. PPT" userId="6442ff2356111531" providerId="LiveId" clId="{9E5A8E78-448E-430E-B339-3D00D8E655B1}" dt="2022-11-09T06:05:35.355" v="503" actId="478"/>
          <ac:grpSpMkLst>
            <pc:docMk/>
            <pc:sldMk cId="4100715318" sldId="1865"/>
            <ac:grpSpMk id="31" creationId="{1580C558-F181-4A71-BF57-6F6F2C6E5F57}"/>
          </ac:grpSpMkLst>
        </pc:grpChg>
        <pc:grpChg chg="add del mod">
          <ac:chgData name="Mr. PPT" userId="6442ff2356111531" providerId="LiveId" clId="{9E5A8E78-448E-430E-B339-3D00D8E655B1}" dt="2022-11-09T06:04:05.071" v="489" actId="165"/>
          <ac:grpSpMkLst>
            <pc:docMk/>
            <pc:sldMk cId="4100715318" sldId="1865"/>
            <ac:grpSpMk id="39" creationId="{E9B03E6A-AB24-42C0-BC4B-56FB25A4F980}"/>
          </ac:grpSpMkLst>
        </pc:grpChg>
        <pc:grpChg chg="add del mod">
          <ac:chgData name="Mr. PPT" userId="6442ff2356111531" providerId="LiveId" clId="{9E5A8E78-448E-430E-B339-3D00D8E655B1}" dt="2022-11-09T06:31:46.612" v="964" actId="165"/>
          <ac:grpSpMkLst>
            <pc:docMk/>
            <pc:sldMk cId="4100715318" sldId="1865"/>
            <ac:grpSpMk id="41" creationId="{170D682A-7FEA-4915-96B2-9E06BAA55F26}"/>
          </ac:grpSpMkLst>
        </pc:grpChg>
        <pc:grpChg chg="add del mod">
          <ac:chgData name="Mr. PPT" userId="6442ff2356111531" providerId="LiveId" clId="{9E5A8E78-448E-430E-B339-3D00D8E655B1}" dt="2022-11-09T06:31:46.612" v="964" actId="165"/>
          <ac:grpSpMkLst>
            <pc:docMk/>
            <pc:sldMk cId="4100715318" sldId="1865"/>
            <ac:grpSpMk id="42" creationId="{03330D9E-179C-4773-B476-566348EF7AA3}"/>
          </ac:grpSpMkLst>
        </pc:grpChg>
        <pc:grpChg chg="add del mod">
          <ac:chgData name="Mr. PPT" userId="6442ff2356111531" providerId="LiveId" clId="{9E5A8E78-448E-430E-B339-3D00D8E655B1}" dt="2022-11-09T06:31:46.612" v="964" actId="165"/>
          <ac:grpSpMkLst>
            <pc:docMk/>
            <pc:sldMk cId="4100715318" sldId="1865"/>
            <ac:grpSpMk id="47" creationId="{328BE0DA-4A30-41F4-BEA9-8262EBCE88DE}"/>
          </ac:grpSpMkLst>
        </pc:grpChg>
        <pc:grpChg chg="add del mod">
          <ac:chgData name="Mr. PPT" userId="6442ff2356111531" providerId="LiveId" clId="{9E5A8E78-448E-430E-B339-3D00D8E655B1}" dt="2022-11-09T06:06:57.028" v="514" actId="165"/>
          <ac:grpSpMkLst>
            <pc:docMk/>
            <pc:sldMk cId="4100715318" sldId="1865"/>
            <ac:grpSpMk id="50" creationId="{7814D816-ABFE-4D9B-9D8F-349C6133FB19}"/>
          </ac:grpSpMkLst>
        </pc:grpChg>
        <pc:grpChg chg="add del mod">
          <ac:chgData name="Mr. PPT" userId="6442ff2356111531" providerId="LiveId" clId="{9E5A8E78-448E-430E-B339-3D00D8E655B1}" dt="2022-11-09T06:06:03.844" v="511" actId="165"/>
          <ac:grpSpMkLst>
            <pc:docMk/>
            <pc:sldMk cId="4100715318" sldId="1865"/>
            <ac:grpSpMk id="53" creationId="{5CAA5FA3-18C9-4297-A2C4-C82AB31BFF32}"/>
          </ac:grpSpMkLst>
        </pc:grpChg>
        <pc:picChg chg="add mod">
          <ac:chgData name="Mr. PPT" userId="6442ff2356111531" providerId="LiveId" clId="{9E5A8E78-448E-430E-B339-3D00D8E655B1}" dt="2022-11-09T06:09:21.806" v="538" actId="12789"/>
          <ac:picMkLst>
            <pc:docMk/>
            <pc:sldMk cId="4100715318" sldId="1865"/>
            <ac:picMk id="55" creationId="{59F7F988-5A03-40FB-8B8D-65B46287DBD9}"/>
          </ac:picMkLst>
        </pc:picChg>
        <pc:picChg chg="add mod">
          <ac:chgData name="Mr. PPT" userId="6442ff2356111531" providerId="LiveId" clId="{9E5A8E78-448E-430E-B339-3D00D8E655B1}" dt="2022-11-09T06:09:30.309" v="544" actId="12789"/>
          <ac:picMkLst>
            <pc:docMk/>
            <pc:sldMk cId="4100715318" sldId="1865"/>
            <ac:picMk id="57" creationId="{D2C98ADD-B491-4899-BF29-0DB8F3BDDA53}"/>
          </ac:picMkLst>
        </pc:picChg>
        <pc:picChg chg="add mod">
          <ac:chgData name="Mr. PPT" userId="6442ff2356111531" providerId="LiveId" clId="{9E5A8E78-448E-430E-B339-3D00D8E655B1}" dt="2022-11-09T06:09:24.891" v="541" actId="12789"/>
          <ac:picMkLst>
            <pc:docMk/>
            <pc:sldMk cId="4100715318" sldId="1865"/>
            <ac:picMk id="59" creationId="{6A8368D3-963B-4D6F-B574-0D9D1CEDB43A}"/>
          </ac:picMkLst>
        </pc:picChg>
        <pc:picChg chg="add del mod">
          <ac:chgData name="Mr. PPT" userId="6442ff2356111531" providerId="LiveId" clId="{9E5A8E78-448E-430E-B339-3D00D8E655B1}" dt="2022-11-30T07:01:41.178" v="12114" actId="478"/>
          <ac:picMkLst>
            <pc:docMk/>
            <pc:sldMk cId="4100715318" sldId="1865"/>
            <ac:picMk id="61" creationId="{DB28809C-8631-4C8E-8E68-F1ECEF349AFC}"/>
          </ac:picMkLst>
        </pc:picChg>
        <pc:picChg chg="add mod">
          <ac:chgData name="Mr. PPT" userId="6442ff2356111531" providerId="LiveId" clId="{9E5A8E78-448E-430E-B339-3D00D8E655B1}" dt="2022-11-09T06:09:17.773" v="535" actId="12789"/>
          <ac:picMkLst>
            <pc:docMk/>
            <pc:sldMk cId="4100715318" sldId="1865"/>
            <ac:picMk id="63" creationId="{D1F96BBE-4F4C-45FD-9238-B5F1FEF285BF}"/>
          </ac:picMkLst>
        </pc:picChg>
        <pc:picChg chg="add del mod">
          <ac:chgData name="Mr. PPT" userId="6442ff2356111531" providerId="LiveId" clId="{9E5A8E78-448E-430E-B339-3D00D8E655B1}" dt="2022-11-30T07:01:41.178" v="12114" actId="478"/>
          <ac:picMkLst>
            <pc:docMk/>
            <pc:sldMk cId="4100715318" sldId="1865"/>
            <ac:picMk id="65" creationId="{21EF2FFC-E7A8-42E3-84DD-540332122A14}"/>
          </ac:picMkLst>
        </pc:picChg>
        <pc:picChg chg="add del mod">
          <ac:chgData name="Mr. PPT" userId="6442ff2356111531" providerId="LiveId" clId="{9E5A8E78-448E-430E-B339-3D00D8E655B1}" dt="2022-11-30T07:01:41.178" v="12114" actId="478"/>
          <ac:picMkLst>
            <pc:docMk/>
            <pc:sldMk cId="4100715318" sldId="1865"/>
            <ac:picMk id="67" creationId="{C9D14DF9-FA93-40D9-9D64-594AC9F4A482}"/>
          </ac:picMkLst>
        </pc:picChg>
        <pc:cxnChg chg="add mod">
          <ac:chgData name="Mr. PPT" userId="6442ff2356111531" providerId="LiveId" clId="{9E5A8E78-448E-430E-B339-3D00D8E655B1}" dt="2022-11-09T05:43:33.191" v="388" actId="14100"/>
          <ac:cxnSpMkLst>
            <pc:docMk/>
            <pc:sldMk cId="4100715318" sldId="1865"/>
            <ac:cxnSpMk id="5" creationId="{27916B96-FF2C-4501-A2F8-D0621646D622}"/>
          </ac:cxnSpMkLst>
        </pc:cxnChg>
        <pc:cxnChg chg="add mod">
          <ac:chgData name="Mr. PPT" userId="6442ff2356111531" providerId="LiveId" clId="{9E5A8E78-448E-430E-B339-3D00D8E655B1}" dt="2022-11-09T06:00:27.584" v="447" actId="1076"/>
          <ac:cxnSpMkLst>
            <pc:docMk/>
            <pc:sldMk cId="4100715318" sldId="1865"/>
            <ac:cxnSpMk id="6" creationId="{FE0EABEB-A824-413A-8C5A-2660CCB3E92D}"/>
          </ac:cxnSpMkLst>
        </pc:cxnChg>
      </pc:sldChg>
      <pc:sldChg chg="addSp delSp modSp add mod ord">
        <pc:chgData name="Mr. PPT" userId="6442ff2356111531" providerId="LiveId" clId="{9E5A8E78-448E-430E-B339-3D00D8E655B1}" dt="2022-11-30T07:01:44.127" v="12115" actId="478"/>
        <pc:sldMkLst>
          <pc:docMk/>
          <pc:sldMk cId="1152679237" sldId="1866"/>
        </pc:sldMkLst>
        <pc:spChg chg="mod">
          <ac:chgData name="Mr. PPT" userId="6442ff2356111531" providerId="LiveId" clId="{9E5A8E78-448E-430E-B339-3D00D8E655B1}" dt="2022-11-09T05:44:43.050" v="397" actId="948"/>
          <ac:spMkLst>
            <pc:docMk/>
            <pc:sldMk cId="1152679237" sldId="1866"/>
            <ac:spMk id="2" creationId="{932EC26B-622B-47F1-A960-FA12191345B2}"/>
          </ac:spMkLst>
        </pc:spChg>
        <pc:spChg chg="mod">
          <ac:chgData name="Mr. PPT" userId="6442ff2356111531" providerId="LiveId" clId="{9E5A8E78-448E-430E-B339-3D00D8E655B1}" dt="2022-11-09T05:58:41.797" v="422" actId="2711"/>
          <ac:spMkLst>
            <pc:docMk/>
            <pc:sldMk cId="1152679237" sldId="1866"/>
            <ac:spMk id="3" creationId="{BA4788D0-535E-4512-ADFE-3A6595CCCA9C}"/>
          </ac:spMkLst>
        </pc:spChg>
        <pc:spChg chg="mod">
          <ac:chgData name="Mr. PPT" userId="6442ff2356111531" providerId="LiveId" clId="{9E5A8E78-448E-430E-B339-3D00D8E655B1}" dt="2022-11-09T05:30:46.779" v="242" actId="1035"/>
          <ac:spMkLst>
            <pc:docMk/>
            <pc:sldMk cId="1152679237" sldId="1866"/>
            <ac:spMk id="4" creationId="{7AF458B5-8B22-46C5-A5FE-B3DAB8D7BB3D}"/>
          </ac:spMkLst>
        </pc:spChg>
        <pc:spChg chg="mod topLvl">
          <ac:chgData name="Mr. PPT" userId="6442ff2356111531" providerId="LiveId" clId="{9E5A8E78-448E-430E-B339-3D00D8E655B1}" dt="2022-11-09T05:42:36.098" v="382" actId="165"/>
          <ac:spMkLst>
            <pc:docMk/>
            <pc:sldMk cId="1152679237" sldId="1866"/>
            <ac:spMk id="8" creationId="{1A5E3724-681F-4323-B8F2-8C3C2B6CB72D}"/>
          </ac:spMkLst>
        </pc:spChg>
        <pc:spChg chg="add mod topLvl">
          <ac:chgData name="Mr. PPT" userId="6442ff2356111531" providerId="LiveId" clId="{9E5A8E78-448E-430E-B339-3D00D8E655B1}" dt="2022-11-09T06:45:44.020" v="1118" actId="14100"/>
          <ac:spMkLst>
            <pc:docMk/>
            <pc:sldMk cId="1152679237" sldId="1866"/>
            <ac:spMk id="9" creationId="{057994EF-760E-48CE-90C2-1D30B6D0513B}"/>
          </ac:spMkLst>
        </pc:spChg>
        <pc:spChg chg="add mod topLvl">
          <ac:chgData name="Mr. PPT" userId="6442ff2356111531" providerId="LiveId" clId="{9E5A8E78-448E-430E-B339-3D00D8E655B1}" dt="2022-11-09T06:45:45.773" v="1119" actId="14100"/>
          <ac:spMkLst>
            <pc:docMk/>
            <pc:sldMk cId="1152679237" sldId="1866"/>
            <ac:spMk id="10" creationId="{0D3380A4-A0E1-445F-ADB1-A5606443A90F}"/>
          </ac:spMkLst>
        </pc:spChg>
        <pc:spChg chg="add mod topLvl">
          <ac:chgData name="Mr. PPT" userId="6442ff2356111531" providerId="LiveId" clId="{9E5A8E78-448E-430E-B339-3D00D8E655B1}" dt="2022-11-09T06:45:47.409" v="1120" actId="14100"/>
          <ac:spMkLst>
            <pc:docMk/>
            <pc:sldMk cId="1152679237" sldId="1866"/>
            <ac:spMk id="11" creationId="{1DE73632-6EC2-4873-AA19-7170220B7354}"/>
          </ac:spMkLst>
        </pc:spChg>
        <pc:spChg chg="add del">
          <ac:chgData name="Mr. PPT" userId="6442ff2356111531" providerId="LiveId" clId="{9E5A8E78-448E-430E-B339-3D00D8E655B1}" dt="2022-11-09T05:34:36.263" v="256"/>
          <ac:spMkLst>
            <pc:docMk/>
            <pc:sldMk cId="1152679237" sldId="1866"/>
            <ac:spMk id="13" creationId="{9E893904-3863-4603-B2DA-0DED8277CA71}"/>
          </ac:spMkLst>
        </pc:spChg>
        <pc:spChg chg="mod">
          <ac:chgData name="Mr. PPT" userId="6442ff2356111531" providerId="LiveId" clId="{9E5A8E78-448E-430E-B339-3D00D8E655B1}" dt="2022-11-09T05:35:46.361" v="262"/>
          <ac:spMkLst>
            <pc:docMk/>
            <pc:sldMk cId="1152679237" sldId="1866"/>
            <ac:spMk id="20" creationId="{477DEBCD-5019-42F7-8A80-1BC2C0C53261}"/>
          </ac:spMkLst>
        </pc:spChg>
        <pc:spChg chg="mod">
          <ac:chgData name="Mr. PPT" userId="6442ff2356111531" providerId="LiveId" clId="{9E5A8E78-448E-430E-B339-3D00D8E655B1}" dt="2022-11-09T05:35:46.361" v="262"/>
          <ac:spMkLst>
            <pc:docMk/>
            <pc:sldMk cId="1152679237" sldId="1866"/>
            <ac:spMk id="21" creationId="{0CA5BE8F-8BB0-4E85-8D87-DDF0A8133FC0}"/>
          </ac:spMkLst>
        </pc:spChg>
        <pc:spChg chg="add del mod">
          <ac:chgData name="Mr. PPT" userId="6442ff2356111531" providerId="LiveId" clId="{9E5A8E78-448E-430E-B339-3D00D8E655B1}" dt="2022-11-30T07:01:44.127" v="12115" actId="478"/>
          <ac:spMkLst>
            <pc:docMk/>
            <pc:sldMk cId="1152679237" sldId="1866"/>
            <ac:spMk id="22" creationId="{7FAF773E-DDAE-41D3-82CB-F1541D5B8C68}"/>
          </ac:spMkLst>
        </pc:spChg>
        <pc:spChg chg="add mod">
          <ac:chgData name="Mr. PPT" userId="6442ff2356111531" providerId="LiveId" clId="{9E5A8E78-448E-430E-B339-3D00D8E655B1}" dt="2022-11-09T05:37:42.869" v="293" actId="571"/>
          <ac:spMkLst>
            <pc:docMk/>
            <pc:sldMk cId="1152679237" sldId="1866"/>
            <ac:spMk id="23" creationId="{FCA9F237-A217-46F8-8CB7-95BF8D142F12}"/>
          </ac:spMkLst>
        </pc:spChg>
        <pc:spChg chg="add mod topLvl">
          <ac:chgData name="Mr. PPT" userId="6442ff2356111531" providerId="LiveId" clId="{9E5A8E78-448E-430E-B339-3D00D8E655B1}" dt="2022-11-09T05:42:36.098" v="382" actId="165"/>
          <ac:spMkLst>
            <pc:docMk/>
            <pc:sldMk cId="1152679237" sldId="1866"/>
            <ac:spMk id="24" creationId="{8AA248E3-6244-4544-A7BA-37FCF892A5DB}"/>
          </ac:spMkLst>
        </pc:spChg>
        <pc:spChg chg="add mod topLvl">
          <ac:chgData name="Mr. PPT" userId="6442ff2356111531" providerId="LiveId" clId="{9E5A8E78-448E-430E-B339-3D00D8E655B1}" dt="2022-11-09T06:03:02.092" v="479" actId="948"/>
          <ac:spMkLst>
            <pc:docMk/>
            <pc:sldMk cId="1152679237" sldId="1866"/>
            <ac:spMk id="25" creationId="{B60FA47C-C611-4669-931B-75687D0DE1AD}"/>
          </ac:spMkLst>
        </pc:spChg>
        <pc:spChg chg="mod topLvl">
          <ac:chgData name="Mr. PPT" userId="6442ff2356111531" providerId="LiveId" clId="{9E5A8E78-448E-430E-B339-3D00D8E655B1}" dt="2022-11-09T05:42:34.224" v="381" actId="165"/>
          <ac:spMkLst>
            <pc:docMk/>
            <pc:sldMk cId="1152679237" sldId="1866"/>
            <ac:spMk id="31" creationId="{7B030911-6EEB-4171-BCB6-61FEADF78CAE}"/>
          </ac:spMkLst>
        </pc:spChg>
        <pc:spChg chg="mod topLvl">
          <ac:chgData name="Mr. PPT" userId="6442ff2356111531" providerId="LiveId" clId="{9E5A8E78-448E-430E-B339-3D00D8E655B1}" dt="2022-11-09T05:42:34.224" v="381" actId="165"/>
          <ac:spMkLst>
            <pc:docMk/>
            <pc:sldMk cId="1152679237" sldId="1866"/>
            <ac:spMk id="32" creationId="{F3714A44-16FE-4189-B300-79E8F21B31EC}"/>
          </ac:spMkLst>
        </pc:spChg>
        <pc:spChg chg="mod topLvl">
          <ac:chgData name="Mr. PPT" userId="6442ff2356111531" providerId="LiveId" clId="{9E5A8E78-448E-430E-B339-3D00D8E655B1}" dt="2022-11-09T06:03:02.092" v="479" actId="948"/>
          <ac:spMkLst>
            <pc:docMk/>
            <pc:sldMk cId="1152679237" sldId="1866"/>
            <ac:spMk id="33" creationId="{A659E6B9-B424-4E03-9512-CBF1940BB945}"/>
          </ac:spMkLst>
        </pc:spChg>
        <pc:spChg chg="del mod topLvl">
          <ac:chgData name="Mr. PPT" userId="6442ff2356111531" providerId="LiveId" clId="{9E5A8E78-448E-430E-B339-3D00D8E655B1}" dt="2022-11-09T05:42:55.971" v="384" actId="478"/>
          <ac:spMkLst>
            <pc:docMk/>
            <pc:sldMk cId="1152679237" sldId="1866"/>
            <ac:spMk id="35" creationId="{1D0CFF3F-05EA-4892-8222-A5EE219F6BCD}"/>
          </ac:spMkLst>
        </pc:spChg>
        <pc:spChg chg="mod topLvl">
          <ac:chgData name="Mr. PPT" userId="6442ff2356111531" providerId="LiveId" clId="{9E5A8E78-448E-430E-B339-3D00D8E655B1}" dt="2022-11-09T05:42:32.283" v="380" actId="165"/>
          <ac:spMkLst>
            <pc:docMk/>
            <pc:sldMk cId="1152679237" sldId="1866"/>
            <ac:spMk id="36" creationId="{40171B4A-52EE-45BF-AF8D-5B3813D26CB9}"/>
          </ac:spMkLst>
        </pc:spChg>
        <pc:spChg chg="mod topLvl">
          <ac:chgData name="Mr. PPT" userId="6442ff2356111531" providerId="LiveId" clId="{9E5A8E78-448E-430E-B339-3D00D8E655B1}" dt="2022-11-09T07:05:33.615" v="1350" actId="207"/>
          <ac:spMkLst>
            <pc:docMk/>
            <pc:sldMk cId="1152679237" sldId="1866"/>
            <ac:spMk id="37" creationId="{7521A006-C4F4-4EEC-A349-7678A55D77AB}"/>
          </ac:spMkLst>
        </pc:spChg>
        <pc:grpChg chg="add del mod">
          <ac:chgData name="Mr. PPT" userId="6442ff2356111531" providerId="LiveId" clId="{9E5A8E78-448E-430E-B339-3D00D8E655B1}" dt="2022-11-09T05:30:13.495" v="237" actId="165"/>
          <ac:grpSpMkLst>
            <pc:docMk/>
            <pc:sldMk cId="1152679237" sldId="1866"/>
            <ac:grpSpMk id="12" creationId="{CD3FF431-B71C-4571-B369-81698C648F0D}"/>
          </ac:grpSpMkLst>
        </pc:grpChg>
        <pc:grpChg chg="add del mod">
          <ac:chgData name="Mr. PPT" userId="6442ff2356111531" providerId="LiveId" clId="{9E5A8E78-448E-430E-B339-3D00D8E655B1}" dt="2022-11-09T05:36:36.151" v="276" actId="478"/>
          <ac:grpSpMkLst>
            <pc:docMk/>
            <pc:sldMk cId="1152679237" sldId="1866"/>
            <ac:grpSpMk id="19" creationId="{41F7AA16-3A28-4F7B-A03F-DD4C4C631122}"/>
          </ac:grpSpMkLst>
        </pc:grpChg>
        <pc:grpChg chg="add del mod">
          <ac:chgData name="Mr. PPT" userId="6442ff2356111531" providerId="LiveId" clId="{9E5A8E78-448E-430E-B339-3D00D8E655B1}" dt="2022-11-09T05:38:48.371" v="348" actId="165"/>
          <ac:grpSpMkLst>
            <pc:docMk/>
            <pc:sldMk cId="1152679237" sldId="1866"/>
            <ac:grpSpMk id="26" creationId="{AD913218-212F-489A-A429-F3CE27882B22}"/>
          </ac:grpSpMkLst>
        </pc:grpChg>
        <pc:grpChg chg="add del mod">
          <ac:chgData name="Mr. PPT" userId="6442ff2356111531" providerId="LiveId" clId="{9E5A8E78-448E-430E-B339-3D00D8E655B1}" dt="2022-11-09T05:39:14.519" v="361" actId="165"/>
          <ac:grpSpMkLst>
            <pc:docMk/>
            <pc:sldMk cId="1152679237" sldId="1866"/>
            <ac:grpSpMk id="27" creationId="{4AEE66CE-2147-4558-9353-859D50E33814}"/>
          </ac:grpSpMkLst>
        </pc:grpChg>
        <pc:grpChg chg="add del mod">
          <ac:chgData name="Mr. PPT" userId="6442ff2356111531" providerId="LiveId" clId="{9E5A8E78-448E-430E-B339-3D00D8E655B1}" dt="2022-11-09T05:41:35.516" v="370" actId="165"/>
          <ac:grpSpMkLst>
            <pc:docMk/>
            <pc:sldMk cId="1152679237" sldId="1866"/>
            <ac:grpSpMk id="28" creationId="{9207C15E-B035-4EB2-A5DE-609E6A74E195}"/>
          </ac:grpSpMkLst>
        </pc:grpChg>
        <pc:grpChg chg="add del mod">
          <ac:chgData name="Mr. PPT" userId="6442ff2356111531" providerId="LiveId" clId="{9E5A8E78-448E-430E-B339-3D00D8E655B1}" dt="2022-11-09T05:42:36.098" v="382" actId="165"/>
          <ac:grpSpMkLst>
            <pc:docMk/>
            <pc:sldMk cId="1152679237" sldId="1866"/>
            <ac:grpSpMk id="29" creationId="{78AE9FDB-55EF-40EA-B66B-33F7474A8578}"/>
          </ac:grpSpMkLst>
        </pc:grpChg>
        <pc:grpChg chg="add del mod">
          <ac:chgData name="Mr. PPT" userId="6442ff2356111531" providerId="LiveId" clId="{9E5A8E78-448E-430E-B339-3D00D8E655B1}" dt="2022-11-09T05:42:34.224" v="381" actId="165"/>
          <ac:grpSpMkLst>
            <pc:docMk/>
            <pc:sldMk cId="1152679237" sldId="1866"/>
            <ac:grpSpMk id="30" creationId="{FAAC18FA-DF71-4FC7-80A6-5F63A259EAF1}"/>
          </ac:grpSpMkLst>
        </pc:grpChg>
        <pc:grpChg chg="add del mod">
          <ac:chgData name="Mr. PPT" userId="6442ff2356111531" providerId="LiveId" clId="{9E5A8E78-448E-430E-B339-3D00D8E655B1}" dt="2022-11-09T05:42:32.283" v="380" actId="165"/>
          <ac:grpSpMkLst>
            <pc:docMk/>
            <pc:sldMk cId="1152679237" sldId="1866"/>
            <ac:grpSpMk id="34" creationId="{C06F743D-616D-4CC6-8109-DCBF6FDFDEFC}"/>
          </ac:grpSpMkLst>
        </pc:grpChg>
        <pc:picChg chg="add del mod">
          <ac:chgData name="Mr. PPT" userId="6442ff2356111531" providerId="LiveId" clId="{9E5A8E78-448E-430E-B339-3D00D8E655B1}" dt="2022-11-09T05:33:17.772" v="249" actId="478"/>
          <ac:picMkLst>
            <pc:docMk/>
            <pc:sldMk cId="1152679237" sldId="1866"/>
            <ac:picMk id="15" creationId="{7232A8A3-1825-42CA-820F-5F6CFEA5A7AA}"/>
          </ac:picMkLst>
        </pc:picChg>
        <pc:picChg chg="add del mod ord">
          <ac:chgData name="Mr. PPT" userId="6442ff2356111531" providerId="LiveId" clId="{9E5A8E78-448E-430E-B339-3D00D8E655B1}" dt="2022-11-09T05:34:36.263" v="256"/>
          <ac:picMkLst>
            <pc:docMk/>
            <pc:sldMk cId="1152679237" sldId="1866"/>
            <ac:picMk id="17" creationId="{A6D9FF0E-EED5-4136-9929-CBDC622D1C9B}"/>
          </ac:picMkLst>
        </pc:picChg>
        <pc:picChg chg="mod modCrop">
          <ac:chgData name="Mr. PPT" userId="6442ff2356111531" providerId="LiveId" clId="{9E5A8E78-448E-430E-B339-3D00D8E655B1}" dt="2022-11-09T05:35:22.785" v="261"/>
          <ac:picMkLst>
            <pc:docMk/>
            <pc:sldMk cId="1152679237" sldId="1866"/>
            <ac:picMk id="18" creationId="{F8B51D97-8214-4579-B074-8EA45E61D7F1}"/>
          </ac:picMkLst>
        </pc:picChg>
        <pc:cxnChg chg="mod">
          <ac:chgData name="Mr. PPT" userId="6442ff2356111531" providerId="LiveId" clId="{9E5A8E78-448E-430E-B339-3D00D8E655B1}" dt="2022-11-09T05:30:46.779" v="242" actId="1035"/>
          <ac:cxnSpMkLst>
            <pc:docMk/>
            <pc:sldMk cId="1152679237" sldId="1866"/>
            <ac:cxnSpMk id="5" creationId="{27916B96-FF2C-4501-A2F8-D0621646D622}"/>
          </ac:cxnSpMkLst>
        </pc:cxnChg>
      </pc:sldChg>
      <pc:sldChg chg="addSp delSp modSp add mod ord">
        <pc:chgData name="Mr. PPT" userId="6442ff2356111531" providerId="LiveId" clId="{9E5A8E78-448E-430E-B339-3D00D8E655B1}" dt="2022-11-30T07:01:45.818" v="12116" actId="478"/>
        <pc:sldMkLst>
          <pc:docMk/>
          <pc:sldMk cId="225645401" sldId="1867"/>
        </pc:sldMkLst>
        <pc:spChg chg="mod">
          <ac:chgData name="Mr. PPT" userId="6442ff2356111531" providerId="LiveId" clId="{9E5A8E78-448E-430E-B339-3D00D8E655B1}" dt="2022-11-09T06:15:27.312" v="621" actId="20577"/>
          <ac:spMkLst>
            <pc:docMk/>
            <pc:sldMk cId="225645401" sldId="1867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7:01:45.818" v="12116" actId="478"/>
          <ac:spMkLst>
            <pc:docMk/>
            <pc:sldMk cId="225645401" sldId="1867"/>
            <ac:spMk id="11" creationId="{D07175C6-455B-45A5-9367-F232D6F1633F}"/>
          </ac:spMkLst>
        </pc:spChg>
        <pc:spChg chg="mod">
          <ac:chgData name="Mr. PPT" userId="6442ff2356111531" providerId="LiveId" clId="{9E5A8E78-448E-430E-B339-3D00D8E655B1}" dt="2022-11-09T06:15:54.275" v="626" actId="554"/>
          <ac:spMkLst>
            <pc:docMk/>
            <pc:sldMk cId="225645401" sldId="1867"/>
            <ac:spMk id="12" creationId="{D9C6EC3D-BF22-485A-92A2-2C418F4573F3}"/>
          </ac:spMkLst>
        </pc:spChg>
        <pc:spChg chg="del">
          <ac:chgData name="Mr. PPT" userId="6442ff2356111531" providerId="LiveId" clId="{9E5A8E78-448E-430E-B339-3D00D8E655B1}" dt="2022-11-09T06:16:07.664" v="627" actId="478"/>
          <ac:spMkLst>
            <pc:docMk/>
            <pc:sldMk cId="225645401" sldId="1867"/>
            <ac:spMk id="13" creationId="{4962A514-DB96-45D2-AAB6-9B37D76DDAE6}"/>
          </ac:spMkLst>
        </pc:spChg>
        <pc:spChg chg="del">
          <ac:chgData name="Mr. PPT" userId="6442ff2356111531" providerId="LiveId" clId="{9E5A8E78-448E-430E-B339-3D00D8E655B1}" dt="2022-11-09T06:14:59.926" v="611" actId="478"/>
          <ac:spMkLst>
            <pc:docMk/>
            <pc:sldMk cId="225645401" sldId="1867"/>
            <ac:spMk id="14" creationId="{6F417A95-D848-4A78-BBE7-080EF759EE12}"/>
          </ac:spMkLst>
        </pc:spChg>
        <pc:spChg chg="del">
          <ac:chgData name="Mr. PPT" userId="6442ff2356111531" providerId="LiveId" clId="{9E5A8E78-448E-430E-B339-3D00D8E655B1}" dt="2022-11-09T06:14:59.926" v="611" actId="478"/>
          <ac:spMkLst>
            <pc:docMk/>
            <pc:sldMk cId="225645401" sldId="1867"/>
            <ac:spMk id="15" creationId="{88D24671-3F48-496C-BB9C-3F259032E434}"/>
          </ac:spMkLst>
        </pc:spChg>
        <pc:spChg chg="del">
          <ac:chgData name="Mr. PPT" userId="6442ff2356111531" providerId="LiveId" clId="{9E5A8E78-448E-430E-B339-3D00D8E655B1}" dt="2022-11-09T06:14:59.926" v="611" actId="478"/>
          <ac:spMkLst>
            <pc:docMk/>
            <pc:sldMk cId="225645401" sldId="1867"/>
            <ac:spMk id="18" creationId="{A3033575-C477-4481-B3BF-703D435938B9}"/>
          </ac:spMkLst>
        </pc:spChg>
        <pc:spChg chg="add mod topLvl">
          <ac:chgData name="Mr. PPT" userId="6442ff2356111531" providerId="LiveId" clId="{9E5A8E78-448E-430E-B339-3D00D8E655B1}" dt="2022-11-09T06:27:20.019" v="931" actId="12788"/>
          <ac:spMkLst>
            <pc:docMk/>
            <pc:sldMk cId="225645401" sldId="1867"/>
            <ac:spMk id="34" creationId="{93E7F596-3FFE-4A8E-A8C0-6A3C4E0F0C5D}"/>
          </ac:spMkLst>
        </pc:spChg>
        <pc:spChg chg="add mod topLvl">
          <ac:chgData name="Mr. PPT" userId="6442ff2356111531" providerId="LiveId" clId="{9E5A8E78-448E-430E-B339-3D00D8E655B1}" dt="2022-11-09T06:18:23.856" v="833" actId="1076"/>
          <ac:spMkLst>
            <pc:docMk/>
            <pc:sldMk cId="225645401" sldId="1867"/>
            <ac:spMk id="35" creationId="{8CD0C0CE-D9EF-449B-B0B8-AD30FC2A2BF6}"/>
          </ac:spMkLst>
        </pc:spChg>
        <pc:spChg chg="add mod topLvl">
          <ac:chgData name="Mr. PPT" userId="6442ff2356111531" providerId="LiveId" clId="{9E5A8E78-448E-430E-B339-3D00D8E655B1}" dt="2022-11-09T06:25:24.422" v="878" actId="12789"/>
          <ac:spMkLst>
            <pc:docMk/>
            <pc:sldMk cId="225645401" sldId="1867"/>
            <ac:spMk id="36" creationId="{4DAABC07-7AA2-4B04-9788-BA3DBEE87D08}"/>
          </ac:spMkLst>
        </pc:spChg>
        <pc:spChg chg="add mod topLvl">
          <ac:chgData name="Mr. PPT" userId="6442ff2356111531" providerId="LiveId" clId="{9E5A8E78-448E-430E-B339-3D00D8E655B1}" dt="2022-11-09T06:17:14.858" v="630" actId="207"/>
          <ac:spMkLst>
            <pc:docMk/>
            <pc:sldMk cId="225645401" sldId="1867"/>
            <ac:spMk id="39" creationId="{DC1341B3-6178-4438-8D32-360ABEA99BEA}"/>
          </ac:spMkLst>
        </pc:spChg>
        <pc:spChg chg="add mod topLvl">
          <ac:chgData name="Mr. PPT" userId="6442ff2356111531" providerId="LiveId" clId="{9E5A8E78-448E-430E-B339-3D00D8E655B1}" dt="2022-11-09T06:25:22.226" v="876" actId="12789"/>
          <ac:spMkLst>
            <pc:docMk/>
            <pc:sldMk cId="225645401" sldId="1867"/>
            <ac:spMk id="40" creationId="{72066C4E-53B2-449D-961F-37361CE96297}"/>
          </ac:spMkLst>
        </pc:spChg>
        <pc:spChg chg="del">
          <ac:chgData name="Mr. PPT" userId="6442ff2356111531" providerId="LiveId" clId="{9E5A8E78-448E-430E-B339-3D00D8E655B1}" dt="2022-11-09T06:14:59.926" v="611" actId="478"/>
          <ac:spMkLst>
            <pc:docMk/>
            <pc:sldMk cId="225645401" sldId="1867"/>
            <ac:spMk id="45" creationId="{6AFE2A30-CA8A-4858-97D9-BFFB58AE6336}"/>
          </ac:spMkLst>
        </pc:spChg>
        <pc:spChg chg="del">
          <ac:chgData name="Mr. PPT" userId="6442ff2356111531" providerId="LiveId" clId="{9E5A8E78-448E-430E-B339-3D00D8E655B1}" dt="2022-11-09T06:14:59.926" v="611" actId="478"/>
          <ac:spMkLst>
            <pc:docMk/>
            <pc:sldMk cId="225645401" sldId="1867"/>
            <ac:spMk id="46" creationId="{5573C18A-7F42-4460-B30F-F499B6124A98}"/>
          </ac:spMkLst>
        </pc:spChg>
        <pc:spChg chg="add mod topLvl">
          <ac:chgData name="Mr. PPT" userId="6442ff2356111531" providerId="LiveId" clId="{9E5A8E78-448E-430E-B339-3D00D8E655B1}" dt="2022-11-09T06:17:14.858" v="630" actId="207"/>
          <ac:spMkLst>
            <pc:docMk/>
            <pc:sldMk cId="225645401" sldId="1867"/>
            <ac:spMk id="50" creationId="{F82BB34F-C128-4365-9C15-EA00EA56A735}"/>
          </ac:spMkLst>
        </pc:spChg>
        <pc:spChg chg="del">
          <ac:chgData name="Mr. PPT" userId="6442ff2356111531" providerId="LiveId" clId="{9E5A8E78-448E-430E-B339-3D00D8E655B1}" dt="2022-11-09T06:14:59.926" v="611" actId="478"/>
          <ac:spMkLst>
            <pc:docMk/>
            <pc:sldMk cId="225645401" sldId="1867"/>
            <ac:spMk id="51" creationId="{2B76E313-8503-4DAC-8381-769BFA129C12}"/>
          </ac:spMkLst>
        </pc:spChg>
        <pc:spChg chg="del">
          <ac:chgData name="Mr. PPT" userId="6442ff2356111531" providerId="LiveId" clId="{9E5A8E78-448E-430E-B339-3D00D8E655B1}" dt="2022-11-09T06:14:59.926" v="611" actId="478"/>
          <ac:spMkLst>
            <pc:docMk/>
            <pc:sldMk cId="225645401" sldId="1867"/>
            <ac:spMk id="52" creationId="{D28C281D-61EF-4C52-8CEF-90BE79383DC6}"/>
          </ac:spMkLst>
        </pc:spChg>
        <pc:spChg chg="add mod topLvl">
          <ac:chgData name="Mr. PPT" userId="6442ff2356111531" providerId="LiveId" clId="{9E5A8E78-448E-430E-B339-3D00D8E655B1}" dt="2022-11-09T06:25:19.710" v="874" actId="12789"/>
          <ac:spMkLst>
            <pc:docMk/>
            <pc:sldMk cId="225645401" sldId="1867"/>
            <ac:spMk id="53" creationId="{61B2A742-6412-417B-A8A6-DF14D9E30759}"/>
          </ac:spMkLst>
        </pc:spChg>
        <pc:spChg chg="add mod topLvl">
          <ac:chgData name="Mr. PPT" userId="6442ff2356111531" providerId="LiveId" clId="{9E5A8E78-448E-430E-B339-3D00D8E655B1}" dt="2022-11-09T06:17:14.858" v="630" actId="207"/>
          <ac:spMkLst>
            <pc:docMk/>
            <pc:sldMk cId="225645401" sldId="1867"/>
            <ac:spMk id="54" creationId="{7BFA2E50-BC0C-42D5-A220-D4086E172B12}"/>
          </ac:spMkLst>
        </pc:spChg>
        <pc:spChg chg="add del mod topLvl">
          <ac:chgData name="Mr. PPT" userId="6442ff2356111531" providerId="LiveId" clId="{9E5A8E78-448E-430E-B339-3D00D8E655B1}" dt="2022-11-09T06:23:53.169" v="847" actId="478"/>
          <ac:spMkLst>
            <pc:docMk/>
            <pc:sldMk cId="225645401" sldId="1867"/>
            <ac:spMk id="56" creationId="{3D684E5B-B249-4DFF-87DE-49612F117DD3}"/>
          </ac:spMkLst>
        </pc:spChg>
        <pc:spChg chg="add del mod topLvl">
          <ac:chgData name="Mr. PPT" userId="6442ff2356111531" providerId="LiveId" clId="{9E5A8E78-448E-430E-B339-3D00D8E655B1}" dt="2022-11-09T06:24:09.182" v="852" actId="478"/>
          <ac:spMkLst>
            <pc:docMk/>
            <pc:sldMk cId="225645401" sldId="1867"/>
            <ac:spMk id="58" creationId="{C5C301A8-4C1D-4C76-85B7-AAD19AC8FE72}"/>
          </ac:spMkLst>
        </pc:spChg>
        <pc:spChg chg="add del mod topLvl">
          <ac:chgData name="Mr. PPT" userId="6442ff2356111531" providerId="LiveId" clId="{9E5A8E78-448E-430E-B339-3D00D8E655B1}" dt="2022-11-09T06:24:55.852" v="865" actId="478"/>
          <ac:spMkLst>
            <pc:docMk/>
            <pc:sldMk cId="225645401" sldId="1867"/>
            <ac:spMk id="60" creationId="{9D806843-304F-4872-87D0-9C319F067FE2}"/>
          </ac:spMkLst>
        </pc:spChg>
        <pc:spChg chg="add del mod topLvl">
          <ac:chgData name="Mr. PPT" userId="6442ff2356111531" providerId="LiveId" clId="{9E5A8E78-448E-430E-B339-3D00D8E655B1}" dt="2022-11-09T06:24:55.852" v="865" actId="478"/>
          <ac:spMkLst>
            <pc:docMk/>
            <pc:sldMk cId="225645401" sldId="1867"/>
            <ac:spMk id="62" creationId="{1820D70E-A29E-4223-BD84-C68F44A4E1DE}"/>
          </ac:spMkLst>
        </pc:spChg>
        <pc:spChg chg="add del mod topLvl">
          <ac:chgData name="Mr. PPT" userId="6442ff2356111531" providerId="LiveId" clId="{9E5A8E78-448E-430E-B339-3D00D8E655B1}" dt="2022-11-09T06:24:55.852" v="865" actId="478"/>
          <ac:spMkLst>
            <pc:docMk/>
            <pc:sldMk cId="225645401" sldId="1867"/>
            <ac:spMk id="64" creationId="{51887B85-ED6D-4121-AB5C-36F583257483}"/>
          </ac:spMkLst>
        </pc:spChg>
        <pc:spChg chg="add del mod topLvl">
          <ac:chgData name="Mr. PPT" userId="6442ff2356111531" providerId="LiveId" clId="{9E5A8E78-448E-430E-B339-3D00D8E655B1}" dt="2022-11-09T06:24:55.852" v="865" actId="478"/>
          <ac:spMkLst>
            <pc:docMk/>
            <pc:sldMk cId="225645401" sldId="1867"/>
            <ac:spMk id="66" creationId="{5ABB9126-242C-4D75-96E6-DA6A4FC3CFA1}"/>
          </ac:spMkLst>
        </pc:spChg>
        <pc:spChg chg="add del mod topLvl">
          <ac:chgData name="Mr. PPT" userId="6442ff2356111531" providerId="LiveId" clId="{9E5A8E78-448E-430E-B339-3D00D8E655B1}" dt="2022-11-09T06:24:55.852" v="865" actId="478"/>
          <ac:spMkLst>
            <pc:docMk/>
            <pc:sldMk cId="225645401" sldId="1867"/>
            <ac:spMk id="68" creationId="{B35F7FE2-1EA9-434D-9AAB-ADA79E009053}"/>
          </ac:spMkLst>
        </pc:spChg>
        <pc:spChg chg="add del mod topLvl">
          <ac:chgData name="Mr. PPT" userId="6442ff2356111531" providerId="LiveId" clId="{9E5A8E78-448E-430E-B339-3D00D8E655B1}" dt="2022-11-09T06:24:55.852" v="865" actId="478"/>
          <ac:spMkLst>
            <pc:docMk/>
            <pc:sldMk cId="225645401" sldId="1867"/>
            <ac:spMk id="69" creationId="{1E18A5A9-FA66-4394-9D75-C64960F89B8A}"/>
          </ac:spMkLst>
        </pc:spChg>
        <pc:spChg chg="add mod topLvl">
          <ac:chgData name="Mr. PPT" userId="6442ff2356111531" providerId="LiveId" clId="{9E5A8E78-448E-430E-B339-3D00D8E655B1}" dt="2022-11-09T06:27:20.019" v="931" actId="12788"/>
          <ac:spMkLst>
            <pc:docMk/>
            <pc:sldMk cId="225645401" sldId="1867"/>
            <ac:spMk id="70" creationId="{133C7C18-80A3-41CF-BB00-08C235BE03C4}"/>
          </ac:spMkLst>
        </pc:spChg>
        <pc:spChg chg="add mod topLvl">
          <ac:chgData name="Mr. PPT" userId="6442ff2356111531" providerId="LiveId" clId="{9E5A8E78-448E-430E-B339-3D00D8E655B1}" dt="2022-11-09T06:27:16.466" v="930" actId="1036"/>
          <ac:spMkLst>
            <pc:docMk/>
            <pc:sldMk cId="225645401" sldId="1867"/>
            <ac:spMk id="71" creationId="{07045C05-4BB8-4526-B53E-3A7B592DBBD0}"/>
          </ac:spMkLst>
        </pc:spChg>
        <pc:spChg chg="mod topLvl">
          <ac:chgData name="Mr. PPT" userId="6442ff2356111531" providerId="LiveId" clId="{9E5A8E78-448E-430E-B339-3D00D8E655B1}" dt="2022-11-09T06:26:31.234" v="890" actId="20577"/>
          <ac:spMkLst>
            <pc:docMk/>
            <pc:sldMk cId="225645401" sldId="1867"/>
            <ac:spMk id="73" creationId="{F40259C8-0A60-4A42-A457-7846B138BA4D}"/>
          </ac:spMkLst>
        </pc:spChg>
        <pc:spChg chg="mod topLvl">
          <ac:chgData name="Mr. PPT" userId="6442ff2356111531" providerId="LiveId" clId="{9E5A8E78-448E-430E-B339-3D00D8E655B1}" dt="2022-11-09T06:27:16.466" v="930" actId="1036"/>
          <ac:spMkLst>
            <pc:docMk/>
            <pc:sldMk cId="225645401" sldId="1867"/>
            <ac:spMk id="74" creationId="{2D193E19-1963-4816-833A-1BD352ED6EC3}"/>
          </ac:spMkLst>
        </pc:spChg>
        <pc:spChg chg="add mod">
          <ac:chgData name="Mr. PPT" userId="6442ff2356111531" providerId="LiveId" clId="{9E5A8E78-448E-430E-B339-3D00D8E655B1}" dt="2022-11-09T06:25:09.771" v="869" actId="571"/>
          <ac:spMkLst>
            <pc:docMk/>
            <pc:sldMk cId="225645401" sldId="1867"/>
            <ac:spMk id="75" creationId="{30BB91C0-96D3-4097-B627-4873EBE48724}"/>
          </ac:spMkLst>
        </pc:spChg>
        <pc:spChg chg="mod">
          <ac:chgData name="Mr. PPT" userId="6442ff2356111531" providerId="LiveId" clId="{9E5A8E78-448E-430E-B339-3D00D8E655B1}" dt="2022-11-09T06:25:09.771" v="869" actId="571"/>
          <ac:spMkLst>
            <pc:docMk/>
            <pc:sldMk cId="225645401" sldId="1867"/>
            <ac:spMk id="77" creationId="{BD583E3C-4117-42E7-A981-7614448E09C1}"/>
          </ac:spMkLst>
        </pc:spChg>
        <pc:spChg chg="mod">
          <ac:chgData name="Mr. PPT" userId="6442ff2356111531" providerId="LiveId" clId="{9E5A8E78-448E-430E-B339-3D00D8E655B1}" dt="2022-11-09T06:25:09.771" v="869" actId="571"/>
          <ac:spMkLst>
            <pc:docMk/>
            <pc:sldMk cId="225645401" sldId="1867"/>
            <ac:spMk id="78" creationId="{584FE2C2-47D1-4FE9-A9CE-2B05A7FC492A}"/>
          </ac:spMkLst>
        </pc:spChg>
        <pc:spChg chg="mod topLvl">
          <ac:chgData name="Mr. PPT" userId="6442ff2356111531" providerId="LiveId" clId="{9E5A8E78-448E-430E-B339-3D00D8E655B1}" dt="2022-11-09T06:27:37.619" v="943" actId="20577"/>
          <ac:spMkLst>
            <pc:docMk/>
            <pc:sldMk cId="225645401" sldId="1867"/>
            <ac:spMk id="80" creationId="{563517EE-748C-441A-9F7E-58BEFD65F146}"/>
          </ac:spMkLst>
        </pc:spChg>
        <pc:spChg chg="mod topLvl">
          <ac:chgData name="Mr. PPT" userId="6442ff2356111531" providerId="LiveId" clId="{9E5A8E78-448E-430E-B339-3D00D8E655B1}" dt="2022-11-09T06:27:16.466" v="930" actId="1036"/>
          <ac:spMkLst>
            <pc:docMk/>
            <pc:sldMk cId="225645401" sldId="1867"/>
            <ac:spMk id="81" creationId="{8A98395B-46FB-49EB-B42E-F0E82468B2C8}"/>
          </ac:spMkLst>
        </pc:spChg>
        <pc:spChg chg="mod topLvl">
          <ac:chgData name="Mr. PPT" userId="6442ff2356111531" providerId="LiveId" clId="{9E5A8E78-448E-430E-B339-3D00D8E655B1}" dt="2022-11-09T06:27:42.507" v="945" actId="20577"/>
          <ac:spMkLst>
            <pc:docMk/>
            <pc:sldMk cId="225645401" sldId="1867"/>
            <ac:spMk id="83" creationId="{8454AB50-0318-454B-AE1B-9DEFB821115D}"/>
          </ac:spMkLst>
        </pc:spChg>
        <pc:spChg chg="mod topLvl">
          <ac:chgData name="Mr. PPT" userId="6442ff2356111531" providerId="LiveId" clId="{9E5A8E78-448E-430E-B339-3D00D8E655B1}" dt="2022-11-09T06:27:16.466" v="930" actId="1036"/>
          <ac:spMkLst>
            <pc:docMk/>
            <pc:sldMk cId="225645401" sldId="1867"/>
            <ac:spMk id="84" creationId="{56EE3A85-D97D-4732-84B4-7A434C32CCD7}"/>
          </ac:spMkLst>
        </pc:spChg>
        <pc:grpChg chg="add del mod">
          <ac:chgData name="Mr. PPT" userId="6442ff2356111531" providerId="LiveId" clId="{9E5A8E78-448E-430E-B339-3D00D8E655B1}" dt="2022-11-09T06:16:22.277" v="628" actId="165"/>
          <ac:grpSpMkLst>
            <pc:docMk/>
            <pc:sldMk cId="225645401" sldId="1867"/>
            <ac:grpSpMk id="8" creationId="{454A63C1-2E8F-4AF1-B31A-4C8C606176C0}"/>
          </ac:grpSpMkLst>
        </pc:grpChg>
        <pc:grpChg chg="add del mod">
          <ac:chgData name="Mr. PPT" userId="6442ff2356111531" providerId="LiveId" clId="{9E5A8E78-448E-430E-B339-3D00D8E655B1}" dt="2022-11-09T06:25:32.005" v="879" actId="165"/>
          <ac:grpSpMkLst>
            <pc:docMk/>
            <pc:sldMk cId="225645401" sldId="1867"/>
            <ac:grpSpMk id="9" creationId="{F44F79E6-5EE2-4D3F-81CC-EC64945ACFAC}"/>
          </ac:grpSpMkLst>
        </pc:grpChg>
        <pc:grpChg chg="del">
          <ac:chgData name="Mr. PPT" userId="6442ff2356111531" providerId="LiveId" clId="{9E5A8E78-448E-430E-B339-3D00D8E655B1}" dt="2022-11-09T06:14:59.926" v="611" actId="478"/>
          <ac:grpSpMkLst>
            <pc:docMk/>
            <pc:sldMk cId="225645401" sldId="1867"/>
            <ac:grpSpMk id="41" creationId="{170D682A-7FEA-4915-96B2-9E06BAA55F26}"/>
          </ac:grpSpMkLst>
        </pc:grpChg>
        <pc:grpChg chg="del">
          <ac:chgData name="Mr. PPT" userId="6442ff2356111531" providerId="LiveId" clId="{9E5A8E78-448E-430E-B339-3D00D8E655B1}" dt="2022-11-09T06:14:59.926" v="611" actId="478"/>
          <ac:grpSpMkLst>
            <pc:docMk/>
            <pc:sldMk cId="225645401" sldId="1867"/>
            <ac:grpSpMk id="42" creationId="{03330D9E-179C-4773-B476-566348EF7AA3}"/>
          </ac:grpSpMkLst>
        </pc:grpChg>
        <pc:grpChg chg="del">
          <ac:chgData name="Mr. PPT" userId="6442ff2356111531" providerId="LiveId" clId="{9E5A8E78-448E-430E-B339-3D00D8E655B1}" dt="2022-11-09T06:14:59.926" v="611" actId="478"/>
          <ac:grpSpMkLst>
            <pc:docMk/>
            <pc:sldMk cId="225645401" sldId="1867"/>
            <ac:grpSpMk id="47" creationId="{328BE0DA-4A30-41F4-BEA9-8262EBCE88DE}"/>
          </ac:grpSpMkLst>
        </pc:grpChg>
        <pc:grpChg chg="add del mod">
          <ac:chgData name="Mr. PPT" userId="6442ff2356111531" providerId="LiveId" clId="{9E5A8E78-448E-430E-B339-3D00D8E655B1}" dt="2022-11-09T06:25:32.005" v="879" actId="165"/>
          <ac:grpSpMkLst>
            <pc:docMk/>
            <pc:sldMk cId="225645401" sldId="1867"/>
            <ac:grpSpMk id="72" creationId="{DE5E2635-2F1A-47C7-9939-6CC6BD4F3D25}"/>
          </ac:grpSpMkLst>
        </pc:grpChg>
        <pc:grpChg chg="add mod">
          <ac:chgData name="Mr. PPT" userId="6442ff2356111531" providerId="LiveId" clId="{9E5A8E78-448E-430E-B339-3D00D8E655B1}" dt="2022-11-09T06:25:09.771" v="869" actId="571"/>
          <ac:grpSpMkLst>
            <pc:docMk/>
            <pc:sldMk cId="225645401" sldId="1867"/>
            <ac:grpSpMk id="76" creationId="{6EAF39CA-0AE3-41C6-9EFB-033CCB423260}"/>
          </ac:grpSpMkLst>
        </pc:grpChg>
        <pc:grpChg chg="add del mod">
          <ac:chgData name="Mr. PPT" userId="6442ff2356111531" providerId="LiveId" clId="{9E5A8E78-448E-430E-B339-3D00D8E655B1}" dt="2022-11-09T06:25:32.005" v="879" actId="165"/>
          <ac:grpSpMkLst>
            <pc:docMk/>
            <pc:sldMk cId="225645401" sldId="1867"/>
            <ac:grpSpMk id="79" creationId="{CA54D095-7C0F-4CFA-9DF2-D4C932BDC249}"/>
          </ac:grpSpMkLst>
        </pc:grpChg>
        <pc:grpChg chg="add del mod">
          <ac:chgData name="Mr. PPT" userId="6442ff2356111531" providerId="LiveId" clId="{9E5A8E78-448E-430E-B339-3D00D8E655B1}" dt="2022-11-09T06:25:32.005" v="879" actId="165"/>
          <ac:grpSpMkLst>
            <pc:docMk/>
            <pc:sldMk cId="225645401" sldId="1867"/>
            <ac:grpSpMk id="82" creationId="{4F24E65A-9628-48C0-B157-075A82A878B0}"/>
          </ac:grpSpMkLst>
        </pc:grpChg>
        <pc:picChg chg="del">
          <ac:chgData name="Mr. PPT" userId="6442ff2356111531" providerId="LiveId" clId="{9E5A8E78-448E-430E-B339-3D00D8E655B1}" dt="2022-11-09T06:14:59.926" v="611" actId="478"/>
          <ac:picMkLst>
            <pc:docMk/>
            <pc:sldMk cId="225645401" sldId="1867"/>
            <ac:picMk id="55" creationId="{59F7F988-5A03-40FB-8B8D-65B46287DBD9}"/>
          </ac:picMkLst>
        </pc:picChg>
        <pc:picChg chg="del">
          <ac:chgData name="Mr. PPT" userId="6442ff2356111531" providerId="LiveId" clId="{9E5A8E78-448E-430E-B339-3D00D8E655B1}" dt="2022-11-09T06:14:59.926" v="611" actId="478"/>
          <ac:picMkLst>
            <pc:docMk/>
            <pc:sldMk cId="225645401" sldId="1867"/>
            <ac:picMk id="57" creationId="{D2C98ADD-B491-4899-BF29-0DB8F3BDDA53}"/>
          </ac:picMkLst>
        </pc:picChg>
        <pc:picChg chg="del">
          <ac:chgData name="Mr. PPT" userId="6442ff2356111531" providerId="LiveId" clId="{9E5A8E78-448E-430E-B339-3D00D8E655B1}" dt="2022-11-09T06:14:59.926" v="611" actId="478"/>
          <ac:picMkLst>
            <pc:docMk/>
            <pc:sldMk cId="225645401" sldId="1867"/>
            <ac:picMk id="59" creationId="{6A8368D3-963B-4D6F-B574-0D9D1CEDB43A}"/>
          </ac:picMkLst>
        </pc:picChg>
        <pc:picChg chg="del">
          <ac:chgData name="Mr. PPT" userId="6442ff2356111531" providerId="LiveId" clId="{9E5A8E78-448E-430E-B339-3D00D8E655B1}" dt="2022-11-30T07:01:45.818" v="12116" actId="478"/>
          <ac:picMkLst>
            <pc:docMk/>
            <pc:sldMk cId="225645401" sldId="1867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09T06:14:59.926" v="611" actId="478"/>
          <ac:picMkLst>
            <pc:docMk/>
            <pc:sldMk cId="225645401" sldId="1867"/>
            <ac:picMk id="63" creationId="{D1F96BBE-4F4C-45FD-9238-B5F1FEF285BF}"/>
          </ac:picMkLst>
        </pc:picChg>
        <pc:picChg chg="del">
          <ac:chgData name="Mr. PPT" userId="6442ff2356111531" providerId="LiveId" clId="{9E5A8E78-448E-430E-B339-3D00D8E655B1}" dt="2022-11-30T07:01:45.818" v="12116" actId="478"/>
          <ac:picMkLst>
            <pc:docMk/>
            <pc:sldMk cId="225645401" sldId="1867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1:45.818" v="12116" actId="478"/>
          <ac:picMkLst>
            <pc:docMk/>
            <pc:sldMk cId="225645401" sldId="1867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1:49.236" v="12118" actId="478"/>
        <pc:sldMkLst>
          <pc:docMk/>
          <pc:sldMk cId="1439410118" sldId="1868"/>
        </pc:sldMkLst>
        <pc:spChg chg="del">
          <ac:chgData name="Mr. PPT" userId="6442ff2356111531" providerId="LiveId" clId="{9E5A8E78-448E-430E-B339-3D00D8E655B1}" dt="2022-11-30T07:01:49.236" v="12118" actId="478"/>
          <ac:spMkLst>
            <pc:docMk/>
            <pc:sldMk cId="1439410118" sldId="1868"/>
            <ac:spMk id="11" creationId="{D07175C6-455B-45A5-9367-F232D6F1633F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12" creationId="{D9C6EC3D-BF22-485A-92A2-2C418F4573F3}"/>
          </ac:spMkLst>
        </pc:spChg>
        <pc:spChg chg="add mod topLvl">
          <ac:chgData name="Mr. PPT" userId="6442ff2356111531" providerId="LiveId" clId="{9E5A8E78-448E-430E-B339-3D00D8E655B1}" dt="2022-11-09T07:21:54.465" v="1518" actId="207"/>
          <ac:spMkLst>
            <pc:docMk/>
            <pc:sldMk cId="1439410118" sldId="1868"/>
            <ac:spMk id="29" creationId="{6F9E2871-CE4B-4EBC-9252-97C2DD296319}"/>
          </ac:spMkLst>
        </pc:spChg>
        <pc:spChg chg="add mod topLvl">
          <ac:chgData name="Mr. PPT" userId="6442ff2356111531" providerId="LiveId" clId="{9E5A8E78-448E-430E-B339-3D00D8E655B1}" dt="2022-11-09T07:21:54.465" v="1518" actId="207"/>
          <ac:spMkLst>
            <pc:docMk/>
            <pc:sldMk cId="1439410118" sldId="1868"/>
            <ac:spMk id="30" creationId="{A01D7A7F-21AE-46B3-B53F-A9F217CB68CE}"/>
          </ac:spMkLst>
        </pc:spChg>
        <pc:spChg chg="add mod topLvl">
          <ac:chgData name="Mr. PPT" userId="6442ff2356111531" providerId="LiveId" clId="{9E5A8E78-448E-430E-B339-3D00D8E655B1}" dt="2022-11-09T06:38:14.397" v="1049" actId="14861"/>
          <ac:spMkLst>
            <pc:docMk/>
            <pc:sldMk cId="1439410118" sldId="1868"/>
            <ac:spMk id="31" creationId="{C5CC2990-B119-4C9B-AFD1-C90209805C9F}"/>
          </ac:spMkLst>
        </pc:spChg>
        <pc:spChg chg="add del mod topLvl">
          <ac:chgData name="Mr. PPT" userId="6442ff2356111531" providerId="LiveId" clId="{9E5A8E78-448E-430E-B339-3D00D8E655B1}" dt="2022-11-09T06:36:33.734" v="1009" actId="478"/>
          <ac:spMkLst>
            <pc:docMk/>
            <pc:sldMk cId="1439410118" sldId="1868"/>
            <ac:spMk id="32" creationId="{D86591DB-3A87-4BF2-A500-153CCBCE090F}"/>
          </ac:spMkLst>
        </pc:spChg>
        <pc:spChg chg="add del mod topLvl">
          <ac:chgData name="Mr. PPT" userId="6442ff2356111531" providerId="LiveId" clId="{9E5A8E78-448E-430E-B339-3D00D8E655B1}" dt="2022-11-09T06:36:33.734" v="1009" actId="478"/>
          <ac:spMkLst>
            <pc:docMk/>
            <pc:sldMk cId="1439410118" sldId="1868"/>
            <ac:spMk id="33" creationId="{E436C39D-D586-49EF-92B1-EC619C0C0CBF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34" creationId="{93E7F596-3FFE-4A8E-A8C0-6A3C4E0F0C5D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35" creationId="{8CD0C0CE-D9EF-449B-B0B8-AD30FC2A2BF6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36" creationId="{4DAABC07-7AA2-4B04-9788-BA3DBEE87D08}"/>
          </ac:spMkLst>
        </pc:spChg>
        <pc:spChg chg="add del mod topLvl">
          <ac:chgData name="Mr. PPT" userId="6442ff2356111531" providerId="LiveId" clId="{9E5A8E78-448E-430E-B339-3D00D8E655B1}" dt="2022-11-09T06:36:33.734" v="1009" actId="478"/>
          <ac:spMkLst>
            <pc:docMk/>
            <pc:sldMk cId="1439410118" sldId="1868"/>
            <ac:spMk id="37" creationId="{23A42286-8DF8-42FF-9E84-C381663D065A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39" creationId="{DC1341B3-6178-4438-8D32-360ABEA99BEA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40" creationId="{72066C4E-53B2-449D-961F-37361CE96297}"/>
          </ac:spMkLst>
        </pc:spChg>
        <pc:spChg chg="mod">
          <ac:chgData name="Mr. PPT" userId="6442ff2356111531" providerId="LiveId" clId="{9E5A8E78-448E-430E-B339-3D00D8E655B1}" dt="2022-11-09T06:29:38.799" v="958" actId="165"/>
          <ac:spMkLst>
            <pc:docMk/>
            <pc:sldMk cId="1439410118" sldId="1868"/>
            <ac:spMk id="41" creationId="{D28E4FFA-BAE9-4D56-82FA-3E552BC4A2C9}"/>
          </ac:spMkLst>
        </pc:spChg>
        <pc:spChg chg="mod">
          <ac:chgData name="Mr. PPT" userId="6442ff2356111531" providerId="LiveId" clId="{9E5A8E78-448E-430E-B339-3D00D8E655B1}" dt="2022-11-09T06:29:38.799" v="958" actId="165"/>
          <ac:spMkLst>
            <pc:docMk/>
            <pc:sldMk cId="1439410118" sldId="1868"/>
            <ac:spMk id="42" creationId="{B779382F-1C33-4DCB-9693-5A604A6C5636}"/>
          </ac:spMkLst>
        </pc:spChg>
        <pc:spChg chg="mod">
          <ac:chgData name="Mr. PPT" userId="6442ff2356111531" providerId="LiveId" clId="{9E5A8E78-448E-430E-B339-3D00D8E655B1}" dt="2022-11-09T06:29:38.799" v="958" actId="165"/>
          <ac:spMkLst>
            <pc:docMk/>
            <pc:sldMk cId="1439410118" sldId="1868"/>
            <ac:spMk id="43" creationId="{3EE29938-41E3-4AD7-BD5D-0B7E2A613231}"/>
          </ac:spMkLst>
        </pc:spChg>
        <pc:spChg chg="add del mod topLvl">
          <ac:chgData name="Mr. PPT" userId="6442ff2356111531" providerId="LiveId" clId="{9E5A8E78-448E-430E-B339-3D00D8E655B1}" dt="2022-11-09T06:36:08.612" v="1001" actId="478"/>
          <ac:spMkLst>
            <pc:docMk/>
            <pc:sldMk cId="1439410118" sldId="1868"/>
            <ac:spMk id="44" creationId="{F5D84DF5-8BF1-4A52-AC17-A21D3D750B0D}"/>
          </ac:spMkLst>
        </pc:spChg>
        <pc:spChg chg="add del mod topLvl">
          <ac:chgData name="Mr. PPT" userId="6442ff2356111531" providerId="LiveId" clId="{9E5A8E78-448E-430E-B339-3D00D8E655B1}" dt="2022-11-09T06:35:54.900" v="1000" actId="478"/>
          <ac:spMkLst>
            <pc:docMk/>
            <pc:sldMk cId="1439410118" sldId="1868"/>
            <ac:spMk id="45" creationId="{4877419A-2579-477B-9583-E086163221EF}"/>
          </ac:spMkLst>
        </pc:spChg>
        <pc:spChg chg="add del mod topLvl">
          <ac:chgData name="Mr. PPT" userId="6442ff2356111531" providerId="LiveId" clId="{9E5A8E78-448E-430E-B339-3D00D8E655B1}" dt="2022-11-09T06:32:54.716" v="966" actId="478"/>
          <ac:spMkLst>
            <pc:docMk/>
            <pc:sldMk cId="1439410118" sldId="1868"/>
            <ac:spMk id="46" creationId="{7F5B711E-6947-46F4-8CBE-AC85BE545E82}"/>
          </ac:spMkLst>
        </pc:spChg>
        <pc:spChg chg="add del mod topLvl">
          <ac:chgData name="Mr. PPT" userId="6442ff2356111531" providerId="LiveId" clId="{9E5A8E78-448E-430E-B339-3D00D8E655B1}" dt="2022-11-09T06:32:54.716" v="966" actId="478"/>
          <ac:spMkLst>
            <pc:docMk/>
            <pc:sldMk cId="1439410118" sldId="1868"/>
            <ac:spMk id="47" creationId="{DA1DB7F6-2F70-4675-9B2B-6C2063EAAB0E}"/>
          </ac:spMkLst>
        </pc:spChg>
        <pc:spChg chg="mod">
          <ac:chgData name="Mr. PPT" userId="6442ff2356111531" providerId="LiveId" clId="{9E5A8E78-448E-430E-B339-3D00D8E655B1}" dt="2022-11-09T06:29:38.799" v="958" actId="165"/>
          <ac:spMkLst>
            <pc:docMk/>
            <pc:sldMk cId="1439410118" sldId="1868"/>
            <ac:spMk id="49" creationId="{E6A46DBD-7C3E-4997-98EA-011795C0CACC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50" creationId="{F82BB34F-C128-4365-9C15-EA00EA56A735}"/>
          </ac:spMkLst>
        </pc:spChg>
        <pc:spChg chg="mod">
          <ac:chgData name="Mr. PPT" userId="6442ff2356111531" providerId="LiveId" clId="{9E5A8E78-448E-430E-B339-3D00D8E655B1}" dt="2022-11-09T06:29:38.799" v="958" actId="165"/>
          <ac:spMkLst>
            <pc:docMk/>
            <pc:sldMk cId="1439410118" sldId="1868"/>
            <ac:spMk id="51" creationId="{631BA74C-7667-44A6-8772-616F879E3608}"/>
          </ac:spMkLst>
        </pc:spChg>
        <pc:spChg chg="mod">
          <ac:chgData name="Mr. PPT" userId="6442ff2356111531" providerId="LiveId" clId="{9E5A8E78-448E-430E-B339-3D00D8E655B1}" dt="2022-11-09T06:29:38.799" v="958" actId="165"/>
          <ac:spMkLst>
            <pc:docMk/>
            <pc:sldMk cId="1439410118" sldId="1868"/>
            <ac:spMk id="52" creationId="{895C9A26-466D-4860-99DA-942A75B52111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53" creationId="{61B2A742-6412-417B-A8A6-DF14D9E30759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54" creationId="{7BFA2E50-BC0C-42D5-A220-D4086E172B12}"/>
          </ac:spMkLst>
        </pc:spChg>
        <pc:spChg chg="add mod topLvl">
          <ac:chgData name="Mr. PPT" userId="6442ff2356111531" providerId="LiveId" clId="{9E5A8E78-448E-430E-B339-3D00D8E655B1}" dt="2022-11-09T06:36:42.320" v="1013" actId="165"/>
          <ac:spMkLst>
            <pc:docMk/>
            <pc:sldMk cId="1439410118" sldId="1868"/>
            <ac:spMk id="55" creationId="{4DE06CA2-F133-45CB-9050-DBF109D6A476}"/>
          </ac:spMkLst>
        </pc:spChg>
        <pc:spChg chg="add mod topLvl">
          <ac:chgData name="Mr. PPT" userId="6442ff2356111531" providerId="LiveId" clId="{9E5A8E78-448E-430E-B339-3D00D8E655B1}" dt="2022-11-09T06:36:42.320" v="1013" actId="165"/>
          <ac:spMkLst>
            <pc:docMk/>
            <pc:sldMk cId="1439410118" sldId="1868"/>
            <ac:spMk id="56" creationId="{9F4D715F-325E-4E59-90DA-4AF18C46EB32}"/>
          </ac:spMkLst>
        </pc:spChg>
        <pc:spChg chg="add del mod">
          <ac:chgData name="Mr. PPT" userId="6442ff2356111531" providerId="LiveId" clId="{9E5A8E78-448E-430E-B339-3D00D8E655B1}" dt="2022-11-09T06:34:05.359" v="986" actId="478"/>
          <ac:spMkLst>
            <pc:docMk/>
            <pc:sldMk cId="1439410118" sldId="1868"/>
            <ac:spMk id="57" creationId="{943A8344-194E-4AFA-9359-3C130135CBC6}"/>
          </ac:spMkLst>
        </pc:spChg>
        <pc:spChg chg="mod topLvl">
          <ac:chgData name="Mr. PPT" userId="6442ff2356111531" providerId="LiveId" clId="{9E5A8E78-448E-430E-B339-3D00D8E655B1}" dt="2022-11-09T06:36:42.320" v="1013" actId="165"/>
          <ac:spMkLst>
            <pc:docMk/>
            <pc:sldMk cId="1439410118" sldId="1868"/>
            <ac:spMk id="60" creationId="{21712D29-275D-4A24-883E-C28500F6CAFA}"/>
          </ac:spMkLst>
        </pc:spChg>
        <pc:spChg chg="mod topLvl">
          <ac:chgData name="Mr. PPT" userId="6442ff2356111531" providerId="LiveId" clId="{9E5A8E78-448E-430E-B339-3D00D8E655B1}" dt="2022-11-09T06:36:42.320" v="1013" actId="165"/>
          <ac:spMkLst>
            <pc:docMk/>
            <pc:sldMk cId="1439410118" sldId="1868"/>
            <ac:spMk id="62" creationId="{74DB9500-C5C4-412C-8F05-AA4444E9C6DD}"/>
          </ac:spMkLst>
        </pc:spChg>
        <pc:spChg chg="mod topLvl">
          <ac:chgData name="Mr. PPT" userId="6442ff2356111531" providerId="LiveId" clId="{9E5A8E78-448E-430E-B339-3D00D8E655B1}" dt="2022-11-09T06:36:47.317" v="1014" actId="207"/>
          <ac:spMkLst>
            <pc:docMk/>
            <pc:sldMk cId="1439410118" sldId="1868"/>
            <ac:spMk id="66" creationId="{B3CBBADE-AECF-407D-9290-466A07DE25C2}"/>
          </ac:spMkLst>
        </pc:spChg>
        <pc:spChg chg="mod topLvl">
          <ac:chgData name="Mr. PPT" userId="6442ff2356111531" providerId="LiveId" clId="{9E5A8E78-448E-430E-B339-3D00D8E655B1}" dt="2022-11-09T07:05:22.554" v="1349" actId="207"/>
          <ac:spMkLst>
            <pc:docMk/>
            <pc:sldMk cId="1439410118" sldId="1868"/>
            <ac:spMk id="68" creationId="{F27F87EE-5E2F-40DA-9A60-447B51BC91DA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70" creationId="{133C7C18-80A3-41CF-BB00-08C235BE03C4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71" creationId="{07045C05-4BB8-4526-B53E-3A7B592DBBD0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73" creationId="{F40259C8-0A60-4A42-A457-7846B138BA4D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74" creationId="{2D193E19-1963-4816-833A-1BD352ED6EC3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80" creationId="{563517EE-748C-441A-9F7E-58BEFD65F146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81" creationId="{8A98395B-46FB-49EB-B42E-F0E82468B2C8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83" creationId="{8454AB50-0318-454B-AE1B-9DEFB821115D}"/>
          </ac:spMkLst>
        </pc:spChg>
        <pc:spChg chg="del">
          <ac:chgData name="Mr. PPT" userId="6442ff2356111531" providerId="LiveId" clId="{9E5A8E78-448E-430E-B339-3D00D8E655B1}" dt="2022-11-09T06:28:30.660" v="950" actId="478"/>
          <ac:spMkLst>
            <pc:docMk/>
            <pc:sldMk cId="1439410118" sldId="1868"/>
            <ac:spMk id="84" creationId="{56EE3A85-D97D-4732-84B4-7A434C32CCD7}"/>
          </ac:spMkLst>
        </pc:spChg>
        <pc:grpChg chg="add del mod">
          <ac:chgData name="Mr. PPT" userId="6442ff2356111531" providerId="LiveId" clId="{9E5A8E78-448E-430E-B339-3D00D8E655B1}" dt="2022-11-09T06:29:38.799" v="958" actId="165"/>
          <ac:grpSpMkLst>
            <pc:docMk/>
            <pc:sldMk cId="1439410118" sldId="1868"/>
            <ac:grpSpMk id="8" creationId="{EF13DBF6-D466-48E1-8833-85923D846A5C}"/>
          </ac:grpSpMkLst>
        </pc:grpChg>
        <pc:grpChg chg="add del mod">
          <ac:chgData name="Mr. PPT" userId="6442ff2356111531" providerId="LiveId" clId="{9E5A8E78-448E-430E-B339-3D00D8E655B1}" dt="2022-11-09T06:36:42.320" v="1013" actId="165"/>
          <ac:grpSpMkLst>
            <pc:docMk/>
            <pc:sldMk cId="1439410118" sldId="1868"/>
            <ac:grpSpMk id="9" creationId="{7FA0DBF5-7D27-42E5-B865-FCFBDC96B82C}"/>
          </ac:grpSpMkLst>
        </pc:grpChg>
        <pc:grpChg chg="add del mod topLvl">
          <ac:chgData name="Mr. PPT" userId="6442ff2356111531" providerId="LiveId" clId="{9E5A8E78-448E-430E-B339-3D00D8E655B1}" dt="2022-11-09T06:35:54.900" v="1000" actId="478"/>
          <ac:grpSpMkLst>
            <pc:docMk/>
            <pc:sldMk cId="1439410118" sldId="1868"/>
            <ac:grpSpMk id="38" creationId="{95F7015A-B1D2-4A54-9F6C-0DA2D67FC3C9}"/>
          </ac:grpSpMkLst>
        </pc:grpChg>
        <pc:grpChg chg="add del mod topLvl">
          <ac:chgData name="Mr. PPT" userId="6442ff2356111531" providerId="LiveId" clId="{9E5A8E78-448E-430E-B339-3D00D8E655B1}" dt="2022-11-09T06:32:54.716" v="966" actId="478"/>
          <ac:grpSpMkLst>
            <pc:docMk/>
            <pc:sldMk cId="1439410118" sldId="1868"/>
            <ac:grpSpMk id="48" creationId="{6DDAD85E-D0E0-448B-9E1C-7C49AC83BC10}"/>
          </ac:grpSpMkLst>
        </pc:grpChg>
        <pc:grpChg chg="add del mod">
          <ac:chgData name="Mr. PPT" userId="6442ff2356111531" providerId="LiveId" clId="{9E5A8E78-448E-430E-B339-3D00D8E655B1}" dt="2022-11-09T06:36:42.320" v="1013" actId="165"/>
          <ac:grpSpMkLst>
            <pc:docMk/>
            <pc:sldMk cId="1439410118" sldId="1868"/>
            <ac:grpSpMk id="59" creationId="{A2EC722A-3AAB-4673-9046-BFC05A8E7B24}"/>
          </ac:grpSpMkLst>
        </pc:grpChg>
        <pc:grpChg chg="add del mod">
          <ac:chgData name="Mr. PPT" userId="6442ff2356111531" providerId="LiveId" clId="{9E5A8E78-448E-430E-B339-3D00D8E655B1}" dt="2022-11-09T06:36:42.320" v="1013" actId="165"/>
          <ac:grpSpMkLst>
            <pc:docMk/>
            <pc:sldMk cId="1439410118" sldId="1868"/>
            <ac:grpSpMk id="64" creationId="{B5F53999-EB02-41A5-81E5-1144718E3A47}"/>
          </ac:grpSpMkLst>
        </pc:grpChg>
        <pc:picChg chg="add mod topLvl">
          <ac:chgData name="Mr. PPT" userId="6442ff2356111531" providerId="LiveId" clId="{9E5A8E78-448E-430E-B339-3D00D8E655B1}" dt="2022-11-09T06:36:42.320" v="1013" actId="165"/>
          <ac:picMkLst>
            <pc:docMk/>
            <pc:sldMk cId="1439410118" sldId="1868"/>
            <ac:picMk id="58" creationId="{8E9FE9BB-E746-43BB-9179-EEDFFD0335C8}"/>
          </ac:picMkLst>
        </pc:picChg>
        <pc:picChg chg="del">
          <ac:chgData name="Mr. PPT" userId="6442ff2356111531" providerId="LiveId" clId="{9E5A8E78-448E-430E-B339-3D00D8E655B1}" dt="2022-11-30T07:01:49.236" v="12118" actId="478"/>
          <ac:picMkLst>
            <pc:docMk/>
            <pc:sldMk cId="1439410118" sldId="1868"/>
            <ac:picMk id="61" creationId="{DB28809C-8631-4C8E-8E68-F1ECEF349AFC}"/>
          </ac:picMkLst>
        </pc:picChg>
        <pc:picChg chg="mod topLvl">
          <ac:chgData name="Mr. PPT" userId="6442ff2356111531" providerId="LiveId" clId="{9E5A8E78-448E-430E-B339-3D00D8E655B1}" dt="2022-11-09T06:37:45.141" v="1024" actId="207"/>
          <ac:picMkLst>
            <pc:docMk/>
            <pc:sldMk cId="1439410118" sldId="1868"/>
            <ac:picMk id="63" creationId="{E5BF0D12-0374-4ACD-B6A5-DDCCD784D32C}"/>
          </ac:picMkLst>
        </pc:picChg>
        <pc:picChg chg="del mod">
          <ac:chgData name="Mr. PPT" userId="6442ff2356111531" providerId="LiveId" clId="{9E5A8E78-448E-430E-B339-3D00D8E655B1}" dt="2022-11-30T07:01:49.236" v="12118" actId="478"/>
          <ac:picMkLst>
            <pc:docMk/>
            <pc:sldMk cId="1439410118" sldId="1868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1:49.236" v="12118" actId="478"/>
          <ac:picMkLst>
            <pc:docMk/>
            <pc:sldMk cId="1439410118" sldId="1868"/>
            <ac:picMk id="67" creationId="{C9D14DF9-FA93-40D9-9D64-594AC9F4A482}"/>
          </ac:picMkLst>
        </pc:picChg>
        <pc:picChg chg="mod topLvl">
          <ac:chgData name="Mr. PPT" userId="6442ff2356111531" providerId="LiveId" clId="{9E5A8E78-448E-430E-B339-3D00D8E655B1}" dt="2022-11-09T06:37:33.796" v="1022" actId="207"/>
          <ac:picMkLst>
            <pc:docMk/>
            <pc:sldMk cId="1439410118" sldId="1868"/>
            <ac:picMk id="69" creationId="{83932AAE-C2A1-4F3B-A899-05652EA50A8E}"/>
          </ac:picMkLst>
        </pc:picChg>
      </pc:sldChg>
      <pc:sldChg chg="addSp delSp modSp add mod ord">
        <pc:chgData name="Mr. PPT" userId="6442ff2356111531" providerId="LiveId" clId="{9E5A8E78-448E-430E-B339-3D00D8E655B1}" dt="2022-11-30T07:01:51.112" v="12119" actId="478"/>
        <pc:sldMkLst>
          <pc:docMk/>
          <pc:sldMk cId="1344280419" sldId="1869"/>
        </pc:sldMkLst>
        <pc:spChg chg="mod">
          <ac:chgData name="Mr. PPT" userId="6442ff2356111531" providerId="LiveId" clId="{9E5A8E78-448E-430E-B339-3D00D8E655B1}" dt="2022-11-09T06:46:37.269" v="1148" actId="164"/>
          <ac:spMkLst>
            <pc:docMk/>
            <pc:sldMk cId="1344280419" sldId="1869"/>
            <ac:spMk id="7" creationId="{2AFEF742-0D7C-491E-AF74-811BC68900E5}"/>
          </ac:spMkLst>
        </pc:spChg>
        <pc:spChg chg="add mod ord">
          <ac:chgData name="Mr. PPT" userId="6442ff2356111531" providerId="LiveId" clId="{9E5A8E78-448E-430E-B339-3D00D8E655B1}" dt="2022-11-09T06:47:02.827" v="1160" actId="167"/>
          <ac:spMkLst>
            <pc:docMk/>
            <pc:sldMk cId="1344280419" sldId="1869"/>
            <ac:spMk id="8" creationId="{2E08FFC1-783A-4F67-8C2D-F14677B5353F}"/>
          </ac:spMkLst>
        </pc:spChg>
        <pc:spChg chg="add mod topLvl">
          <ac:chgData name="Mr. PPT" userId="6442ff2356111531" providerId="LiveId" clId="{9E5A8E78-448E-430E-B339-3D00D8E655B1}" dt="2022-11-09T06:48:18.579" v="1172" actId="11530"/>
          <ac:spMkLst>
            <pc:docMk/>
            <pc:sldMk cId="1344280419" sldId="1869"/>
            <ac:spMk id="9" creationId="{F53712CB-02F3-4628-A780-BE56C4B5115D}"/>
          </ac:spMkLst>
        </pc:spChg>
        <pc:spChg chg="del">
          <ac:chgData name="Mr. PPT" userId="6442ff2356111531" providerId="LiveId" clId="{9E5A8E78-448E-430E-B339-3D00D8E655B1}" dt="2022-11-30T07:01:51.112" v="12119" actId="478"/>
          <ac:spMkLst>
            <pc:docMk/>
            <pc:sldMk cId="1344280419" sldId="1869"/>
            <ac:spMk id="11" creationId="{D07175C6-455B-45A5-9367-F232D6F1633F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12" creationId="{D9C6EC3D-BF22-485A-92A2-2C418F4573F3}"/>
          </ac:spMkLst>
        </pc:spChg>
        <pc:spChg chg="add mod">
          <ac:chgData name="Mr. PPT" userId="6442ff2356111531" providerId="LiveId" clId="{9E5A8E78-448E-430E-B339-3D00D8E655B1}" dt="2022-11-10T07:17:51.155" v="3056"/>
          <ac:spMkLst>
            <pc:docMk/>
            <pc:sldMk cId="1344280419" sldId="1869"/>
            <ac:spMk id="23" creationId="{BDF6711C-8973-44CC-848C-F3E640C77948}"/>
          </ac:spMkLst>
        </pc:spChg>
        <pc:spChg chg="add del mod">
          <ac:chgData name="Mr. PPT" userId="6442ff2356111531" providerId="LiveId" clId="{9E5A8E78-448E-430E-B339-3D00D8E655B1}" dt="2022-11-09T06:43:31.697" v="1079" actId="478"/>
          <ac:spMkLst>
            <pc:docMk/>
            <pc:sldMk cId="1344280419" sldId="1869"/>
            <ac:spMk id="29" creationId="{77D2B7BD-57F1-4041-944C-D3FA763F5379}"/>
          </ac:spMkLst>
        </pc:spChg>
        <pc:spChg chg="add del mod">
          <ac:chgData name="Mr. PPT" userId="6442ff2356111531" providerId="LiveId" clId="{9E5A8E78-448E-430E-B339-3D00D8E655B1}" dt="2022-11-09T06:45:20.133" v="1115" actId="478"/>
          <ac:spMkLst>
            <pc:docMk/>
            <pc:sldMk cId="1344280419" sldId="1869"/>
            <ac:spMk id="30" creationId="{C8372F66-FD24-4045-A3AD-C5146CFFD333}"/>
          </ac:spMkLst>
        </pc:spChg>
        <pc:spChg chg="add del mod">
          <ac:chgData name="Mr. PPT" userId="6442ff2356111531" providerId="LiveId" clId="{9E5A8E78-448E-430E-B339-3D00D8E655B1}" dt="2022-11-09T06:47:00.687" v="1157" actId="478"/>
          <ac:spMkLst>
            <pc:docMk/>
            <pc:sldMk cId="1344280419" sldId="1869"/>
            <ac:spMk id="31" creationId="{44BF2A94-C433-4206-8BCD-FC7E1771EFDA}"/>
          </ac:spMkLst>
        </pc:spChg>
        <pc:spChg chg="add del mod">
          <ac:chgData name="Mr. PPT" userId="6442ff2356111531" providerId="LiveId" clId="{9E5A8E78-448E-430E-B339-3D00D8E655B1}" dt="2022-11-09T06:43:20.546" v="1076" actId="478"/>
          <ac:spMkLst>
            <pc:docMk/>
            <pc:sldMk cId="1344280419" sldId="1869"/>
            <ac:spMk id="32" creationId="{A9023CF0-FD67-4808-93FA-EA9D85A38191}"/>
          </ac:spMkLst>
        </pc:spChg>
        <pc:spChg chg="add del mod">
          <ac:chgData name="Mr. PPT" userId="6442ff2356111531" providerId="LiveId" clId="{9E5A8E78-448E-430E-B339-3D00D8E655B1}" dt="2022-11-09T06:47:00.687" v="1157" actId="478"/>
          <ac:spMkLst>
            <pc:docMk/>
            <pc:sldMk cId="1344280419" sldId="1869"/>
            <ac:spMk id="33" creationId="{56FB775B-1F3A-4095-A55A-6EBD61F3A178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34" creationId="{93E7F596-3FFE-4A8E-A8C0-6A3C4E0F0C5D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35" creationId="{8CD0C0CE-D9EF-449B-B0B8-AD30FC2A2BF6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36" creationId="{4DAABC07-7AA2-4B04-9788-BA3DBEE87D08}"/>
          </ac:spMkLst>
        </pc:spChg>
        <pc:spChg chg="add del mod">
          <ac:chgData name="Mr. PPT" userId="6442ff2356111531" providerId="LiveId" clId="{9E5A8E78-448E-430E-B339-3D00D8E655B1}" dt="2022-11-09T06:47:00.687" v="1157" actId="478"/>
          <ac:spMkLst>
            <pc:docMk/>
            <pc:sldMk cId="1344280419" sldId="1869"/>
            <ac:spMk id="37" creationId="{655E6B3F-4972-4B7A-8885-0606DF9AD645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39" creationId="{DC1341B3-6178-4438-8D32-360ABEA99BEA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40" creationId="{72066C4E-53B2-449D-961F-37361CE96297}"/>
          </ac:spMkLst>
        </pc:spChg>
        <pc:spChg chg="mod">
          <ac:chgData name="Mr. PPT" userId="6442ff2356111531" providerId="LiveId" clId="{9E5A8E78-448E-430E-B339-3D00D8E655B1}" dt="2022-11-09T06:39:22.803" v="1057"/>
          <ac:spMkLst>
            <pc:docMk/>
            <pc:sldMk cId="1344280419" sldId="1869"/>
            <ac:spMk id="42" creationId="{4290E288-C093-4D72-B2D8-E61F48565E0B}"/>
          </ac:spMkLst>
        </pc:spChg>
        <pc:spChg chg="mod">
          <ac:chgData name="Mr. PPT" userId="6442ff2356111531" providerId="LiveId" clId="{9E5A8E78-448E-430E-B339-3D00D8E655B1}" dt="2022-11-09T06:39:22.803" v="1057"/>
          <ac:spMkLst>
            <pc:docMk/>
            <pc:sldMk cId="1344280419" sldId="1869"/>
            <ac:spMk id="43" creationId="{16E08AAD-5711-4B54-98BE-A08D83B31BBC}"/>
          </ac:spMkLst>
        </pc:spChg>
        <pc:spChg chg="mod">
          <ac:chgData name="Mr. PPT" userId="6442ff2356111531" providerId="LiveId" clId="{9E5A8E78-448E-430E-B339-3D00D8E655B1}" dt="2022-11-09T06:39:22.803" v="1057"/>
          <ac:spMkLst>
            <pc:docMk/>
            <pc:sldMk cId="1344280419" sldId="1869"/>
            <ac:spMk id="45" creationId="{ACEA8BE7-6183-4339-A939-66FC311A92D8}"/>
          </ac:spMkLst>
        </pc:spChg>
        <pc:spChg chg="mod">
          <ac:chgData name="Mr. PPT" userId="6442ff2356111531" providerId="LiveId" clId="{9E5A8E78-448E-430E-B339-3D00D8E655B1}" dt="2022-11-09T06:39:22.803" v="1057"/>
          <ac:spMkLst>
            <pc:docMk/>
            <pc:sldMk cId="1344280419" sldId="1869"/>
            <ac:spMk id="46" creationId="{62161BE3-16D8-470D-84C6-2C8BCFE9719A}"/>
          </ac:spMkLst>
        </pc:spChg>
        <pc:spChg chg="add del mod">
          <ac:chgData name="Mr. PPT" userId="6442ff2356111531" providerId="LiveId" clId="{9E5A8E78-448E-430E-B339-3D00D8E655B1}" dt="2022-11-09T06:40:40.838" v="1068" actId="478"/>
          <ac:spMkLst>
            <pc:docMk/>
            <pc:sldMk cId="1344280419" sldId="1869"/>
            <ac:spMk id="47" creationId="{E2BB80C9-2CEC-47DA-A3AA-2234125A6936}"/>
          </ac:spMkLst>
        </pc:spChg>
        <pc:spChg chg="add mod topLvl">
          <ac:chgData name="Mr. PPT" userId="6442ff2356111531" providerId="LiveId" clId="{9E5A8E78-448E-430E-B339-3D00D8E655B1}" dt="2022-11-09T06:47:07.740" v="1162" actId="165"/>
          <ac:spMkLst>
            <pc:docMk/>
            <pc:sldMk cId="1344280419" sldId="1869"/>
            <ac:spMk id="48" creationId="{753454CF-8FCE-4EEC-AB90-B037F8432B34}"/>
          </ac:spMkLst>
        </pc:spChg>
        <pc:spChg chg="add mod topLvl">
          <ac:chgData name="Mr. PPT" userId="6442ff2356111531" providerId="LiveId" clId="{9E5A8E78-448E-430E-B339-3D00D8E655B1}" dt="2022-11-09T06:47:07.740" v="1162" actId="165"/>
          <ac:spMkLst>
            <pc:docMk/>
            <pc:sldMk cId="1344280419" sldId="1869"/>
            <ac:spMk id="49" creationId="{04959742-4745-48A4-8410-5D30661EC28D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50" creationId="{F82BB34F-C128-4365-9C15-EA00EA56A735}"/>
          </ac:spMkLst>
        </pc:spChg>
        <pc:spChg chg="add mod">
          <ac:chgData name="Mr. PPT" userId="6442ff2356111531" providerId="LiveId" clId="{9E5A8E78-448E-430E-B339-3D00D8E655B1}" dt="2022-11-09T06:45:01.310" v="1099" actId="571"/>
          <ac:spMkLst>
            <pc:docMk/>
            <pc:sldMk cId="1344280419" sldId="1869"/>
            <ac:spMk id="51" creationId="{58F8DBE0-A218-41AC-8445-089ED130B8DC}"/>
          </ac:spMkLst>
        </pc:spChg>
        <pc:spChg chg="add mod">
          <ac:chgData name="Mr. PPT" userId="6442ff2356111531" providerId="LiveId" clId="{9E5A8E78-448E-430E-B339-3D00D8E655B1}" dt="2022-11-09T06:45:01.310" v="1099" actId="571"/>
          <ac:spMkLst>
            <pc:docMk/>
            <pc:sldMk cId="1344280419" sldId="1869"/>
            <ac:spMk id="52" creationId="{3DC82BB1-8805-413D-BD4B-E5EB73A97E44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53" creationId="{61B2A742-6412-417B-A8A6-DF14D9E30759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54" creationId="{7BFA2E50-BC0C-42D5-A220-D4086E172B12}"/>
          </ac:spMkLst>
        </pc:spChg>
        <pc:spChg chg="add mod topLvl">
          <ac:chgData name="Mr. PPT" userId="6442ff2356111531" providerId="LiveId" clId="{9E5A8E78-448E-430E-B339-3D00D8E655B1}" dt="2022-11-09T06:47:07.740" v="1162" actId="165"/>
          <ac:spMkLst>
            <pc:docMk/>
            <pc:sldMk cId="1344280419" sldId="1869"/>
            <ac:spMk id="55" creationId="{8ABF9C6D-02B9-4D37-B4E5-BA2421A746F8}"/>
          </ac:spMkLst>
        </pc:spChg>
        <pc:spChg chg="mod">
          <ac:chgData name="Mr. PPT" userId="6442ff2356111531" providerId="LiveId" clId="{9E5A8E78-448E-430E-B339-3D00D8E655B1}" dt="2022-11-09T06:46:48.196" v="1152" actId="571"/>
          <ac:spMkLst>
            <pc:docMk/>
            <pc:sldMk cId="1344280419" sldId="1869"/>
            <ac:spMk id="57" creationId="{7D86B2BB-08A0-42CC-A115-8AAFF4CA4860}"/>
          </ac:spMkLst>
        </pc:spChg>
        <pc:spChg chg="mod">
          <ac:chgData name="Mr. PPT" userId="6442ff2356111531" providerId="LiveId" clId="{9E5A8E78-448E-430E-B339-3D00D8E655B1}" dt="2022-11-09T06:46:48.196" v="1152" actId="571"/>
          <ac:spMkLst>
            <pc:docMk/>
            <pc:sldMk cId="1344280419" sldId="1869"/>
            <ac:spMk id="58" creationId="{FC7284D3-8CC1-4A67-9BB5-E37045759EE2}"/>
          </ac:spMkLst>
        </pc:spChg>
        <pc:spChg chg="mod">
          <ac:chgData name="Mr. PPT" userId="6442ff2356111531" providerId="LiveId" clId="{9E5A8E78-448E-430E-B339-3D00D8E655B1}" dt="2022-11-09T06:46:48.196" v="1152" actId="571"/>
          <ac:spMkLst>
            <pc:docMk/>
            <pc:sldMk cId="1344280419" sldId="1869"/>
            <ac:spMk id="60" creationId="{FCB8929B-CC74-4B02-8636-938A73EA0F07}"/>
          </ac:spMkLst>
        </pc:spChg>
        <pc:spChg chg="mod">
          <ac:chgData name="Mr. PPT" userId="6442ff2356111531" providerId="LiveId" clId="{9E5A8E78-448E-430E-B339-3D00D8E655B1}" dt="2022-11-09T06:46:48.196" v="1152" actId="571"/>
          <ac:spMkLst>
            <pc:docMk/>
            <pc:sldMk cId="1344280419" sldId="1869"/>
            <ac:spMk id="62" creationId="{DB00CE0A-607B-42B8-A0F3-6518B1F14403}"/>
          </ac:spMkLst>
        </pc:spChg>
        <pc:spChg chg="mod topLvl">
          <ac:chgData name="Mr. PPT" userId="6442ff2356111531" providerId="LiveId" clId="{9E5A8E78-448E-430E-B339-3D00D8E655B1}" dt="2022-11-09T06:47:57.945" v="1170" actId="207"/>
          <ac:spMkLst>
            <pc:docMk/>
            <pc:sldMk cId="1344280419" sldId="1869"/>
            <ac:spMk id="66" creationId="{4F7AE573-B158-4E09-96F7-D7844AB8BD4F}"/>
          </ac:spMkLst>
        </pc:spChg>
        <pc:spChg chg="mod topLvl">
          <ac:chgData name="Mr. PPT" userId="6442ff2356111531" providerId="LiveId" clId="{9E5A8E78-448E-430E-B339-3D00D8E655B1}" dt="2022-11-09T06:48:06.505" v="1171" actId="207"/>
          <ac:spMkLst>
            <pc:docMk/>
            <pc:sldMk cId="1344280419" sldId="1869"/>
            <ac:spMk id="68" creationId="{F730347B-0854-43E4-8741-B2C9815B5EE6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70" creationId="{133C7C18-80A3-41CF-BB00-08C235BE03C4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71" creationId="{07045C05-4BB8-4526-B53E-3A7B592DBBD0}"/>
          </ac:spMkLst>
        </pc:spChg>
        <pc:spChg chg="mod topLvl">
          <ac:chgData name="Mr. PPT" userId="6442ff2356111531" providerId="LiveId" clId="{9E5A8E78-448E-430E-B339-3D00D8E655B1}" dt="2022-11-09T06:47:57.945" v="1170" actId="207"/>
          <ac:spMkLst>
            <pc:docMk/>
            <pc:sldMk cId="1344280419" sldId="1869"/>
            <ac:spMk id="72" creationId="{1B914D8F-2996-4D8F-B0D2-13F9B44E90AF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73" creationId="{F40259C8-0A60-4A42-A457-7846B138BA4D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74" creationId="{2D193E19-1963-4816-833A-1BD352ED6EC3}"/>
          </ac:spMkLst>
        </pc:spChg>
        <pc:spChg chg="mod topLvl">
          <ac:chgData name="Mr. PPT" userId="6442ff2356111531" providerId="LiveId" clId="{9E5A8E78-448E-430E-B339-3D00D8E655B1}" dt="2022-11-09T06:48:18.579" v="1172" actId="11530"/>
          <ac:spMkLst>
            <pc:docMk/>
            <pc:sldMk cId="1344280419" sldId="1869"/>
            <ac:spMk id="75" creationId="{FD9D73BB-F00D-43E1-A9DE-5C7247B6106D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80" creationId="{563517EE-748C-441A-9F7E-58BEFD65F146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81" creationId="{8A98395B-46FB-49EB-B42E-F0E82468B2C8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83" creationId="{8454AB50-0318-454B-AE1B-9DEFB821115D}"/>
          </ac:spMkLst>
        </pc:spChg>
        <pc:spChg chg="del">
          <ac:chgData name="Mr. PPT" userId="6442ff2356111531" providerId="LiveId" clId="{9E5A8E78-448E-430E-B339-3D00D8E655B1}" dt="2022-11-09T06:39:09.374" v="1056" actId="478"/>
          <ac:spMkLst>
            <pc:docMk/>
            <pc:sldMk cId="1344280419" sldId="1869"/>
            <ac:spMk id="84" creationId="{56EE3A85-D97D-4732-84B4-7A434C32CCD7}"/>
          </ac:spMkLst>
        </pc:spChg>
        <pc:grpChg chg="add del mod topLvl">
          <ac:chgData name="Mr. PPT" userId="6442ff2356111531" providerId="LiveId" clId="{9E5A8E78-448E-430E-B339-3D00D8E655B1}" dt="2022-11-09T06:47:23.957" v="1164" actId="165"/>
          <ac:grpSpMkLst>
            <pc:docMk/>
            <pc:sldMk cId="1344280419" sldId="1869"/>
            <ac:grpSpMk id="10" creationId="{B05A0DA9-141C-4B0F-85A4-9F4420D13A66}"/>
          </ac:grpSpMkLst>
        </pc:grpChg>
        <pc:grpChg chg="add mod">
          <ac:chgData name="Mr. PPT" userId="6442ff2356111531" providerId="LiveId" clId="{9E5A8E78-448E-430E-B339-3D00D8E655B1}" dt="2022-11-09T06:46:37.269" v="1148" actId="164"/>
          <ac:grpSpMkLst>
            <pc:docMk/>
            <pc:sldMk cId="1344280419" sldId="1869"/>
            <ac:grpSpMk id="13" creationId="{29712A42-1F2B-46EA-BBA1-3091CB80C9E0}"/>
          </ac:grpSpMkLst>
        </pc:grpChg>
        <pc:grpChg chg="add del mod">
          <ac:chgData name="Mr. PPT" userId="6442ff2356111531" providerId="LiveId" clId="{9E5A8E78-448E-430E-B339-3D00D8E655B1}" dt="2022-11-09T06:47:07.740" v="1162" actId="165"/>
          <ac:grpSpMkLst>
            <pc:docMk/>
            <pc:sldMk cId="1344280419" sldId="1869"/>
            <ac:grpSpMk id="14" creationId="{99BF7B80-48E6-4A29-B1A0-49AD635B0975}"/>
          </ac:grpSpMkLst>
        </pc:grpChg>
        <pc:grpChg chg="add del mod">
          <ac:chgData name="Mr. PPT" userId="6442ff2356111531" providerId="LiveId" clId="{9E5A8E78-448E-430E-B339-3D00D8E655B1}" dt="2022-11-09T06:46:07.752" v="1125" actId="478"/>
          <ac:grpSpMkLst>
            <pc:docMk/>
            <pc:sldMk cId="1344280419" sldId="1869"/>
            <ac:grpSpMk id="41" creationId="{2420B56A-8301-4F43-8DAC-CED3BDB4F3D1}"/>
          </ac:grpSpMkLst>
        </pc:grpChg>
        <pc:grpChg chg="add del mod">
          <ac:chgData name="Mr. PPT" userId="6442ff2356111531" providerId="LiveId" clId="{9E5A8E78-448E-430E-B339-3D00D8E655B1}" dt="2022-11-09T06:47:00.687" v="1157" actId="478"/>
          <ac:grpSpMkLst>
            <pc:docMk/>
            <pc:sldMk cId="1344280419" sldId="1869"/>
            <ac:grpSpMk id="44" creationId="{32512CAC-A8AB-4852-8B6A-BDE37F8D721E}"/>
          </ac:grpSpMkLst>
        </pc:grpChg>
        <pc:grpChg chg="add mod">
          <ac:chgData name="Mr. PPT" userId="6442ff2356111531" providerId="LiveId" clId="{9E5A8E78-448E-430E-B339-3D00D8E655B1}" dt="2022-11-09T06:46:48.196" v="1152" actId="571"/>
          <ac:grpSpMkLst>
            <pc:docMk/>
            <pc:sldMk cId="1344280419" sldId="1869"/>
            <ac:grpSpMk id="56" creationId="{BA2F235F-EF0F-4EF2-ACF9-271DF9CF023C}"/>
          </ac:grpSpMkLst>
        </pc:grpChg>
        <pc:grpChg chg="mod">
          <ac:chgData name="Mr. PPT" userId="6442ff2356111531" providerId="LiveId" clId="{9E5A8E78-448E-430E-B339-3D00D8E655B1}" dt="2022-11-09T06:46:48.196" v="1152" actId="571"/>
          <ac:grpSpMkLst>
            <pc:docMk/>
            <pc:sldMk cId="1344280419" sldId="1869"/>
            <ac:grpSpMk id="59" creationId="{AF66323C-A989-4CF5-87C4-E45717A2C362}"/>
          </ac:grpSpMkLst>
        </pc:grpChg>
        <pc:grpChg chg="add del mod ord">
          <ac:chgData name="Mr. PPT" userId="6442ff2356111531" providerId="LiveId" clId="{9E5A8E78-448E-430E-B339-3D00D8E655B1}" dt="2022-11-09T06:47:06.871" v="1161" actId="165"/>
          <ac:grpSpMkLst>
            <pc:docMk/>
            <pc:sldMk cId="1344280419" sldId="1869"/>
            <ac:grpSpMk id="64" creationId="{C05E69E6-DEE3-48AD-B6C3-92B6DD3176DC}"/>
          </ac:grpSpMkLst>
        </pc:grpChg>
        <pc:grpChg chg="del mod topLvl">
          <ac:chgData name="Mr. PPT" userId="6442ff2356111531" providerId="LiveId" clId="{9E5A8E78-448E-430E-B339-3D00D8E655B1}" dt="2022-11-09T06:47:22.512" v="1163" actId="165"/>
          <ac:grpSpMkLst>
            <pc:docMk/>
            <pc:sldMk cId="1344280419" sldId="1869"/>
            <ac:grpSpMk id="69" creationId="{4BF45BF0-AAE1-4165-AC35-53270464B466}"/>
          </ac:grpSpMkLst>
        </pc:grpChg>
        <pc:picChg chg="del">
          <ac:chgData name="Mr. PPT" userId="6442ff2356111531" providerId="LiveId" clId="{9E5A8E78-448E-430E-B339-3D00D8E655B1}" dt="2022-11-30T07:01:51.112" v="12119" actId="478"/>
          <ac:picMkLst>
            <pc:docMk/>
            <pc:sldMk cId="1344280419" sldId="1869"/>
            <ac:picMk id="61" creationId="{DB28809C-8631-4C8E-8E68-F1ECEF349AFC}"/>
          </ac:picMkLst>
        </pc:picChg>
        <pc:picChg chg="mod">
          <ac:chgData name="Mr. PPT" userId="6442ff2356111531" providerId="LiveId" clId="{9E5A8E78-448E-430E-B339-3D00D8E655B1}" dt="2022-11-09T06:46:48.196" v="1152" actId="571"/>
          <ac:picMkLst>
            <pc:docMk/>
            <pc:sldMk cId="1344280419" sldId="1869"/>
            <ac:picMk id="63" creationId="{828D5276-3EA7-4F5D-8E70-1ED4BDE35D4C}"/>
          </ac:picMkLst>
        </pc:picChg>
        <pc:picChg chg="mod ord topLvl">
          <ac:chgData name="Mr. PPT" userId="6442ff2356111531" providerId="LiveId" clId="{9E5A8E78-448E-430E-B339-3D00D8E655B1}" dt="2022-11-09T06:47:23.957" v="1164" actId="165"/>
          <ac:picMkLst>
            <pc:docMk/>
            <pc:sldMk cId="1344280419" sldId="1869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1:51.112" v="12119" actId="478"/>
          <ac:picMkLst>
            <pc:docMk/>
            <pc:sldMk cId="1344280419" sldId="1869"/>
            <ac:picMk id="67" creationId="{C9D14DF9-FA93-40D9-9D64-594AC9F4A482}"/>
          </ac:picMkLst>
        </pc:picChg>
        <pc:picChg chg="mod topLvl">
          <ac:chgData name="Mr. PPT" userId="6442ff2356111531" providerId="LiveId" clId="{9E5A8E78-448E-430E-B339-3D00D8E655B1}" dt="2022-11-09T06:47:35.151" v="1165" actId="14826"/>
          <ac:picMkLst>
            <pc:docMk/>
            <pc:sldMk cId="1344280419" sldId="1869"/>
            <ac:picMk id="76" creationId="{566384F0-81C0-4010-B9EB-CCE9E1666A22}"/>
          </ac:picMkLst>
        </pc:picChg>
        <pc:cxnChg chg="add mod">
          <ac:chgData name="Mr. PPT" userId="6442ff2356111531" providerId="LiveId" clId="{9E5A8E78-448E-430E-B339-3D00D8E655B1}" dt="2022-11-09T06:46:40.983" v="1150" actId="12789"/>
          <ac:cxnSpMkLst>
            <pc:docMk/>
            <pc:sldMk cId="1344280419" sldId="1869"/>
            <ac:cxnSpMk id="38" creationId="{DAD497E0-5D5E-4889-BED2-FB8849B27894}"/>
          </ac:cxnSpMkLst>
        </pc:cxnChg>
      </pc:sldChg>
      <pc:sldChg chg="addSp delSp modSp new mod ord">
        <pc:chgData name="Mr. PPT" userId="6442ff2356111531" providerId="LiveId" clId="{9E5A8E78-448E-430E-B339-3D00D8E655B1}" dt="2022-11-09T07:09:57.612" v="1398"/>
        <pc:sldMkLst>
          <pc:docMk/>
          <pc:sldMk cId="376067518" sldId="1870"/>
        </pc:sldMkLst>
        <pc:spChg chg="add mod">
          <ac:chgData name="Mr. PPT" userId="6442ff2356111531" providerId="LiveId" clId="{9E5A8E78-448E-430E-B339-3D00D8E655B1}" dt="2022-11-09T06:56:47.206" v="1310" actId="14100"/>
          <ac:spMkLst>
            <pc:docMk/>
            <pc:sldMk cId="376067518" sldId="1870"/>
            <ac:spMk id="4" creationId="{E96E26C1-2F8D-414F-944F-E7FDE78AC29C}"/>
          </ac:spMkLst>
        </pc:spChg>
        <pc:spChg chg="add mod">
          <ac:chgData name="Mr. PPT" userId="6442ff2356111531" providerId="LiveId" clId="{9E5A8E78-448E-430E-B339-3D00D8E655B1}" dt="2022-11-09T06:53:04.342" v="1250" actId="207"/>
          <ac:spMkLst>
            <pc:docMk/>
            <pc:sldMk cId="376067518" sldId="1870"/>
            <ac:spMk id="5" creationId="{7BDD7B72-5EDA-40CA-9D44-95219FAF23B8}"/>
          </ac:spMkLst>
        </pc:spChg>
        <pc:spChg chg="add mod">
          <ac:chgData name="Mr. PPT" userId="6442ff2356111531" providerId="LiveId" clId="{9E5A8E78-448E-430E-B339-3D00D8E655B1}" dt="2022-11-09T06:55:41.966" v="1302"/>
          <ac:spMkLst>
            <pc:docMk/>
            <pc:sldMk cId="376067518" sldId="1870"/>
            <ac:spMk id="6" creationId="{868FC651-9980-4373-889C-BA7932981C00}"/>
          </ac:spMkLst>
        </pc:spChg>
        <pc:spChg chg="add mod">
          <ac:chgData name="Mr. PPT" userId="6442ff2356111531" providerId="LiveId" clId="{9E5A8E78-448E-430E-B339-3D00D8E655B1}" dt="2022-11-09T06:56:53.976" v="1311" actId="1076"/>
          <ac:spMkLst>
            <pc:docMk/>
            <pc:sldMk cId="376067518" sldId="1870"/>
            <ac:spMk id="7" creationId="{7138772D-9E2D-4A46-9083-6D0022F41665}"/>
          </ac:spMkLst>
        </pc:spChg>
        <pc:spChg chg="add del mod">
          <ac:chgData name="Mr. PPT" userId="6442ff2356111531" providerId="LiveId" clId="{9E5A8E78-448E-430E-B339-3D00D8E655B1}" dt="2022-11-09T06:56:04.615" v="1305" actId="478"/>
          <ac:spMkLst>
            <pc:docMk/>
            <pc:sldMk cId="376067518" sldId="1870"/>
            <ac:spMk id="8" creationId="{1F2C6FC2-E28E-4CF4-93C6-B794DE3FC40E}"/>
          </ac:spMkLst>
        </pc:spChg>
        <pc:spChg chg="add mod">
          <ac:chgData name="Mr. PPT" userId="6442ff2356111531" providerId="LiveId" clId="{9E5A8E78-448E-430E-B339-3D00D8E655B1}" dt="2022-11-09T06:56:53.976" v="1311" actId="1076"/>
          <ac:spMkLst>
            <pc:docMk/>
            <pc:sldMk cId="376067518" sldId="1870"/>
            <ac:spMk id="9" creationId="{7618AAD5-CD6C-4A50-B432-60CECFABE5DF}"/>
          </ac:spMkLst>
        </pc:spChg>
        <pc:picChg chg="add mod modCrop">
          <ac:chgData name="Mr. PPT" userId="6442ff2356111531" providerId="LiveId" clId="{9E5A8E78-448E-430E-B339-3D00D8E655B1}" dt="2022-11-09T06:52:29.951" v="1245" actId="18131"/>
          <ac:picMkLst>
            <pc:docMk/>
            <pc:sldMk cId="376067518" sldId="1870"/>
            <ac:picMk id="3" creationId="{4840BC14-38AF-4308-BB26-996F512092B9}"/>
          </ac:picMkLst>
        </pc:picChg>
      </pc:sldChg>
      <pc:sldChg chg="addSp delSp modSp add mod ord">
        <pc:chgData name="Mr. PPT" userId="6442ff2356111531" providerId="LiveId" clId="{9E5A8E78-448E-430E-B339-3D00D8E655B1}" dt="2022-11-30T07:01:53.781" v="12120" actId="478"/>
        <pc:sldMkLst>
          <pc:docMk/>
          <pc:sldMk cId="3257708243" sldId="1871"/>
        </pc:sldMkLst>
        <pc:spChg chg="del">
          <ac:chgData name="Mr. PPT" userId="6442ff2356111531" providerId="LiveId" clId="{9E5A8E78-448E-430E-B339-3D00D8E655B1}" dt="2022-11-30T07:01:53.781" v="12120" actId="478"/>
          <ac:spMkLst>
            <pc:docMk/>
            <pc:sldMk cId="3257708243" sldId="1871"/>
            <ac:spMk id="11" creationId="{D07175C6-455B-45A5-9367-F232D6F1633F}"/>
          </ac:spMkLst>
        </pc:spChg>
        <pc:spChg chg="del">
          <ac:chgData name="Mr. PPT" userId="6442ff2356111531" providerId="LiveId" clId="{9E5A8E78-448E-430E-B339-3D00D8E655B1}" dt="2022-11-09T07:02:08.760" v="1325" actId="478"/>
          <ac:spMkLst>
            <pc:docMk/>
            <pc:sldMk cId="3257708243" sldId="1871"/>
            <ac:spMk id="12" creationId="{D9C6EC3D-BF22-485A-92A2-2C418F4573F3}"/>
          </ac:spMkLst>
        </pc:spChg>
        <pc:spChg chg="add mod topLvl">
          <ac:chgData name="Mr. PPT" userId="6442ff2356111531" providerId="LiveId" clId="{9E5A8E78-448E-430E-B339-3D00D8E655B1}" dt="2022-11-10T02:37:19.253" v="1532"/>
          <ac:spMkLst>
            <pc:docMk/>
            <pc:sldMk cId="3257708243" sldId="1871"/>
            <ac:spMk id="29" creationId="{A60D4697-038C-4C85-BCDD-02B0D35D6F58}"/>
          </ac:spMkLst>
        </pc:spChg>
        <pc:spChg chg="add mod ord topLvl">
          <ac:chgData name="Mr. PPT" userId="6442ff2356111531" providerId="LiveId" clId="{9E5A8E78-448E-430E-B339-3D00D8E655B1}" dt="2022-11-10T02:37:21.505" v="1534"/>
          <ac:spMkLst>
            <pc:docMk/>
            <pc:sldMk cId="3257708243" sldId="1871"/>
            <ac:spMk id="30" creationId="{D3F25A9F-1FF1-4447-A343-AA53E1BDBB05}"/>
          </ac:spMkLst>
        </pc:spChg>
        <pc:spChg chg="add mod ord topLvl">
          <ac:chgData name="Mr. PPT" userId="6442ff2356111531" providerId="LiveId" clId="{9E5A8E78-448E-430E-B339-3D00D8E655B1}" dt="2022-11-10T02:37:22.197" v="1536"/>
          <ac:spMkLst>
            <pc:docMk/>
            <pc:sldMk cId="3257708243" sldId="1871"/>
            <ac:spMk id="31" creationId="{C983BED2-B215-4653-8C6E-A5F760731F57}"/>
          </ac:spMkLst>
        </pc:spChg>
        <pc:spChg chg="add mod ord topLvl">
          <ac:chgData name="Mr. PPT" userId="6442ff2356111531" providerId="LiveId" clId="{9E5A8E78-448E-430E-B339-3D00D8E655B1}" dt="2022-11-10T02:37:23.101" v="1538"/>
          <ac:spMkLst>
            <pc:docMk/>
            <pc:sldMk cId="3257708243" sldId="1871"/>
            <ac:spMk id="32" creationId="{EDC80EA6-93F5-4253-8A1F-B966EE4F7BF7}"/>
          </ac:spMkLst>
        </pc:spChg>
        <pc:spChg chg="add mod topLvl">
          <ac:chgData name="Mr. PPT" userId="6442ff2356111531" providerId="LiveId" clId="{9E5A8E78-448E-430E-B339-3D00D8E655B1}" dt="2022-11-09T07:04:27.601" v="1348" actId="165"/>
          <ac:spMkLst>
            <pc:docMk/>
            <pc:sldMk cId="3257708243" sldId="1871"/>
            <ac:spMk id="33" creationId="{252C6D78-9523-4398-B3C8-F5A008395922}"/>
          </ac:spMkLst>
        </pc:spChg>
        <pc:spChg chg="del mod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34" creationId="{93E7F596-3FFE-4A8E-A8C0-6A3C4E0F0C5D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35" creationId="{8CD0C0CE-D9EF-449B-B0B8-AD30FC2A2BF6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36" creationId="{4DAABC07-7AA2-4B04-9788-BA3DBEE87D08}"/>
          </ac:spMkLst>
        </pc:spChg>
        <pc:spChg chg="add mod topLvl">
          <ac:chgData name="Mr. PPT" userId="6442ff2356111531" providerId="LiveId" clId="{9E5A8E78-448E-430E-B339-3D00D8E655B1}" dt="2022-11-09T07:04:27.601" v="1348" actId="165"/>
          <ac:spMkLst>
            <pc:docMk/>
            <pc:sldMk cId="3257708243" sldId="1871"/>
            <ac:spMk id="37" creationId="{9F28D995-F842-4853-991A-B5AC6579B1DE}"/>
          </ac:spMkLst>
        </pc:spChg>
        <pc:spChg chg="add mod topLvl">
          <ac:chgData name="Mr. PPT" userId="6442ff2356111531" providerId="LiveId" clId="{9E5A8E78-448E-430E-B339-3D00D8E655B1}" dt="2022-11-09T07:04:27.601" v="1348" actId="165"/>
          <ac:spMkLst>
            <pc:docMk/>
            <pc:sldMk cId="3257708243" sldId="1871"/>
            <ac:spMk id="38" creationId="{9350542F-59BE-4584-8EEE-12C64DB4B7E4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39" creationId="{DC1341B3-6178-4438-8D32-360ABEA99BEA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40" creationId="{72066C4E-53B2-449D-961F-37361CE96297}"/>
          </ac:spMkLst>
        </pc:spChg>
        <pc:spChg chg="add mod topLvl">
          <ac:chgData name="Mr. PPT" userId="6442ff2356111531" providerId="LiveId" clId="{9E5A8E78-448E-430E-B339-3D00D8E655B1}" dt="2022-11-09T07:04:27.601" v="1348" actId="165"/>
          <ac:spMkLst>
            <pc:docMk/>
            <pc:sldMk cId="3257708243" sldId="1871"/>
            <ac:spMk id="41" creationId="{A19A6331-69F9-431F-BCC0-D58D9843C47A}"/>
          </ac:spMkLst>
        </pc:spChg>
        <pc:spChg chg="add del mod topLvl">
          <ac:chgData name="Mr. PPT" userId="6442ff2356111531" providerId="LiveId" clId="{9E5A8E78-448E-430E-B339-3D00D8E655B1}" dt="2022-11-09T07:06:41.060" v="1362" actId="478"/>
          <ac:spMkLst>
            <pc:docMk/>
            <pc:sldMk cId="3257708243" sldId="1871"/>
            <ac:spMk id="42" creationId="{1DA0B916-2C6E-4301-9B86-9570F0B95B40}"/>
          </ac:spMkLst>
        </pc:spChg>
        <pc:spChg chg="add del mod topLvl">
          <ac:chgData name="Mr. PPT" userId="6442ff2356111531" providerId="LiveId" clId="{9E5A8E78-448E-430E-B339-3D00D8E655B1}" dt="2022-11-09T07:06:41.060" v="1362" actId="478"/>
          <ac:spMkLst>
            <pc:docMk/>
            <pc:sldMk cId="3257708243" sldId="1871"/>
            <ac:spMk id="43" creationId="{CDA730AE-E5B9-4087-837B-066909E5BF42}"/>
          </ac:spMkLst>
        </pc:spChg>
        <pc:spChg chg="add del mod topLvl">
          <ac:chgData name="Mr. PPT" userId="6442ff2356111531" providerId="LiveId" clId="{9E5A8E78-448E-430E-B339-3D00D8E655B1}" dt="2022-11-09T07:08:03.407" v="1382" actId="478"/>
          <ac:spMkLst>
            <pc:docMk/>
            <pc:sldMk cId="3257708243" sldId="1871"/>
            <ac:spMk id="44" creationId="{330A5D1F-8674-421C-AD85-15CA081583D6}"/>
          </ac:spMkLst>
        </pc:spChg>
        <pc:spChg chg="add del mod topLvl">
          <ac:chgData name="Mr. PPT" userId="6442ff2356111531" providerId="LiveId" clId="{9E5A8E78-448E-430E-B339-3D00D8E655B1}" dt="2022-11-09T07:08:12.939" v="1387" actId="478"/>
          <ac:spMkLst>
            <pc:docMk/>
            <pc:sldMk cId="3257708243" sldId="1871"/>
            <ac:spMk id="45" creationId="{E17EBAA4-DCF0-4D82-B21E-3DFF42B2B846}"/>
          </ac:spMkLst>
        </pc:spChg>
        <pc:spChg chg="add del mod topLvl">
          <ac:chgData name="Mr. PPT" userId="6442ff2356111531" providerId="LiveId" clId="{9E5A8E78-448E-430E-B339-3D00D8E655B1}" dt="2022-11-09T07:09:23.984" v="1391" actId="478"/>
          <ac:spMkLst>
            <pc:docMk/>
            <pc:sldMk cId="3257708243" sldId="1871"/>
            <ac:spMk id="46" creationId="{2CCA5982-73D6-4789-B5E2-D53737665072}"/>
          </ac:spMkLst>
        </pc:spChg>
        <pc:spChg chg="add del mod topLvl">
          <ac:chgData name="Mr. PPT" userId="6442ff2356111531" providerId="LiveId" clId="{9E5A8E78-448E-430E-B339-3D00D8E655B1}" dt="2022-11-09T07:09:25.448" v="1392" actId="478"/>
          <ac:spMkLst>
            <pc:docMk/>
            <pc:sldMk cId="3257708243" sldId="1871"/>
            <ac:spMk id="47" creationId="{0EC8E456-72F4-4BFC-B204-AF232A9CF712}"/>
          </ac:spMkLst>
        </pc:spChg>
        <pc:spChg chg="add del mod topLvl">
          <ac:chgData name="Mr. PPT" userId="6442ff2356111531" providerId="LiveId" clId="{9E5A8E78-448E-430E-B339-3D00D8E655B1}" dt="2022-11-09T07:09:29.823" v="1394" actId="478"/>
          <ac:spMkLst>
            <pc:docMk/>
            <pc:sldMk cId="3257708243" sldId="1871"/>
            <ac:spMk id="48" creationId="{C17821F6-93E9-46A5-9ECB-D77EA5EC9A66}"/>
          </ac:spMkLst>
        </pc:spChg>
        <pc:spChg chg="add del mod topLvl">
          <ac:chgData name="Mr. PPT" userId="6442ff2356111531" providerId="LiveId" clId="{9E5A8E78-448E-430E-B339-3D00D8E655B1}" dt="2022-11-09T07:09:28.131" v="1393" actId="478"/>
          <ac:spMkLst>
            <pc:docMk/>
            <pc:sldMk cId="3257708243" sldId="1871"/>
            <ac:spMk id="49" creationId="{6FD5C0EF-F919-413D-9A92-42426E4BD9ED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50" creationId="{F82BB34F-C128-4365-9C15-EA00EA56A735}"/>
          </ac:spMkLst>
        </pc:spChg>
        <pc:spChg chg="add mod topLvl">
          <ac:chgData name="Mr. PPT" userId="6442ff2356111531" providerId="LiveId" clId="{9E5A8E78-448E-430E-B339-3D00D8E655B1}" dt="2022-11-09T07:19:25.983" v="1510" actId="165"/>
          <ac:spMkLst>
            <pc:docMk/>
            <pc:sldMk cId="3257708243" sldId="1871"/>
            <ac:spMk id="51" creationId="{D66547C9-F8BD-4166-BA91-8D67E78CFCB8}"/>
          </ac:spMkLst>
        </pc:spChg>
        <pc:spChg chg="add mod topLvl">
          <ac:chgData name="Mr. PPT" userId="6442ff2356111531" providerId="LiveId" clId="{9E5A8E78-448E-430E-B339-3D00D8E655B1}" dt="2022-11-10T02:37:33.448" v="1539" actId="207"/>
          <ac:spMkLst>
            <pc:docMk/>
            <pc:sldMk cId="3257708243" sldId="1871"/>
            <ac:spMk id="52" creationId="{9DE46A4D-8A2F-458B-88CD-C1EE1F7F36CC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53" creationId="{61B2A742-6412-417B-A8A6-DF14D9E30759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54" creationId="{7BFA2E50-BC0C-42D5-A220-D4086E172B12}"/>
          </ac:spMkLst>
        </pc:spChg>
        <pc:spChg chg="mod topLvl">
          <ac:chgData name="Mr. PPT" userId="6442ff2356111531" providerId="LiveId" clId="{9E5A8E78-448E-430E-B339-3D00D8E655B1}" dt="2022-11-09T07:19:25.983" v="1510" actId="165"/>
          <ac:spMkLst>
            <pc:docMk/>
            <pc:sldMk cId="3257708243" sldId="1871"/>
            <ac:spMk id="56" creationId="{23D9D7A0-F4E8-4D70-A5C1-547854341C4D}"/>
          </ac:spMkLst>
        </pc:spChg>
        <pc:spChg chg="mod ord topLvl">
          <ac:chgData name="Mr. PPT" userId="6442ff2356111531" providerId="LiveId" clId="{9E5A8E78-448E-430E-B339-3D00D8E655B1}" dt="2022-11-10T02:37:33.448" v="1539" actId="207"/>
          <ac:spMkLst>
            <pc:docMk/>
            <pc:sldMk cId="3257708243" sldId="1871"/>
            <ac:spMk id="57" creationId="{80B1FBBD-24B1-44E6-BC40-19A7003D3E22}"/>
          </ac:spMkLst>
        </pc:spChg>
        <pc:spChg chg="mod topLvl">
          <ac:chgData name="Mr. PPT" userId="6442ff2356111531" providerId="LiveId" clId="{9E5A8E78-448E-430E-B339-3D00D8E655B1}" dt="2022-11-10T02:37:33.448" v="1539" actId="207"/>
          <ac:spMkLst>
            <pc:docMk/>
            <pc:sldMk cId="3257708243" sldId="1871"/>
            <ac:spMk id="59" creationId="{0B246A76-7197-43BD-B4F1-70FC34303EB5}"/>
          </ac:spMkLst>
        </pc:spChg>
        <pc:spChg chg="mod topLvl">
          <ac:chgData name="Mr. PPT" userId="6442ff2356111531" providerId="LiveId" clId="{9E5A8E78-448E-430E-B339-3D00D8E655B1}" dt="2022-11-09T07:19:25.983" v="1510" actId="165"/>
          <ac:spMkLst>
            <pc:docMk/>
            <pc:sldMk cId="3257708243" sldId="1871"/>
            <ac:spMk id="60" creationId="{2835D667-955E-4008-BE39-C735C18B0B4B}"/>
          </ac:spMkLst>
        </pc:spChg>
        <pc:spChg chg="mod topLvl">
          <ac:chgData name="Mr. PPT" userId="6442ff2356111531" providerId="LiveId" clId="{9E5A8E78-448E-430E-B339-3D00D8E655B1}" dt="2022-11-09T07:19:25.983" v="1510" actId="165"/>
          <ac:spMkLst>
            <pc:docMk/>
            <pc:sldMk cId="3257708243" sldId="1871"/>
            <ac:spMk id="63" creationId="{147E2242-AA5B-4B98-A4F5-C4F8CEF76FDF}"/>
          </ac:spMkLst>
        </pc:spChg>
        <pc:spChg chg="mod topLvl">
          <ac:chgData name="Mr. PPT" userId="6442ff2356111531" providerId="LiveId" clId="{9E5A8E78-448E-430E-B339-3D00D8E655B1}" dt="2022-11-10T02:37:33.448" v="1539" actId="207"/>
          <ac:spMkLst>
            <pc:docMk/>
            <pc:sldMk cId="3257708243" sldId="1871"/>
            <ac:spMk id="64" creationId="{C062C94B-D68E-4C77-BCE5-CFC9EB29CA97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70" creationId="{133C7C18-80A3-41CF-BB00-08C235BE03C4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71" creationId="{07045C05-4BB8-4526-B53E-3A7B592DBBD0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73" creationId="{F40259C8-0A60-4A42-A457-7846B138BA4D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74" creationId="{2D193E19-1963-4816-833A-1BD352ED6EC3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80" creationId="{563517EE-748C-441A-9F7E-58BEFD65F146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81" creationId="{8A98395B-46FB-49EB-B42E-F0E82468B2C8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83" creationId="{8454AB50-0318-454B-AE1B-9DEFB821115D}"/>
          </ac:spMkLst>
        </pc:spChg>
        <pc:spChg chg="del">
          <ac:chgData name="Mr. PPT" userId="6442ff2356111531" providerId="LiveId" clId="{9E5A8E78-448E-430E-B339-3D00D8E655B1}" dt="2022-11-09T07:02:16.924" v="1328" actId="478"/>
          <ac:spMkLst>
            <pc:docMk/>
            <pc:sldMk cId="3257708243" sldId="1871"/>
            <ac:spMk id="84" creationId="{56EE3A85-D97D-4732-84B4-7A434C32CCD7}"/>
          </ac:spMkLst>
        </pc:spChg>
        <pc:grpChg chg="add del mod">
          <ac:chgData name="Mr. PPT" userId="6442ff2356111531" providerId="LiveId" clId="{9E5A8E78-448E-430E-B339-3D00D8E655B1}" dt="2022-11-09T07:02:58.315" v="1334" actId="165"/>
          <ac:grpSpMkLst>
            <pc:docMk/>
            <pc:sldMk cId="3257708243" sldId="1871"/>
            <ac:grpSpMk id="8" creationId="{1D6784DF-801D-4662-85A5-87D08E25D30A}"/>
          </ac:grpSpMkLst>
        </pc:grpChg>
        <pc:grpChg chg="add del mod">
          <ac:chgData name="Mr. PPT" userId="6442ff2356111531" providerId="LiveId" clId="{9E5A8E78-448E-430E-B339-3D00D8E655B1}" dt="2022-11-09T07:04:27.601" v="1348" actId="165"/>
          <ac:grpSpMkLst>
            <pc:docMk/>
            <pc:sldMk cId="3257708243" sldId="1871"/>
            <ac:grpSpMk id="9" creationId="{B377BE82-C886-473D-AECC-225DA9E1130B}"/>
          </ac:grpSpMkLst>
        </pc:grpChg>
        <pc:grpChg chg="add del mod">
          <ac:chgData name="Mr. PPT" userId="6442ff2356111531" providerId="LiveId" clId="{9E5A8E78-448E-430E-B339-3D00D8E655B1}" dt="2022-11-09T07:19:25.983" v="1510" actId="165"/>
          <ac:grpSpMkLst>
            <pc:docMk/>
            <pc:sldMk cId="3257708243" sldId="1871"/>
            <ac:grpSpMk id="10" creationId="{62376CF4-14E0-425D-A85E-94816A2D1C30}"/>
          </ac:grpSpMkLst>
        </pc:grpChg>
        <pc:grpChg chg="add del mod ord">
          <ac:chgData name="Mr. PPT" userId="6442ff2356111531" providerId="LiveId" clId="{9E5A8E78-448E-430E-B339-3D00D8E655B1}" dt="2022-11-09T07:19:25.983" v="1510" actId="165"/>
          <ac:grpSpMkLst>
            <pc:docMk/>
            <pc:sldMk cId="3257708243" sldId="1871"/>
            <ac:grpSpMk id="55" creationId="{E03D9664-4273-4EA2-8F7B-04D78FA9D0CF}"/>
          </ac:grpSpMkLst>
        </pc:grpChg>
        <pc:grpChg chg="add del mod ord">
          <ac:chgData name="Mr. PPT" userId="6442ff2356111531" providerId="LiveId" clId="{9E5A8E78-448E-430E-B339-3D00D8E655B1}" dt="2022-11-09T07:19:25.983" v="1510" actId="165"/>
          <ac:grpSpMkLst>
            <pc:docMk/>
            <pc:sldMk cId="3257708243" sldId="1871"/>
            <ac:grpSpMk id="58" creationId="{FCC9B40C-8655-4CB5-AF10-8F762BADBE67}"/>
          </ac:grpSpMkLst>
        </pc:grpChg>
        <pc:grpChg chg="add del mod ord">
          <ac:chgData name="Mr. PPT" userId="6442ff2356111531" providerId="LiveId" clId="{9E5A8E78-448E-430E-B339-3D00D8E655B1}" dt="2022-11-09T07:19:25.983" v="1510" actId="165"/>
          <ac:grpSpMkLst>
            <pc:docMk/>
            <pc:sldMk cId="3257708243" sldId="1871"/>
            <ac:grpSpMk id="62" creationId="{4636BD78-E88C-4887-8925-8039FC5B3C55}"/>
          </ac:grpSpMkLst>
        </pc:grpChg>
        <pc:picChg chg="del">
          <ac:chgData name="Mr. PPT" userId="6442ff2356111531" providerId="LiveId" clId="{9E5A8E78-448E-430E-B339-3D00D8E655B1}" dt="2022-11-30T07:01:53.781" v="12120" actId="478"/>
          <ac:picMkLst>
            <pc:docMk/>
            <pc:sldMk cId="3257708243" sldId="1871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1:53.781" v="12120" actId="478"/>
          <ac:picMkLst>
            <pc:docMk/>
            <pc:sldMk cId="3257708243" sldId="1871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1:53.781" v="12120" actId="478"/>
          <ac:picMkLst>
            <pc:docMk/>
            <pc:sldMk cId="3257708243" sldId="1871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1:47.649" v="12117" actId="478"/>
        <pc:sldMkLst>
          <pc:docMk/>
          <pc:sldMk cId="2973294611" sldId="1872"/>
        </pc:sldMkLst>
        <pc:spChg chg="del">
          <ac:chgData name="Mr. PPT" userId="6442ff2356111531" providerId="LiveId" clId="{9E5A8E78-448E-430E-B339-3D00D8E655B1}" dt="2022-11-30T07:01:47.649" v="12117" actId="478"/>
          <ac:spMkLst>
            <pc:docMk/>
            <pc:sldMk cId="2973294611" sldId="1872"/>
            <ac:spMk id="11" creationId="{D07175C6-455B-45A5-9367-F232D6F1633F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12" creationId="{D9C6EC3D-BF22-485A-92A2-2C418F4573F3}"/>
          </ac:spMkLst>
        </pc:spChg>
        <pc:spChg chg="add 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29" creationId="{F2A8E5F0-827C-420A-991D-B365FF7A7EC6}"/>
          </ac:spMkLst>
        </pc:spChg>
        <pc:spChg chg="add del mod topLvl">
          <ac:chgData name="Mr. PPT" userId="6442ff2356111531" providerId="LiveId" clId="{9E5A8E78-448E-430E-B339-3D00D8E655B1}" dt="2022-11-09T07:18:09.517" v="1507" actId="478"/>
          <ac:spMkLst>
            <pc:docMk/>
            <pc:sldMk cId="2973294611" sldId="1872"/>
            <ac:spMk id="30" creationId="{9DD91F39-A6B3-447E-89B3-C15DC40E0926}"/>
          </ac:spMkLst>
        </pc:spChg>
        <pc:spChg chg="add del mod topLvl">
          <ac:chgData name="Mr. PPT" userId="6442ff2356111531" providerId="LiveId" clId="{9E5A8E78-448E-430E-B339-3D00D8E655B1}" dt="2022-11-09T07:18:09.517" v="1507" actId="478"/>
          <ac:spMkLst>
            <pc:docMk/>
            <pc:sldMk cId="2973294611" sldId="1872"/>
            <ac:spMk id="31" creationId="{4254E817-BDA0-4D23-8112-FEC6FA094956}"/>
          </ac:spMkLst>
        </pc:spChg>
        <pc:spChg chg="add del mod topLvl">
          <ac:chgData name="Mr. PPT" userId="6442ff2356111531" providerId="LiveId" clId="{9E5A8E78-448E-430E-B339-3D00D8E655B1}" dt="2022-11-09T07:18:09.517" v="1507" actId="478"/>
          <ac:spMkLst>
            <pc:docMk/>
            <pc:sldMk cId="2973294611" sldId="1872"/>
            <ac:spMk id="32" creationId="{B17B266E-C32B-4888-A748-A2A431CA23AA}"/>
          </ac:spMkLst>
        </pc:spChg>
        <pc:spChg chg="add del mod topLvl">
          <ac:chgData name="Mr. PPT" userId="6442ff2356111531" providerId="LiveId" clId="{9E5A8E78-448E-430E-B339-3D00D8E655B1}" dt="2022-11-09T07:18:09.517" v="1507" actId="478"/>
          <ac:spMkLst>
            <pc:docMk/>
            <pc:sldMk cId="2973294611" sldId="1872"/>
            <ac:spMk id="33" creationId="{207388C9-4D9B-430F-B96A-4E73722BFBA6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34" creationId="{93E7F596-3FFE-4A8E-A8C0-6A3C4E0F0C5D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35" creationId="{8CD0C0CE-D9EF-449B-B0B8-AD30FC2A2BF6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36" creationId="{4DAABC07-7AA2-4B04-9788-BA3DBEE87D08}"/>
          </ac:spMkLst>
        </pc:spChg>
        <pc:spChg chg="add del mod topLvl">
          <ac:chgData name="Mr. PPT" userId="6442ff2356111531" providerId="LiveId" clId="{9E5A8E78-448E-430E-B339-3D00D8E655B1}" dt="2022-11-09T07:18:09.517" v="1507" actId="478"/>
          <ac:spMkLst>
            <pc:docMk/>
            <pc:sldMk cId="2973294611" sldId="1872"/>
            <ac:spMk id="37" creationId="{89EDE4ED-870D-4FF7-BE3E-9A42D7AF4185}"/>
          </ac:spMkLst>
        </pc:spChg>
        <pc:spChg chg="add del mod topLvl">
          <ac:chgData name="Mr. PPT" userId="6442ff2356111531" providerId="LiveId" clId="{9E5A8E78-448E-430E-B339-3D00D8E655B1}" dt="2022-11-09T07:15:22.198" v="1453" actId="478"/>
          <ac:spMkLst>
            <pc:docMk/>
            <pc:sldMk cId="2973294611" sldId="1872"/>
            <ac:spMk id="38" creationId="{6F638744-2AB1-49D9-A899-1B7D882E07A6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39" creationId="{DC1341B3-6178-4438-8D32-360ABEA99BEA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40" creationId="{72066C4E-53B2-449D-961F-37361CE96297}"/>
          </ac:spMkLst>
        </pc:spChg>
        <pc:spChg chg="add del mod topLvl">
          <ac:chgData name="Mr. PPT" userId="6442ff2356111531" providerId="LiveId" clId="{9E5A8E78-448E-430E-B339-3D00D8E655B1}" dt="2022-11-09T07:14:57.868" v="1441" actId="478"/>
          <ac:spMkLst>
            <pc:docMk/>
            <pc:sldMk cId="2973294611" sldId="1872"/>
            <ac:spMk id="41" creationId="{8A46BE28-91F0-4A46-A92E-4EE4D25EBC43}"/>
          </ac:spMkLst>
        </pc:spChg>
        <pc:spChg chg="add del mod topLvl">
          <ac:chgData name="Mr. PPT" userId="6442ff2356111531" providerId="LiveId" clId="{9E5A8E78-448E-430E-B339-3D00D8E655B1}" dt="2022-11-09T07:17:33.449" v="1500" actId="478"/>
          <ac:spMkLst>
            <pc:docMk/>
            <pc:sldMk cId="2973294611" sldId="1872"/>
            <ac:spMk id="42" creationId="{57C2BA2C-4606-4ED1-BCEC-28D3529AFEF2}"/>
          </ac:spMkLst>
        </pc:spChg>
        <pc:spChg chg="add del mod topLvl">
          <ac:chgData name="Mr. PPT" userId="6442ff2356111531" providerId="LiveId" clId="{9E5A8E78-448E-430E-B339-3D00D8E655B1}" dt="2022-11-09T07:17:31.032" v="1499" actId="478"/>
          <ac:spMkLst>
            <pc:docMk/>
            <pc:sldMk cId="2973294611" sldId="1872"/>
            <ac:spMk id="43" creationId="{B02C01B0-5117-4A61-ABF3-C15E67833F0A}"/>
          </ac:spMkLst>
        </pc:spChg>
        <pc:spChg chg="add del mod topLvl">
          <ac:chgData name="Mr. PPT" userId="6442ff2356111531" providerId="LiveId" clId="{9E5A8E78-448E-430E-B339-3D00D8E655B1}" dt="2022-11-09T07:17:33.449" v="1500" actId="478"/>
          <ac:spMkLst>
            <pc:docMk/>
            <pc:sldMk cId="2973294611" sldId="1872"/>
            <ac:spMk id="44" creationId="{0076FB3D-1397-4219-98F6-0ABEDA5E3D1F}"/>
          </ac:spMkLst>
        </pc:spChg>
        <pc:spChg chg="add del mod topLvl">
          <ac:chgData name="Mr. PPT" userId="6442ff2356111531" providerId="LiveId" clId="{9E5A8E78-448E-430E-B339-3D00D8E655B1}" dt="2022-11-09T07:14:11.305" v="1415" actId="478"/>
          <ac:spMkLst>
            <pc:docMk/>
            <pc:sldMk cId="2973294611" sldId="1872"/>
            <ac:spMk id="45" creationId="{54440DE8-38DC-4822-9B34-64A58148DC9A}"/>
          </ac:spMkLst>
        </pc:spChg>
        <pc:spChg chg="add del mod topLvl">
          <ac:chgData name="Mr. PPT" userId="6442ff2356111531" providerId="LiveId" clId="{9E5A8E78-448E-430E-B339-3D00D8E655B1}" dt="2022-11-09T07:17:33.449" v="1500" actId="478"/>
          <ac:spMkLst>
            <pc:docMk/>
            <pc:sldMk cId="2973294611" sldId="1872"/>
            <ac:spMk id="46" creationId="{63477CA7-F2F2-4AAF-B14B-2ED4DEF775D2}"/>
          </ac:spMkLst>
        </pc:spChg>
        <pc:spChg chg="mod">
          <ac:chgData name="Mr. PPT" userId="6442ff2356111531" providerId="LiveId" clId="{9E5A8E78-448E-430E-B339-3D00D8E655B1}" dt="2022-11-09T07:10:52.793" v="1407" actId="165"/>
          <ac:spMkLst>
            <pc:docMk/>
            <pc:sldMk cId="2973294611" sldId="1872"/>
            <ac:spMk id="48" creationId="{7AD89178-25BD-48E5-ADA5-9C37C868EE15}"/>
          </ac:spMkLst>
        </pc:spChg>
        <pc:spChg chg="mod">
          <ac:chgData name="Mr. PPT" userId="6442ff2356111531" providerId="LiveId" clId="{9E5A8E78-448E-430E-B339-3D00D8E655B1}" dt="2022-11-09T07:10:52.793" v="1407" actId="165"/>
          <ac:spMkLst>
            <pc:docMk/>
            <pc:sldMk cId="2973294611" sldId="1872"/>
            <ac:spMk id="49" creationId="{C71CA5D5-0D7C-45B0-87D4-D25557A2A4FC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50" creationId="{F82BB34F-C128-4365-9C15-EA00EA56A735}"/>
          </ac:spMkLst>
        </pc:spChg>
        <pc:spChg chg="add del mod topLvl">
          <ac:chgData name="Mr. PPT" userId="6442ff2356111531" providerId="LiveId" clId="{9E5A8E78-448E-430E-B339-3D00D8E655B1}" dt="2022-11-09T07:14:26.152" v="1419" actId="478"/>
          <ac:spMkLst>
            <pc:docMk/>
            <pc:sldMk cId="2973294611" sldId="1872"/>
            <ac:spMk id="51" creationId="{FF231E09-BFA6-4A62-B0D9-018DD0058399}"/>
          </ac:spMkLst>
        </pc:spChg>
        <pc:spChg chg="add del mod topLvl">
          <ac:chgData name="Mr. PPT" userId="6442ff2356111531" providerId="LiveId" clId="{9E5A8E78-448E-430E-B339-3D00D8E655B1}" dt="2022-11-09T07:17:31.032" v="1499" actId="478"/>
          <ac:spMkLst>
            <pc:docMk/>
            <pc:sldMk cId="2973294611" sldId="1872"/>
            <ac:spMk id="52" creationId="{A28DAF75-9071-4CA8-A0D5-8D1DA1F56799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53" creationId="{61B2A742-6412-417B-A8A6-DF14D9E30759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54" creationId="{7BFA2E50-BC0C-42D5-A220-D4086E172B12}"/>
          </ac:spMkLst>
        </pc:spChg>
        <pc:spChg chg="add del mod topLvl">
          <ac:chgData name="Mr. PPT" userId="6442ff2356111531" providerId="LiveId" clId="{9E5A8E78-448E-430E-B339-3D00D8E655B1}" dt="2022-11-09T07:17:31.032" v="1499" actId="478"/>
          <ac:spMkLst>
            <pc:docMk/>
            <pc:sldMk cId="2973294611" sldId="1872"/>
            <ac:spMk id="55" creationId="{B76AC99A-D57B-4235-B233-BE283879E853}"/>
          </ac:spMkLst>
        </pc:spChg>
        <pc:spChg chg="add del mod topLvl">
          <ac:chgData name="Mr. PPT" userId="6442ff2356111531" providerId="LiveId" clId="{9E5A8E78-448E-430E-B339-3D00D8E655B1}" dt="2022-11-09T07:17:33.449" v="1500" actId="478"/>
          <ac:spMkLst>
            <pc:docMk/>
            <pc:sldMk cId="2973294611" sldId="1872"/>
            <ac:spMk id="56" creationId="{B4D4F46E-0D7E-4D91-AAB7-CD38CF60D051}"/>
          </ac:spMkLst>
        </pc:spChg>
        <pc:spChg chg="add del mod topLvl">
          <ac:chgData name="Mr. PPT" userId="6442ff2356111531" providerId="LiveId" clId="{9E5A8E78-448E-430E-B339-3D00D8E655B1}" dt="2022-11-09T07:17:33.449" v="1500" actId="478"/>
          <ac:spMkLst>
            <pc:docMk/>
            <pc:sldMk cId="2973294611" sldId="1872"/>
            <ac:spMk id="57" creationId="{1D84C795-B1E0-4E95-81EB-F22334F105B9}"/>
          </ac:spMkLst>
        </pc:spChg>
        <pc:spChg chg="add del mod topLvl">
          <ac:chgData name="Mr. PPT" userId="6442ff2356111531" providerId="LiveId" clId="{9E5A8E78-448E-430E-B339-3D00D8E655B1}" dt="2022-11-09T07:17:33.449" v="1500" actId="478"/>
          <ac:spMkLst>
            <pc:docMk/>
            <pc:sldMk cId="2973294611" sldId="1872"/>
            <ac:spMk id="58" creationId="{C7F9C227-DEE5-4E08-88DD-047A35FA94D8}"/>
          </ac:spMkLst>
        </pc:spChg>
        <pc:spChg chg="add 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68" creationId="{AA0A1A24-5E26-4FB5-8A20-99793582F1C6}"/>
          </ac:spMkLst>
        </pc:spChg>
        <pc:spChg chg="add 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69" creationId="{AC1722AB-33F3-4DF5-84EC-DD627885173A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70" creationId="{133C7C18-80A3-41CF-BB00-08C235BE03C4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71" creationId="{07045C05-4BB8-4526-B53E-3A7B592DBBD0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73" creationId="{F40259C8-0A60-4A42-A457-7846B138BA4D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74" creationId="{2D193E19-1963-4816-833A-1BD352ED6EC3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75" creationId="{3328787E-90CD-491B-8791-9FE79EF7EFDD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77" creationId="{6D4A7D5C-9553-4EBF-AD03-4A10DD9FFE72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78" creationId="{91C8E372-301B-49E6-8689-8DBE15615797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80" creationId="{563517EE-748C-441A-9F7E-58BEFD65F146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81" creationId="{8A98395B-46FB-49EB-B42E-F0E82468B2C8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82" creationId="{94EFA2F9-2259-4D36-BFD4-E9D33FFE33F9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83" creationId="{8454AB50-0318-454B-AE1B-9DEFB821115D}"/>
          </ac:spMkLst>
        </pc:spChg>
        <pc:spChg chg="del">
          <ac:chgData name="Mr. PPT" userId="6442ff2356111531" providerId="LiveId" clId="{9E5A8E78-448E-430E-B339-3D00D8E655B1}" dt="2022-11-09T07:10:35.969" v="1402" actId="478"/>
          <ac:spMkLst>
            <pc:docMk/>
            <pc:sldMk cId="2973294611" sldId="1872"/>
            <ac:spMk id="84" creationId="{56EE3A85-D97D-4732-84B4-7A434C32CCD7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86" creationId="{635E4BC6-1DDF-4D5F-A9CB-9A0B64C65BB3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87" creationId="{B09779D6-1A1A-4C85-B820-8B48DD28C6A2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89" creationId="{22FDF4A3-50C6-4C53-A782-95DAF0365C08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91" creationId="{DB267328-FB1F-4D8D-9E31-19CE3672FA41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92" creationId="{5C547B7F-D056-4098-899C-FCF21F375DFF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94" creationId="{77E0CC62-46DE-4E2F-896C-0B2BD946A1FF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96" creationId="{0ED39F6A-68B3-4BDE-A4D1-4C8FCBC32FC0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97" creationId="{AEC4E31E-814D-471C-85A2-E31318E080DC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99" creationId="{89C0736D-96AE-4A8F-B223-9D8EFD4FCABD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101" creationId="{768D85C2-1693-4C7C-9A5B-96B48F32AC0D}"/>
          </ac:spMkLst>
        </pc:spChg>
        <pc:spChg chg="mod topLvl">
          <ac:chgData name="Mr. PPT" userId="6442ff2356111531" providerId="LiveId" clId="{9E5A8E78-448E-430E-B339-3D00D8E655B1}" dt="2022-11-10T02:44:34.786" v="1596" actId="165"/>
          <ac:spMkLst>
            <pc:docMk/>
            <pc:sldMk cId="2973294611" sldId="1872"/>
            <ac:spMk id="102" creationId="{5DBA2224-3D75-4B37-8F47-52F1529BD75B}"/>
          </ac:spMkLst>
        </pc:spChg>
        <pc:grpChg chg="add del mod">
          <ac:chgData name="Mr. PPT" userId="6442ff2356111531" providerId="LiveId" clId="{9E5A8E78-448E-430E-B339-3D00D8E655B1}" dt="2022-11-09T07:10:52.793" v="1407" actId="165"/>
          <ac:grpSpMkLst>
            <pc:docMk/>
            <pc:sldMk cId="2973294611" sldId="1872"/>
            <ac:grpSpMk id="8" creationId="{015DF29E-5720-482B-8B82-26395CA8638E}"/>
          </ac:grpSpMkLst>
        </pc:grpChg>
        <pc:grpChg chg="add del mod">
          <ac:chgData name="Mr. PPT" userId="6442ff2356111531" providerId="LiveId" clId="{9E5A8E78-448E-430E-B339-3D00D8E655B1}" dt="2022-11-10T02:44:34.786" v="1596" actId="165"/>
          <ac:grpSpMkLst>
            <pc:docMk/>
            <pc:sldMk cId="2973294611" sldId="1872"/>
            <ac:grpSpMk id="8" creationId="{E40AEE8D-DDCB-4A6C-869C-AE1936974C5B}"/>
          </ac:grpSpMkLst>
        </pc:grpChg>
        <pc:grpChg chg="add del mod">
          <ac:chgData name="Mr. PPT" userId="6442ff2356111531" providerId="LiveId" clId="{9E5A8E78-448E-430E-B339-3D00D8E655B1}" dt="2022-11-09T07:16:54.597" v="1485" actId="165"/>
          <ac:grpSpMkLst>
            <pc:docMk/>
            <pc:sldMk cId="2973294611" sldId="1872"/>
            <ac:grpSpMk id="13" creationId="{C1685D1B-A5CC-4710-BFD2-4B01B90C21E5}"/>
          </ac:grpSpMkLst>
        </pc:grpChg>
        <pc:grpChg chg="add del mod">
          <ac:chgData name="Mr. PPT" userId="6442ff2356111531" providerId="LiveId" clId="{9E5A8E78-448E-430E-B339-3D00D8E655B1}" dt="2022-11-09T07:17:10.127" v="1492" actId="165"/>
          <ac:grpSpMkLst>
            <pc:docMk/>
            <pc:sldMk cId="2973294611" sldId="1872"/>
            <ac:grpSpMk id="14" creationId="{F3451DD0-7E9F-4D74-BA71-9DC045D0F2DF}"/>
          </ac:grpSpMkLst>
        </pc:grpChg>
        <pc:grpChg chg="add del mod">
          <ac:chgData name="Mr. PPT" userId="6442ff2356111531" providerId="LiveId" clId="{9E5A8E78-448E-430E-B339-3D00D8E655B1}" dt="2022-11-09T07:17:17.185" v="1497" actId="165"/>
          <ac:grpSpMkLst>
            <pc:docMk/>
            <pc:sldMk cId="2973294611" sldId="1872"/>
            <ac:grpSpMk id="15" creationId="{E98B4194-82A9-4007-8039-076F35FC6CAB}"/>
          </ac:grpSpMkLst>
        </pc:grpChg>
        <pc:grpChg chg="add del mod">
          <ac:chgData name="Mr. PPT" userId="6442ff2356111531" providerId="LiveId" clId="{9E5A8E78-448E-430E-B339-3D00D8E655B1}" dt="2022-11-09T07:18:34.495" v="1508" actId="165"/>
          <ac:grpSpMkLst>
            <pc:docMk/>
            <pc:sldMk cId="2973294611" sldId="1872"/>
            <ac:grpSpMk id="16" creationId="{871105C5-C753-4712-AD14-0A06B2D506AD}"/>
          </ac:grpSpMkLst>
        </pc:grpChg>
        <pc:grpChg chg="add del mod topLvl">
          <ac:chgData name="Mr. PPT" userId="6442ff2356111531" providerId="LiveId" clId="{9E5A8E78-448E-430E-B339-3D00D8E655B1}" dt="2022-11-09T07:17:31.032" v="1499" actId="478"/>
          <ac:grpSpMkLst>
            <pc:docMk/>
            <pc:sldMk cId="2973294611" sldId="1872"/>
            <ac:grpSpMk id="47" creationId="{DE95D11C-16A7-48B5-A4EA-ACDFB1006B7D}"/>
          </ac:grpSpMkLst>
        </pc:grpChg>
        <pc:grpChg chg="add del mod ord">
          <ac:chgData name="Mr. PPT" userId="6442ff2356111531" providerId="LiveId" clId="{9E5A8E78-448E-430E-B339-3D00D8E655B1}" dt="2022-11-09T07:18:34.495" v="1508" actId="165"/>
          <ac:grpSpMkLst>
            <pc:docMk/>
            <pc:sldMk cId="2973294611" sldId="1872"/>
            <ac:grpSpMk id="72" creationId="{514BDC63-2B32-4728-9071-89AE35B0006B}"/>
          </ac:grpSpMkLst>
        </pc:grpChg>
        <pc:grpChg chg="add del mod ord">
          <ac:chgData name="Mr. PPT" userId="6442ff2356111531" providerId="LiveId" clId="{9E5A8E78-448E-430E-B339-3D00D8E655B1}" dt="2022-11-09T07:18:34.495" v="1508" actId="165"/>
          <ac:grpSpMkLst>
            <pc:docMk/>
            <pc:sldMk cId="2973294611" sldId="1872"/>
            <ac:grpSpMk id="79" creationId="{FA913812-EE9D-438D-A94B-8EA7F52E88D3}"/>
          </ac:grpSpMkLst>
        </pc:grpChg>
        <pc:grpChg chg="add del mod ord">
          <ac:chgData name="Mr. PPT" userId="6442ff2356111531" providerId="LiveId" clId="{9E5A8E78-448E-430E-B339-3D00D8E655B1}" dt="2022-11-09T07:18:34.495" v="1508" actId="165"/>
          <ac:grpSpMkLst>
            <pc:docMk/>
            <pc:sldMk cId="2973294611" sldId="1872"/>
            <ac:grpSpMk id="88" creationId="{091C6173-4FAA-44AE-82DA-A9CD0199D984}"/>
          </ac:grpSpMkLst>
        </pc:grpChg>
        <pc:grpChg chg="add del mod ord">
          <ac:chgData name="Mr. PPT" userId="6442ff2356111531" providerId="LiveId" clId="{9E5A8E78-448E-430E-B339-3D00D8E655B1}" dt="2022-11-09T07:18:34.495" v="1508" actId="165"/>
          <ac:grpSpMkLst>
            <pc:docMk/>
            <pc:sldMk cId="2973294611" sldId="1872"/>
            <ac:grpSpMk id="93" creationId="{39F3D373-A819-47CE-83BC-DDAD1952CBBD}"/>
          </ac:grpSpMkLst>
        </pc:grpChg>
        <pc:grpChg chg="add del mod ord">
          <ac:chgData name="Mr. PPT" userId="6442ff2356111531" providerId="LiveId" clId="{9E5A8E78-448E-430E-B339-3D00D8E655B1}" dt="2022-11-09T07:18:34.495" v="1508" actId="165"/>
          <ac:grpSpMkLst>
            <pc:docMk/>
            <pc:sldMk cId="2973294611" sldId="1872"/>
            <ac:grpSpMk id="98" creationId="{CCF1DEDC-940B-43A1-8E8B-83137461D04B}"/>
          </ac:grpSpMkLst>
        </pc:grpChg>
        <pc:picChg chg="add del mod">
          <ac:chgData name="Mr. PPT" userId="6442ff2356111531" providerId="LiveId" clId="{9E5A8E78-448E-430E-B339-3D00D8E655B1}" dt="2022-11-30T07:01:47.649" v="12117" actId="478"/>
          <ac:picMkLst>
            <pc:docMk/>
            <pc:sldMk cId="2973294611" sldId="1872"/>
            <ac:picMk id="59" creationId="{97346E5A-1D4B-45BB-B884-DC85397A7EF6}"/>
          </ac:picMkLst>
        </pc:picChg>
        <pc:picChg chg="add del mod">
          <ac:chgData name="Mr. PPT" userId="6442ff2356111531" providerId="LiveId" clId="{9E5A8E78-448E-430E-B339-3D00D8E655B1}" dt="2022-11-30T07:01:47.649" v="12117" actId="478"/>
          <ac:picMkLst>
            <pc:docMk/>
            <pc:sldMk cId="2973294611" sldId="1872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1:47.649" v="12117" actId="478"/>
          <ac:picMkLst>
            <pc:docMk/>
            <pc:sldMk cId="2973294611" sldId="1872"/>
            <ac:picMk id="61" creationId="{DB28809C-8631-4C8E-8E68-F1ECEF349AFC}"/>
          </ac:picMkLst>
        </pc:picChg>
        <pc:picChg chg="add del mod">
          <ac:chgData name="Mr. PPT" userId="6442ff2356111531" providerId="LiveId" clId="{9E5A8E78-448E-430E-B339-3D00D8E655B1}" dt="2022-11-30T07:01:47.649" v="12117" actId="478"/>
          <ac:picMkLst>
            <pc:docMk/>
            <pc:sldMk cId="2973294611" sldId="1872"/>
            <ac:picMk id="62" creationId="{34489633-56CE-43D8-907A-20E8BB935D8D}"/>
          </ac:picMkLst>
        </pc:picChg>
        <pc:picChg chg="add mod topLvl">
          <ac:chgData name="Mr. PPT" userId="6442ff2356111531" providerId="LiveId" clId="{9E5A8E78-448E-430E-B339-3D00D8E655B1}" dt="2022-11-10T02:44:34.786" v="1596" actId="165"/>
          <ac:picMkLst>
            <pc:docMk/>
            <pc:sldMk cId="2973294611" sldId="1872"/>
            <ac:picMk id="63" creationId="{9B9429B9-1FDF-4FF4-883D-826269E778EA}"/>
          </ac:picMkLst>
        </pc:picChg>
        <pc:picChg chg="add del mod">
          <ac:chgData name="Mr. PPT" userId="6442ff2356111531" providerId="LiveId" clId="{9E5A8E78-448E-430E-B339-3D00D8E655B1}" dt="2022-11-09T07:14:02.370" v="1413" actId="478"/>
          <ac:picMkLst>
            <pc:docMk/>
            <pc:sldMk cId="2973294611" sldId="1872"/>
            <ac:picMk id="64" creationId="{C64172B2-8DAF-4C7B-94B5-158115CB5BD9}"/>
          </ac:picMkLst>
        </pc:picChg>
        <pc:picChg chg="del">
          <ac:chgData name="Mr. PPT" userId="6442ff2356111531" providerId="LiveId" clId="{9E5A8E78-448E-430E-B339-3D00D8E655B1}" dt="2022-11-30T07:01:47.649" v="12117" actId="478"/>
          <ac:picMkLst>
            <pc:docMk/>
            <pc:sldMk cId="2973294611" sldId="1872"/>
            <ac:picMk id="65" creationId="{21EF2FFC-E7A8-42E3-84DD-540332122A14}"/>
          </ac:picMkLst>
        </pc:picChg>
        <pc:picChg chg="add del mod">
          <ac:chgData name="Mr. PPT" userId="6442ff2356111531" providerId="LiveId" clId="{9E5A8E78-448E-430E-B339-3D00D8E655B1}" dt="2022-11-09T07:14:02.370" v="1413" actId="478"/>
          <ac:picMkLst>
            <pc:docMk/>
            <pc:sldMk cId="2973294611" sldId="1872"/>
            <ac:picMk id="66" creationId="{423E20A3-9335-4AD6-BDDA-B1AE099B9660}"/>
          </ac:picMkLst>
        </pc:picChg>
        <pc:picChg chg="del">
          <ac:chgData name="Mr. PPT" userId="6442ff2356111531" providerId="LiveId" clId="{9E5A8E78-448E-430E-B339-3D00D8E655B1}" dt="2022-11-30T07:01:47.649" v="12117" actId="478"/>
          <ac:picMkLst>
            <pc:docMk/>
            <pc:sldMk cId="2973294611" sldId="1872"/>
            <ac:picMk id="67" creationId="{C9D14DF9-FA93-40D9-9D64-594AC9F4A482}"/>
          </ac:picMkLst>
        </pc:picChg>
        <pc:picChg chg="mod topLvl">
          <ac:chgData name="Mr. PPT" userId="6442ff2356111531" providerId="LiveId" clId="{9E5A8E78-448E-430E-B339-3D00D8E655B1}" dt="2022-11-10T02:55:36.625" v="1717" actId="14826"/>
          <ac:picMkLst>
            <pc:docMk/>
            <pc:sldMk cId="2973294611" sldId="1872"/>
            <ac:picMk id="76" creationId="{16A776E1-E942-4851-A8BD-BC1B143A19D6}"/>
          </ac:picMkLst>
        </pc:picChg>
        <pc:picChg chg="mod topLvl">
          <ac:chgData name="Mr. PPT" userId="6442ff2356111531" providerId="LiveId" clId="{9E5A8E78-448E-430E-B339-3D00D8E655B1}" dt="2022-11-10T02:55:41.837" v="1718" actId="14826"/>
          <ac:picMkLst>
            <pc:docMk/>
            <pc:sldMk cId="2973294611" sldId="1872"/>
            <ac:picMk id="85" creationId="{70926B8B-5E7C-4FF5-838D-E87CB25D7009}"/>
          </ac:picMkLst>
        </pc:picChg>
        <pc:picChg chg="mod topLvl">
          <ac:chgData name="Mr. PPT" userId="6442ff2356111531" providerId="LiveId" clId="{9E5A8E78-448E-430E-B339-3D00D8E655B1}" dt="2022-11-10T02:55:50.581" v="1720" actId="14826"/>
          <ac:picMkLst>
            <pc:docMk/>
            <pc:sldMk cId="2973294611" sldId="1872"/>
            <ac:picMk id="90" creationId="{C37A7FA6-DA08-417A-8B8A-481DBEBC676B}"/>
          </ac:picMkLst>
        </pc:picChg>
        <pc:picChg chg="mod topLvl">
          <ac:chgData name="Mr. PPT" userId="6442ff2356111531" providerId="LiveId" clId="{9E5A8E78-448E-430E-B339-3D00D8E655B1}" dt="2022-11-10T02:55:55.467" v="1721" actId="14826"/>
          <ac:picMkLst>
            <pc:docMk/>
            <pc:sldMk cId="2973294611" sldId="1872"/>
            <ac:picMk id="95" creationId="{99974943-62D4-4597-B005-4D51C4D44CC5}"/>
          </ac:picMkLst>
        </pc:picChg>
        <pc:picChg chg="mod topLvl">
          <ac:chgData name="Mr. PPT" userId="6442ff2356111531" providerId="LiveId" clId="{9E5A8E78-448E-430E-B339-3D00D8E655B1}" dt="2022-11-10T02:55:46.149" v="1719" actId="14826"/>
          <ac:picMkLst>
            <pc:docMk/>
            <pc:sldMk cId="2973294611" sldId="1872"/>
            <ac:picMk id="100" creationId="{E5E600BE-D941-4F32-9408-4FC186A29A0B}"/>
          </ac:picMkLst>
        </pc:picChg>
        <pc:cxnChg chg="add del mod">
          <ac:chgData name="Mr. PPT" userId="6442ff2356111531" providerId="LiveId" clId="{9E5A8E78-448E-430E-B339-3D00D8E655B1}" dt="2022-11-09T07:15:22.198" v="1453" actId="478"/>
          <ac:cxnSpMkLst>
            <pc:docMk/>
            <pc:sldMk cId="2973294611" sldId="1872"/>
            <ac:cxnSpMk id="10" creationId="{4EA74E43-027C-4106-AFA1-F9E379E2647D}"/>
          </ac:cxnSpMkLst>
        </pc:cxnChg>
      </pc:sldChg>
      <pc:sldChg chg="addSp delSp modSp add mod modAnim">
        <pc:chgData name="Mr. PPT" userId="6442ff2356111531" providerId="LiveId" clId="{9E5A8E78-448E-430E-B339-3D00D8E655B1}" dt="2022-11-30T07:01:55.526" v="12121" actId="478"/>
        <pc:sldMkLst>
          <pc:docMk/>
          <pc:sldMk cId="1682014639" sldId="1873"/>
        </pc:sldMkLst>
        <pc:spChg chg="del">
          <ac:chgData name="Mr. PPT" userId="6442ff2356111531" providerId="LiveId" clId="{9E5A8E78-448E-430E-B339-3D00D8E655B1}" dt="2022-11-30T07:01:55.526" v="12121" actId="478"/>
          <ac:spMkLst>
            <pc:docMk/>
            <pc:sldMk cId="1682014639" sldId="1873"/>
            <ac:spMk id="11" creationId="{D07175C6-455B-45A5-9367-F232D6F1633F}"/>
          </ac:spMkLst>
        </pc:spChg>
        <pc:spChg chg="add mod topLvl">
          <ac:chgData name="Mr. PPT" userId="6442ff2356111531" providerId="LiveId" clId="{9E5A8E78-448E-430E-B339-3D00D8E655B1}" dt="2022-11-10T02:39:24.084" v="1554" actId="12788"/>
          <ac:spMkLst>
            <pc:docMk/>
            <pc:sldMk cId="1682014639" sldId="1873"/>
            <ac:spMk id="28" creationId="{123B13C0-1FCC-4594-8B8C-3F85D918F9E0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29" creationId="{A60D4697-038C-4C85-BCDD-02B0D35D6F58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30" creationId="{D3F25A9F-1FF1-4447-A343-AA53E1BDBB05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31" creationId="{C983BED2-B215-4653-8C6E-A5F760731F57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32" creationId="{EDC80EA6-93F5-4253-8A1F-B966EE4F7BF7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33" creationId="{252C6D78-9523-4398-B3C8-F5A008395922}"/>
          </ac:spMkLst>
        </pc:spChg>
        <pc:spChg chg="add mod topLvl">
          <ac:chgData name="Mr. PPT" userId="6442ff2356111531" providerId="LiveId" clId="{9E5A8E78-448E-430E-B339-3D00D8E655B1}" dt="2022-11-10T02:41:30.526" v="1580" actId="165"/>
          <ac:spMkLst>
            <pc:docMk/>
            <pc:sldMk cId="1682014639" sldId="1873"/>
            <ac:spMk id="34" creationId="{9E246783-BD15-4CC8-8F5D-9FCE1B0BD0B3}"/>
          </ac:spMkLst>
        </pc:spChg>
        <pc:spChg chg="add del mod topLvl">
          <ac:chgData name="Mr. PPT" userId="6442ff2356111531" providerId="LiveId" clId="{9E5A8E78-448E-430E-B339-3D00D8E655B1}" dt="2022-11-10T02:38:34.669" v="1547" actId="478"/>
          <ac:spMkLst>
            <pc:docMk/>
            <pc:sldMk cId="1682014639" sldId="1873"/>
            <ac:spMk id="35" creationId="{56E56735-3B0A-47B1-9CD2-0C43929D480F}"/>
          </ac:spMkLst>
        </pc:spChg>
        <pc:spChg chg="add del mod topLvl">
          <ac:chgData name="Mr. PPT" userId="6442ff2356111531" providerId="LiveId" clId="{9E5A8E78-448E-430E-B339-3D00D8E655B1}" dt="2022-11-10T02:38:34.669" v="1547" actId="478"/>
          <ac:spMkLst>
            <pc:docMk/>
            <pc:sldMk cId="1682014639" sldId="1873"/>
            <ac:spMk id="36" creationId="{07B2BEF2-74AE-487A-A77A-397E193318BC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37" creationId="{9F28D995-F842-4853-991A-B5AC6579B1DE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38" creationId="{9350542F-59BE-4584-8EEE-12C64DB4B7E4}"/>
          </ac:spMkLst>
        </pc:spChg>
        <pc:spChg chg="add del mod topLvl">
          <ac:chgData name="Mr. PPT" userId="6442ff2356111531" providerId="LiveId" clId="{9E5A8E78-448E-430E-B339-3D00D8E655B1}" dt="2022-11-10T02:39:13.289" v="1552" actId="478"/>
          <ac:spMkLst>
            <pc:docMk/>
            <pc:sldMk cId="1682014639" sldId="1873"/>
            <ac:spMk id="39" creationId="{3F686C7C-6D3B-43C7-8A29-7DBA45D51947}"/>
          </ac:spMkLst>
        </pc:spChg>
        <pc:spChg chg="add mod topLvl">
          <ac:chgData name="Mr. PPT" userId="6442ff2356111531" providerId="LiveId" clId="{9E5A8E78-448E-430E-B339-3D00D8E655B1}" dt="2022-11-10T02:40:23.204" v="1570" actId="12788"/>
          <ac:spMkLst>
            <pc:docMk/>
            <pc:sldMk cId="1682014639" sldId="1873"/>
            <ac:spMk id="40" creationId="{C86CE683-2491-457F-B543-DB09A28190D1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41" creationId="{A19A6331-69F9-431F-BCC0-D58D9843C47A}"/>
          </ac:spMkLst>
        </pc:spChg>
        <pc:spChg chg="add del mod topLvl">
          <ac:chgData name="Mr. PPT" userId="6442ff2356111531" providerId="LiveId" clId="{9E5A8E78-448E-430E-B339-3D00D8E655B1}" dt="2022-11-10T02:40:16.618" v="1566" actId="478"/>
          <ac:spMkLst>
            <pc:docMk/>
            <pc:sldMk cId="1682014639" sldId="1873"/>
            <ac:spMk id="42" creationId="{E7E9BF55-D8B1-49D2-964E-8E095ADA9367}"/>
          </ac:spMkLst>
        </pc:spChg>
        <pc:spChg chg="add del mod topLvl">
          <ac:chgData name="Mr. PPT" userId="6442ff2356111531" providerId="LiveId" clId="{9E5A8E78-448E-430E-B339-3D00D8E655B1}" dt="2022-11-10T02:40:16.618" v="1566" actId="478"/>
          <ac:spMkLst>
            <pc:docMk/>
            <pc:sldMk cId="1682014639" sldId="1873"/>
            <ac:spMk id="43" creationId="{55DE4265-6575-4FAC-9DD4-C57D4FF8F7D0}"/>
          </ac:spMkLst>
        </pc:spChg>
        <pc:spChg chg="add del mod topLvl">
          <ac:chgData name="Mr. PPT" userId="6442ff2356111531" providerId="LiveId" clId="{9E5A8E78-448E-430E-B339-3D00D8E655B1}" dt="2022-11-10T02:40:18.354" v="1567" actId="478"/>
          <ac:spMkLst>
            <pc:docMk/>
            <pc:sldMk cId="1682014639" sldId="1873"/>
            <ac:spMk id="44" creationId="{EF4D09DB-49A0-49D4-B96B-9BD74BB7C35C}"/>
          </ac:spMkLst>
        </pc:spChg>
        <pc:spChg chg="add del mod topLvl">
          <ac:chgData name="Mr. PPT" userId="6442ff2356111531" providerId="LiveId" clId="{9E5A8E78-448E-430E-B339-3D00D8E655B1}" dt="2022-11-10T02:40:16.618" v="1566" actId="478"/>
          <ac:spMkLst>
            <pc:docMk/>
            <pc:sldMk cId="1682014639" sldId="1873"/>
            <ac:spMk id="45" creationId="{3AA874DD-14C7-4556-9667-A28D3342CA49}"/>
          </ac:spMkLst>
        </pc:spChg>
        <pc:spChg chg="add mod topLvl">
          <ac:chgData name="Mr. PPT" userId="6442ff2356111531" providerId="LiveId" clId="{9E5A8E78-448E-430E-B339-3D00D8E655B1}" dt="2022-11-10T02:40:28.105" v="1573"/>
          <ac:spMkLst>
            <pc:docMk/>
            <pc:sldMk cId="1682014639" sldId="1873"/>
            <ac:spMk id="46" creationId="{B6F80383-C941-456C-85CC-67DBA44D93A1}"/>
          </ac:spMkLst>
        </pc:spChg>
        <pc:spChg chg="add del mod topLvl">
          <ac:chgData name="Mr. PPT" userId="6442ff2356111531" providerId="LiveId" clId="{9E5A8E78-448E-430E-B339-3D00D8E655B1}" dt="2022-11-10T02:40:09.214" v="1562" actId="478"/>
          <ac:spMkLst>
            <pc:docMk/>
            <pc:sldMk cId="1682014639" sldId="1873"/>
            <ac:spMk id="47" creationId="{9904DFDD-A93A-4346-BEAD-A578E769C017}"/>
          </ac:spMkLst>
        </pc:spChg>
        <pc:spChg chg="add del mod topLvl">
          <ac:chgData name="Mr. PPT" userId="6442ff2356111531" providerId="LiveId" clId="{9E5A8E78-448E-430E-B339-3D00D8E655B1}" dt="2022-11-10T02:40:09.214" v="1562" actId="478"/>
          <ac:spMkLst>
            <pc:docMk/>
            <pc:sldMk cId="1682014639" sldId="1873"/>
            <ac:spMk id="48" creationId="{47D3C4EF-E613-4BE7-B40F-451DC76D8B35}"/>
          </ac:spMkLst>
        </pc:spChg>
        <pc:spChg chg="add del mod topLvl">
          <ac:chgData name="Mr. PPT" userId="6442ff2356111531" providerId="LiveId" clId="{9E5A8E78-448E-430E-B339-3D00D8E655B1}" dt="2022-11-10T02:40:09.214" v="1562" actId="478"/>
          <ac:spMkLst>
            <pc:docMk/>
            <pc:sldMk cId="1682014639" sldId="1873"/>
            <ac:spMk id="49" creationId="{F0612867-22DC-4E17-AFCF-57205BCF45BA}"/>
          </ac:spMkLst>
        </pc:spChg>
        <pc:spChg chg="add del mod topLvl">
          <ac:chgData name="Mr. PPT" userId="6442ff2356111531" providerId="LiveId" clId="{9E5A8E78-448E-430E-B339-3D00D8E655B1}" dt="2022-11-10T02:40:09.214" v="1562" actId="478"/>
          <ac:spMkLst>
            <pc:docMk/>
            <pc:sldMk cId="1682014639" sldId="1873"/>
            <ac:spMk id="50" creationId="{C777B1DB-8604-41AA-9314-8C57C850CD00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51" creationId="{D66547C9-F8BD-4166-BA91-8D67E78CFCB8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52" creationId="{9DE46A4D-8A2F-458B-88CD-C1EE1F7F36CC}"/>
          </ac:spMkLst>
        </pc:spChg>
        <pc:spChg chg="add mod topLvl">
          <ac:chgData name="Mr. PPT" userId="6442ff2356111531" providerId="LiveId" clId="{9E5A8E78-448E-430E-B339-3D00D8E655B1}" dt="2022-11-10T02:41:30.526" v="1580" actId="165"/>
          <ac:spMkLst>
            <pc:docMk/>
            <pc:sldMk cId="1682014639" sldId="1873"/>
            <ac:spMk id="53" creationId="{1B588BC6-D48E-454D-BE1E-E37F8E4258A4}"/>
          </ac:spMkLst>
        </pc:spChg>
        <pc:spChg chg="add mod topLvl">
          <ac:chgData name="Mr. PPT" userId="6442ff2356111531" providerId="LiveId" clId="{9E5A8E78-448E-430E-B339-3D00D8E655B1}" dt="2022-11-10T02:41:30.526" v="1580" actId="165"/>
          <ac:spMkLst>
            <pc:docMk/>
            <pc:sldMk cId="1682014639" sldId="1873"/>
            <ac:spMk id="54" creationId="{6C3F50DE-CA33-4BD0-8A49-8C70D05070DB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56" creationId="{23D9D7A0-F4E8-4D70-A5C1-547854341C4D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57" creationId="{80B1FBBD-24B1-44E6-BC40-19A7003D3E22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59" creationId="{0B246A76-7197-43BD-B4F1-70FC34303EB5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60" creationId="{2835D667-955E-4008-BE39-C735C18B0B4B}"/>
          </ac:spMkLst>
        </pc:spChg>
        <pc:spChg chg="mod topLvl">
          <ac:chgData name="Mr. PPT" userId="6442ff2356111531" providerId="LiveId" clId="{9E5A8E78-448E-430E-B339-3D00D8E655B1}" dt="2022-11-10T02:40:59.012" v="1574" actId="165"/>
          <ac:spMkLst>
            <pc:docMk/>
            <pc:sldMk cId="1682014639" sldId="1873"/>
            <ac:spMk id="62" creationId="{97A8C331-0BA3-4E0D-8DC9-B14CF38507BF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63" creationId="{147E2242-AA5B-4B98-A4F5-C4F8CEF76FDF}"/>
          </ac:spMkLst>
        </pc:spChg>
        <pc:spChg chg="del">
          <ac:chgData name="Mr. PPT" userId="6442ff2356111531" providerId="LiveId" clId="{9E5A8E78-448E-430E-B339-3D00D8E655B1}" dt="2022-11-10T02:38:09.062" v="1541" actId="478"/>
          <ac:spMkLst>
            <pc:docMk/>
            <pc:sldMk cId="1682014639" sldId="1873"/>
            <ac:spMk id="64" creationId="{C062C94B-D68E-4C77-BCE5-CFC9EB29CA97}"/>
          </ac:spMkLst>
        </pc:spChg>
        <pc:spChg chg="mod topLvl">
          <ac:chgData name="Mr. PPT" userId="6442ff2356111531" providerId="LiveId" clId="{9E5A8E78-448E-430E-B339-3D00D8E655B1}" dt="2022-11-10T02:40:59.012" v="1574" actId="165"/>
          <ac:spMkLst>
            <pc:docMk/>
            <pc:sldMk cId="1682014639" sldId="1873"/>
            <ac:spMk id="66" creationId="{765FD96D-1D75-4E84-B780-44BF48826D4B}"/>
          </ac:spMkLst>
        </pc:spChg>
        <pc:spChg chg="mod topLvl">
          <ac:chgData name="Mr. PPT" userId="6442ff2356111531" providerId="LiveId" clId="{9E5A8E78-448E-430E-B339-3D00D8E655B1}" dt="2022-11-10T02:40:59.012" v="1574" actId="165"/>
          <ac:spMkLst>
            <pc:docMk/>
            <pc:sldMk cId="1682014639" sldId="1873"/>
            <ac:spMk id="68" creationId="{B4E29ECF-AF00-4601-8BFD-8B0531ACE5E6}"/>
          </ac:spMkLst>
        </pc:spChg>
        <pc:spChg chg="mod topLvl">
          <ac:chgData name="Mr. PPT" userId="6442ff2356111531" providerId="LiveId" clId="{9E5A8E78-448E-430E-B339-3D00D8E655B1}" dt="2022-11-10T02:41:15.752" v="1577" actId="207"/>
          <ac:spMkLst>
            <pc:docMk/>
            <pc:sldMk cId="1682014639" sldId="1873"/>
            <ac:spMk id="71" creationId="{967D0EAB-4C18-4D70-A98A-FCC7D48260BD}"/>
          </ac:spMkLst>
        </pc:spChg>
        <pc:spChg chg="mod topLvl">
          <ac:chgData name="Mr. PPT" userId="6442ff2356111531" providerId="LiveId" clId="{9E5A8E78-448E-430E-B339-3D00D8E655B1}" dt="2022-11-10T02:41:06.061" v="1575" actId="207"/>
          <ac:spMkLst>
            <pc:docMk/>
            <pc:sldMk cId="1682014639" sldId="1873"/>
            <ac:spMk id="72" creationId="{8510C217-C28A-4C1C-943A-19596402C6B4}"/>
          </ac:spMkLst>
        </pc:spChg>
        <pc:spChg chg="mod topLvl">
          <ac:chgData name="Mr. PPT" userId="6442ff2356111531" providerId="LiveId" clId="{9E5A8E78-448E-430E-B339-3D00D8E655B1}" dt="2022-11-10T02:41:09.127" v="1576" actId="207"/>
          <ac:spMkLst>
            <pc:docMk/>
            <pc:sldMk cId="1682014639" sldId="1873"/>
            <ac:spMk id="73" creationId="{4F1C0BA6-7436-4813-A5F3-6EA3C730FAAD}"/>
          </ac:spMkLst>
        </pc:spChg>
        <pc:grpChg chg="add del mod">
          <ac:chgData name="Mr. PPT" userId="6442ff2356111531" providerId="LiveId" clId="{9E5A8E78-448E-430E-B339-3D00D8E655B1}" dt="2022-11-10T02:38:26.554" v="1546" actId="165"/>
          <ac:grpSpMkLst>
            <pc:docMk/>
            <pc:sldMk cId="1682014639" sldId="1873"/>
            <ac:grpSpMk id="8" creationId="{789388DF-D1EA-4F78-98BA-D364EEC035C5}"/>
          </ac:grpSpMkLst>
        </pc:grpChg>
        <pc:grpChg chg="add del mod">
          <ac:chgData name="Mr. PPT" userId="6442ff2356111531" providerId="LiveId" clId="{9E5A8E78-448E-430E-B339-3D00D8E655B1}" dt="2022-11-10T02:41:30.526" v="1580" actId="165"/>
          <ac:grpSpMkLst>
            <pc:docMk/>
            <pc:sldMk cId="1682014639" sldId="1873"/>
            <ac:grpSpMk id="9" creationId="{F2BF9B5B-AE81-4A2B-A485-4D68BEA2B114}"/>
          </ac:grpSpMkLst>
        </pc:grpChg>
        <pc:grpChg chg="add del mod">
          <ac:chgData name="Mr. PPT" userId="6442ff2356111531" providerId="LiveId" clId="{9E5A8E78-448E-430E-B339-3D00D8E655B1}" dt="2022-11-10T02:40:59.012" v="1574" actId="165"/>
          <ac:grpSpMkLst>
            <pc:docMk/>
            <pc:sldMk cId="1682014639" sldId="1873"/>
            <ac:grpSpMk id="10" creationId="{A96FC5C0-2AE6-43FC-8886-10B09F1B7A1F}"/>
          </ac:grpSpMkLst>
        </pc:grpChg>
        <pc:grpChg chg="add del mod">
          <ac:chgData name="Mr. PPT" userId="6442ff2356111531" providerId="LiveId" clId="{9E5A8E78-448E-430E-B339-3D00D8E655B1}" dt="2022-11-10T02:40:13.624" v="1565" actId="165"/>
          <ac:grpSpMkLst>
            <pc:docMk/>
            <pc:sldMk cId="1682014639" sldId="1873"/>
            <ac:grpSpMk id="58" creationId="{1F00A369-51F4-4444-9CB1-F503F3973B08}"/>
          </ac:grpSpMkLst>
        </pc:grpChg>
        <pc:grpChg chg="add del mod">
          <ac:chgData name="Mr. PPT" userId="6442ff2356111531" providerId="LiveId" clId="{9E5A8E78-448E-430E-B339-3D00D8E655B1}" dt="2022-11-10T02:40:23.834" v="1571" actId="165"/>
          <ac:grpSpMkLst>
            <pc:docMk/>
            <pc:sldMk cId="1682014639" sldId="1873"/>
            <ac:grpSpMk id="70" creationId="{55BADDBC-5792-4856-95CB-C8B8AE700BD5}"/>
          </ac:grpSpMkLst>
        </pc:grpChg>
        <pc:picChg chg="add mod topLvl">
          <ac:chgData name="Mr. PPT" userId="6442ff2356111531" providerId="LiveId" clId="{9E5A8E78-448E-430E-B339-3D00D8E655B1}" dt="2022-11-10T02:41:30.526" v="1580" actId="165"/>
          <ac:picMkLst>
            <pc:docMk/>
            <pc:sldMk cId="1682014639" sldId="1873"/>
            <ac:picMk id="55" creationId="{9D3426EF-916D-44A1-B332-D9C388468292}"/>
          </ac:picMkLst>
        </pc:picChg>
        <pc:picChg chg="del">
          <ac:chgData name="Mr. PPT" userId="6442ff2356111531" providerId="LiveId" clId="{9E5A8E78-448E-430E-B339-3D00D8E655B1}" dt="2022-11-30T07:01:55.526" v="12121" actId="478"/>
          <ac:picMkLst>
            <pc:docMk/>
            <pc:sldMk cId="1682014639" sldId="1873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1:55.526" v="12121" actId="478"/>
          <ac:picMkLst>
            <pc:docMk/>
            <pc:sldMk cId="1682014639" sldId="1873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1:55.526" v="12121" actId="478"/>
          <ac:picMkLst>
            <pc:docMk/>
            <pc:sldMk cId="1682014639" sldId="1873"/>
            <ac:picMk id="67" creationId="{C9D14DF9-FA93-40D9-9D64-594AC9F4A482}"/>
          </ac:picMkLst>
        </pc:picChg>
        <pc:picChg chg="mod topLvl">
          <ac:chgData name="Mr. PPT" userId="6442ff2356111531" providerId="LiveId" clId="{9E5A8E78-448E-430E-B339-3D00D8E655B1}" dt="2022-11-10T02:41:32.733" v="1581" actId="108"/>
          <ac:picMkLst>
            <pc:docMk/>
            <pc:sldMk cId="1682014639" sldId="1873"/>
            <ac:picMk id="69" creationId="{E1DE4A65-63A8-425F-B6F8-7BB7FF1808A0}"/>
          </ac:picMkLst>
        </pc:picChg>
        <pc:picChg chg="mod topLvl">
          <ac:chgData name="Mr. PPT" userId="6442ff2356111531" providerId="LiveId" clId="{9E5A8E78-448E-430E-B339-3D00D8E655B1}" dt="2022-11-10T02:41:36.520" v="1582" actId="207"/>
          <ac:picMkLst>
            <pc:docMk/>
            <pc:sldMk cId="1682014639" sldId="1873"/>
            <ac:picMk id="74" creationId="{06C38128-2417-4C5D-8EAB-8D1EFB50E42C}"/>
          </ac:picMkLst>
        </pc:picChg>
      </pc:sldChg>
      <pc:sldChg chg="addSp delSp modSp add mod ord">
        <pc:chgData name="Mr. PPT" userId="6442ff2356111531" providerId="LiveId" clId="{9E5A8E78-448E-430E-B339-3D00D8E655B1}" dt="2022-11-30T07:01:58.652" v="12123" actId="478"/>
        <pc:sldMkLst>
          <pc:docMk/>
          <pc:sldMk cId="3029562782" sldId="1874"/>
        </pc:sldMkLst>
        <pc:spChg chg="mod">
          <ac:chgData name="Mr. PPT" userId="6442ff2356111531" providerId="LiveId" clId="{9E5A8E78-448E-430E-B339-3D00D8E655B1}" dt="2022-11-10T02:54:53.041" v="1711" actId="552"/>
          <ac:spMkLst>
            <pc:docMk/>
            <pc:sldMk cId="3029562782" sldId="1874"/>
            <ac:spMk id="2" creationId="{932EC26B-622B-47F1-A960-FA12191345B2}"/>
          </ac:spMkLst>
        </pc:spChg>
        <pc:spChg chg="add del mod ord">
          <ac:chgData name="Mr. PPT" userId="6442ff2356111531" providerId="LiveId" clId="{9E5A8E78-448E-430E-B339-3D00D8E655B1}" dt="2022-11-10T02:45:52.655" v="1638"/>
          <ac:spMkLst>
            <pc:docMk/>
            <pc:sldMk cId="3029562782" sldId="1874"/>
            <ac:spMk id="8" creationId="{B34BD878-0A92-4AC6-B529-AB028AE84285}"/>
          </ac:spMkLst>
        </pc:spChg>
        <pc:spChg chg="del">
          <ac:chgData name="Mr. PPT" userId="6442ff2356111531" providerId="LiveId" clId="{9E5A8E78-448E-430E-B339-3D00D8E655B1}" dt="2022-11-30T07:01:57.611" v="12122" actId="478"/>
          <ac:spMkLst>
            <pc:docMk/>
            <pc:sldMk cId="3029562782" sldId="1874"/>
            <ac:spMk id="11" creationId="{D07175C6-455B-45A5-9367-F232D6F1633F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29" creationId="{F2A8E5F0-827C-420A-991D-B365FF7A7EC6}"/>
          </ac:spMkLst>
        </pc:spChg>
        <pc:spChg chg="add del mod ord">
          <ac:chgData name="Mr. PPT" userId="6442ff2356111531" providerId="LiveId" clId="{9E5A8E78-448E-430E-B339-3D00D8E655B1}" dt="2022-11-10T02:49:32.778" v="1688" actId="478"/>
          <ac:spMkLst>
            <pc:docMk/>
            <pc:sldMk cId="3029562782" sldId="1874"/>
            <ac:spMk id="39" creationId="{9647D329-6EBE-46B7-85F5-70622572A439}"/>
          </ac:spMkLst>
        </pc:spChg>
        <pc:spChg chg="del mod topLvl">
          <ac:chgData name="Mr. PPT" userId="6442ff2356111531" providerId="LiveId" clId="{9E5A8E78-448E-430E-B339-3D00D8E655B1}" dt="2022-11-10T02:53:58.124" v="1699" actId="478"/>
          <ac:spMkLst>
            <pc:docMk/>
            <pc:sldMk cId="3029562782" sldId="1874"/>
            <ac:spMk id="41" creationId="{516FC655-0DD5-4627-8DAB-BCB5C9402CAB}"/>
          </ac:spMkLst>
        </pc:spChg>
        <pc:spChg chg="del mod topLvl">
          <ac:chgData name="Mr. PPT" userId="6442ff2356111531" providerId="LiveId" clId="{9E5A8E78-448E-430E-B339-3D00D8E655B1}" dt="2022-11-10T02:54:56.002" v="1712" actId="478"/>
          <ac:spMkLst>
            <pc:docMk/>
            <pc:sldMk cId="3029562782" sldId="1874"/>
            <ac:spMk id="42" creationId="{6B513C90-D8E5-40F5-A036-C431A0AB7C14}"/>
          </ac:spMkLst>
        </pc:spChg>
        <pc:spChg chg="del mod topLvl">
          <ac:chgData name="Mr. PPT" userId="6442ff2356111531" providerId="LiveId" clId="{9E5A8E78-448E-430E-B339-3D00D8E655B1}" dt="2022-11-10T02:54:56.002" v="1712" actId="478"/>
          <ac:spMkLst>
            <pc:docMk/>
            <pc:sldMk cId="3029562782" sldId="1874"/>
            <ac:spMk id="43" creationId="{CA6AB772-7380-4B04-92F7-3B0366273909}"/>
          </ac:spMkLst>
        </pc:spChg>
        <pc:spChg chg="del mod topLvl">
          <ac:chgData name="Mr. PPT" userId="6442ff2356111531" providerId="LiveId" clId="{9E5A8E78-448E-430E-B339-3D00D8E655B1}" dt="2022-11-10T02:54:56.002" v="1712" actId="478"/>
          <ac:spMkLst>
            <pc:docMk/>
            <pc:sldMk cId="3029562782" sldId="1874"/>
            <ac:spMk id="44" creationId="{C9F48CCD-D80A-43AD-991F-537808B88A47}"/>
          </ac:spMkLst>
        </pc:spChg>
        <pc:spChg chg="del mod topLvl">
          <ac:chgData name="Mr. PPT" userId="6442ff2356111531" providerId="LiveId" clId="{9E5A8E78-448E-430E-B339-3D00D8E655B1}" dt="2022-11-10T02:44:20.637" v="1593" actId="478"/>
          <ac:spMkLst>
            <pc:docMk/>
            <pc:sldMk cId="3029562782" sldId="1874"/>
            <ac:spMk id="45" creationId="{2777B4FF-577D-41C0-A29C-48F51B82702A}"/>
          </ac:spMkLst>
        </pc:spChg>
        <pc:spChg chg="del mod topLvl">
          <ac:chgData name="Mr. PPT" userId="6442ff2356111531" providerId="LiveId" clId="{9E5A8E78-448E-430E-B339-3D00D8E655B1}" dt="2022-11-10T02:54:56.002" v="1712" actId="478"/>
          <ac:spMkLst>
            <pc:docMk/>
            <pc:sldMk cId="3029562782" sldId="1874"/>
            <ac:spMk id="46" creationId="{F0B3AFD3-A1C6-4E52-B2DA-B5937275217F}"/>
          </ac:spMkLst>
        </pc:spChg>
        <pc:spChg chg="del mod topLvl">
          <ac:chgData name="Mr. PPT" userId="6442ff2356111531" providerId="LiveId" clId="{9E5A8E78-448E-430E-B339-3D00D8E655B1}" dt="2022-11-10T02:54:56.002" v="1712" actId="478"/>
          <ac:spMkLst>
            <pc:docMk/>
            <pc:sldMk cId="3029562782" sldId="1874"/>
            <ac:spMk id="47" creationId="{C47A0A73-9DD9-4321-B8CC-A8F566D4A338}"/>
          </ac:spMkLst>
        </pc:spChg>
        <pc:spChg chg="del mod topLvl">
          <ac:chgData name="Mr. PPT" userId="6442ff2356111531" providerId="LiveId" clId="{9E5A8E78-448E-430E-B339-3D00D8E655B1}" dt="2022-11-10T02:54:56.002" v="1712" actId="478"/>
          <ac:spMkLst>
            <pc:docMk/>
            <pc:sldMk cId="3029562782" sldId="1874"/>
            <ac:spMk id="48" creationId="{0D506425-4A5F-4C57-9656-BCC0C89BFD70}"/>
          </ac:spMkLst>
        </pc:spChg>
        <pc:spChg chg="del mod topLvl">
          <ac:chgData name="Mr. PPT" userId="6442ff2356111531" providerId="LiveId" clId="{9E5A8E78-448E-430E-B339-3D00D8E655B1}" dt="2022-11-10T02:53:58.124" v="1699" actId="478"/>
          <ac:spMkLst>
            <pc:docMk/>
            <pc:sldMk cId="3029562782" sldId="1874"/>
            <ac:spMk id="49" creationId="{73A1AD34-A900-4CB4-9903-B4243E304680}"/>
          </ac:spMkLst>
        </pc:spChg>
        <pc:spChg chg="add del mod">
          <ac:chgData name="Mr. PPT" userId="6442ff2356111531" providerId="LiveId" clId="{9E5A8E78-448E-430E-B339-3D00D8E655B1}" dt="2022-11-10T02:45:52.655" v="1638"/>
          <ac:spMkLst>
            <pc:docMk/>
            <pc:sldMk cId="3029562782" sldId="1874"/>
            <ac:spMk id="50" creationId="{8E58B726-35E1-4C83-8C47-C3A0F0D16457}"/>
          </ac:spMkLst>
        </pc:spChg>
        <pc:spChg chg="add del mod">
          <ac:chgData name="Mr. PPT" userId="6442ff2356111531" providerId="LiveId" clId="{9E5A8E78-448E-430E-B339-3D00D8E655B1}" dt="2022-11-10T03:00:49.038" v="1797" actId="2085"/>
          <ac:spMkLst>
            <pc:docMk/>
            <pc:sldMk cId="3029562782" sldId="1874"/>
            <ac:spMk id="52" creationId="{BA749468-6079-4B04-BC7F-351FEA18DFD6}"/>
          </ac:spMkLst>
        </pc:spChg>
        <pc:spChg chg="add mod">
          <ac:chgData name="Mr. PPT" userId="6442ff2356111531" providerId="LiveId" clId="{9E5A8E78-448E-430E-B339-3D00D8E655B1}" dt="2022-11-10T02:50:39.497" v="1696" actId="207"/>
          <ac:spMkLst>
            <pc:docMk/>
            <pc:sldMk cId="3029562782" sldId="1874"/>
            <ac:spMk id="58" creationId="{AFDCEB63-F019-449C-9DFA-858D8A4A8C60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68" creationId="{AA0A1A24-5E26-4FB5-8A20-99793582F1C6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69" creationId="{AC1722AB-33F3-4DF5-84EC-DD627885173A}"/>
          </ac:spMkLst>
        </pc:spChg>
        <pc:spChg chg="add mod topLvl">
          <ac:chgData name="Mr. PPT" userId="6442ff2356111531" providerId="LiveId" clId="{9E5A8E78-448E-430E-B339-3D00D8E655B1}" dt="2022-11-10T02:55:11.441" v="1716" actId="552"/>
          <ac:spMkLst>
            <pc:docMk/>
            <pc:sldMk cId="3029562782" sldId="1874"/>
            <ac:spMk id="70" creationId="{9023A76E-2AE0-4481-B89D-DC0EC8DE6DA9}"/>
          </ac:spMkLst>
        </pc:spChg>
        <pc:spChg chg="add mod topLvl">
          <ac:chgData name="Mr. PPT" userId="6442ff2356111531" providerId="LiveId" clId="{9E5A8E78-448E-430E-B339-3D00D8E655B1}" dt="2022-11-10T02:55:11.441" v="1716" actId="552"/>
          <ac:spMkLst>
            <pc:docMk/>
            <pc:sldMk cId="3029562782" sldId="1874"/>
            <ac:spMk id="71" creationId="{BB4407C7-A97A-4440-8443-A74243AC5655}"/>
          </ac:spMkLst>
        </pc:spChg>
        <pc:spChg chg="mod topLvl">
          <ac:chgData name="Mr. PPT" userId="6442ff2356111531" providerId="LiveId" clId="{9E5A8E78-448E-430E-B339-3D00D8E655B1}" dt="2022-11-10T02:55:02.738" v="1715" actId="165"/>
          <ac:spMkLst>
            <pc:docMk/>
            <pc:sldMk cId="3029562782" sldId="1874"/>
            <ac:spMk id="74" creationId="{A981D452-243C-4229-A986-3D149FF14DE4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75" creationId="{3328787E-90CD-491B-8791-9FE79EF7EFDD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77" creationId="{6D4A7D5C-9553-4EBF-AD03-4A10DD9FFE72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78" creationId="{91C8E372-301B-49E6-8689-8DBE15615797}"/>
          </ac:spMkLst>
        </pc:spChg>
        <pc:spChg chg="mod topLvl">
          <ac:chgData name="Mr. PPT" userId="6442ff2356111531" providerId="LiveId" clId="{9E5A8E78-448E-430E-B339-3D00D8E655B1}" dt="2022-11-10T02:55:02.738" v="1715" actId="165"/>
          <ac:spMkLst>
            <pc:docMk/>
            <pc:sldMk cId="3029562782" sldId="1874"/>
            <ac:spMk id="79" creationId="{A4F2A172-5716-4A16-B27A-AD35916AF862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82" creationId="{94EFA2F9-2259-4D36-BFD4-E9D33FFE33F9}"/>
          </ac:spMkLst>
        </pc:spChg>
        <pc:spChg chg="mod topLvl">
          <ac:chgData name="Mr. PPT" userId="6442ff2356111531" providerId="LiveId" clId="{9E5A8E78-448E-430E-B339-3D00D8E655B1}" dt="2022-11-10T02:55:02.738" v="1715" actId="165"/>
          <ac:spMkLst>
            <pc:docMk/>
            <pc:sldMk cId="3029562782" sldId="1874"/>
            <ac:spMk id="83" creationId="{7B88D3E2-1FA1-48E0-8030-296242A61C48}"/>
          </ac:spMkLst>
        </pc:spChg>
        <pc:spChg chg="mod topLvl">
          <ac:chgData name="Mr. PPT" userId="6442ff2356111531" providerId="LiveId" clId="{9E5A8E78-448E-430E-B339-3D00D8E655B1}" dt="2022-11-10T02:55:02.738" v="1715" actId="165"/>
          <ac:spMkLst>
            <pc:docMk/>
            <pc:sldMk cId="3029562782" sldId="1874"/>
            <ac:spMk id="84" creationId="{B3BA8ADF-472F-4F03-B234-A8C850B70D96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86" creationId="{635E4BC6-1DDF-4D5F-A9CB-9A0B64C65BB3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87" creationId="{B09779D6-1A1A-4C85-B820-8B48DD28C6A2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89" creationId="{22FDF4A3-50C6-4C53-A782-95DAF0365C08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91" creationId="{DB267328-FB1F-4D8D-9E31-19CE3672FA41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92" creationId="{5C547B7F-D056-4098-899C-FCF21F375DFF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94" creationId="{77E0CC62-46DE-4E2F-896C-0B2BD946A1FF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96" creationId="{0ED39F6A-68B3-4BDE-A4D1-4C8FCBC32FC0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97" creationId="{AEC4E31E-814D-471C-85A2-E31318E080DC}"/>
          </ac:spMkLst>
        </pc:spChg>
        <pc:spChg chg="add del mod">
          <ac:chgData name="Mr. PPT" userId="6442ff2356111531" providerId="LiveId" clId="{9E5A8E78-448E-430E-B339-3D00D8E655B1}" dt="2022-11-30T07:01:58.652" v="12123" actId="478"/>
          <ac:spMkLst>
            <pc:docMk/>
            <pc:sldMk cId="3029562782" sldId="1874"/>
            <ac:spMk id="98" creationId="{B7ED3189-ECED-4135-BEBF-23820041C090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99" creationId="{89C0736D-96AE-4A8F-B223-9D8EFD4FCABD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101" creationId="{768D85C2-1693-4C7C-9A5B-96B48F32AC0D}"/>
          </ac:spMkLst>
        </pc:spChg>
        <pc:spChg chg="del">
          <ac:chgData name="Mr. PPT" userId="6442ff2356111531" providerId="LiveId" clId="{9E5A8E78-448E-430E-B339-3D00D8E655B1}" dt="2022-11-10T02:44:11.645" v="1589" actId="478"/>
          <ac:spMkLst>
            <pc:docMk/>
            <pc:sldMk cId="3029562782" sldId="1874"/>
            <ac:spMk id="102" creationId="{5DBA2224-3D75-4B37-8F47-52F1529BD75B}"/>
          </ac:spMkLst>
        </pc:spChg>
        <pc:grpChg chg="add del mod">
          <ac:chgData name="Mr. PPT" userId="6442ff2356111531" providerId="LiveId" clId="{9E5A8E78-448E-430E-B339-3D00D8E655B1}" dt="2022-11-10T02:55:02.738" v="1715" actId="165"/>
          <ac:grpSpMkLst>
            <pc:docMk/>
            <pc:sldMk cId="3029562782" sldId="1874"/>
            <ac:grpSpMk id="15" creationId="{0F113C0F-5E2D-47AF-BA13-006E96021661}"/>
          </ac:grpSpMkLst>
        </pc:grpChg>
        <pc:grpChg chg="add del mod ord">
          <ac:chgData name="Mr. PPT" userId="6442ff2356111531" providerId="LiveId" clId="{9E5A8E78-448E-430E-B339-3D00D8E655B1}" dt="2022-11-10T02:44:19.069" v="1592" actId="165"/>
          <ac:grpSpMkLst>
            <pc:docMk/>
            <pc:sldMk cId="3029562782" sldId="1874"/>
            <ac:grpSpMk id="40" creationId="{666C0F68-32BB-412C-9837-5DDD04C11C7A}"/>
          </ac:grpSpMkLst>
        </pc:grpChg>
        <pc:grpChg chg="add del mod">
          <ac:chgData name="Mr. PPT" userId="6442ff2356111531" providerId="LiveId" clId="{9E5A8E78-448E-430E-B339-3D00D8E655B1}" dt="2022-11-10T02:55:02.738" v="1715" actId="165"/>
          <ac:grpSpMkLst>
            <pc:docMk/>
            <pc:sldMk cId="3029562782" sldId="1874"/>
            <ac:grpSpMk id="72" creationId="{E568851D-9548-458C-8DD2-3FAF3A0754AD}"/>
          </ac:grpSpMkLst>
        </pc:grpChg>
        <pc:grpChg chg="add del mod">
          <ac:chgData name="Mr. PPT" userId="6442ff2356111531" providerId="LiveId" clId="{9E5A8E78-448E-430E-B339-3D00D8E655B1}" dt="2022-11-10T02:55:02.738" v="1715" actId="165"/>
          <ac:grpSpMkLst>
            <pc:docMk/>
            <pc:sldMk cId="3029562782" sldId="1874"/>
            <ac:grpSpMk id="80" creationId="{0AB89367-2388-40D5-A516-2ED50D34A07C}"/>
          </ac:grpSpMkLst>
        </pc:grpChg>
        <pc:picChg chg="add del mod ord">
          <ac:chgData name="Mr. PPT" userId="6442ff2356111531" providerId="LiveId" clId="{9E5A8E78-448E-430E-B339-3D00D8E655B1}" dt="2022-11-10T02:47:02.648" v="1655" actId="478"/>
          <ac:picMkLst>
            <pc:docMk/>
            <pc:sldMk cId="3029562782" sldId="1874"/>
            <ac:picMk id="10" creationId="{9BA7D0B7-9911-4D6E-AC07-E11312780074}"/>
          </ac:picMkLst>
        </pc:picChg>
        <pc:picChg chg="add mod ord modCrop">
          <ac:chgData name="Mr. PPT" userId="6442ff2356111531" providerId="LiveId" clId="{9E5A8E78-448E-430E-B339-3D00D8E655B1}" dt="2022-11-10T02:51:08.159" v="1698" actId="1076"/>
          <ac:picMkLst>
            <pc:docMk/>
            <pc:sldMk cId="3029562782" sldId="1874"/>
            <ac:picMk id="13" creationId="{B55E7F36-9F85-48AF-95D5-DF875E1B0271}"/>
          </ac:picMkLst>
        </pc:picChg>
        <pc:picChg chg="mod">
          <ac:chgData name="Mr. PPT" userId="6442ff2356111531" providerId="LiveId" clId="{9E5A8E78-448E-430E-B339-3D00D8E655B1}" dt="2022-11-10T02:47:00.388" v="1654"/>
          <ac:picMkLst>
            <pc:docMk/>
            <pc:sldMk cId="3029562782" sldId="1874"/>
            <ac:picMk id="55" creationId="{0B649CEE-4262-4F07-8E42-E5E50EF7B57C}"/>
          </ac:picMkLst>
        </pc:picChg>
        <pc:picChg chg="del">
          <ac:chgData name="Mr. PPT" userId="6442ff2356111531" providerId="LiveId" clId="{9E5A8E78-448E-430E-B339-3D00D8E655B1}" dt="2022-11-30T07:01:57.611" v="12122" actId="478"/>
          <ac:picMkLst>
            <pc:docMk/>
            <pc:sldMk cId="3029562782" sldId="1874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1:57.611" v="12122" actId="478"/>
          <ac:picMkLst>
            <pc:docMk/>
            <pc:sldMk cId="3029562782" sldId="1874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1:57.611" v="12122" actId="478"/>
          <ac:picMkLst>
            <pc:docMk/>
            <pc:sldMk cId="3029562782" sldId="1874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1:57.611" v="12122" actId="478"/>
          <ac:picMkLst>
            <pc:docMk/>
            <pc:sldMk cId="3029562782" sldId="1874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10T02:44:11.645" v="1589" actId="478"/>
          <ac:picMkLst>
            <pc:docMk/>
            <pc:sldMk cId="3029562782" sldId="1874"/>
            <ac:picMk id="63" creationId="{9B9429B9-1FDF-4FF4-883D-826269E778EA}"/>
          </ac:picMkLst>
        </pc:picChg>
        <pc:picChg chg="del">
          <ac:chgData name="Mr. PPT" userId="6442ff2356111531" providerId="LiveId" clId="{9E5A8E78-448E-430E-B339-3D00D8E655B1}" dt="2022-11-30T07:01:57.611" v="12122" actId="478"/>
          <ac:picMkLst>
            <pc:docMk/>
            <pc:sldMk cId="3029562782" sldId="1874"/>
            <ac:picMk id="65" creationId="{21EF2FFC-E7A8-42E3-84DD-540332122A14}"/>
          </ac:picMkLst>
        </pc:picChg>
        <pc:picChg chg="add mod topLvl">
          <ac:chgData name="Mr. PPT" userId="6442ff2356111531" providerId="LiveId" clId="{9E5A8E78-448E-430E-B339-3D00D8E655B1}" dt="2022-11-10T02:55:02.738" v="1715" actId="165"/>
          <ac:picMkLst>
            <pc:docMk/>
            <pc:sldMk cId="3029562782" sldId="1874"/>
            <ac:picMk id="66" creationId="{E213C3D1-7314-4EC5-B7BE-D3026C1CEE4D}"/>
          </ac:picMkLst>
        </pc:picChg>
        <pc:picChg chg="del">
          <ac:chgData name="Mr. PPT" userId="6442ff2356111531" providerId="LiveId" clId="{9E5A8E78-448E-430E-B339-3D00D8E655B1}" dt="2022-11-30T07:01:57.611" v="12122" actId="478"/>
          <ac:picMkLst>
            <pc:docMk/>
            <pc:sldMk cId="3029562782" sldId="1874"/>
            <ac:picMk id="67" creationId="{C9D14DF9-FA93-40D9-9D64-594AC9F4A482}"/>
          </ac:picMkLst>
        </pc:picChg>
        <pc:picChg chg="mod topLvl">
          <ac:chgData name="Mr. PPT" userId="6442ff2356111531" providerId="LiveId" clId="{9E5A8E78-448E-430E-B339-3D00D8E655B1}" dt="2022-11-10T02:56:18.362" v="1725" actId="14826"/>
          <ac:picMkLst>
            <pc:docMk/>
            <pc:sldMk cId="3029562782" sldId="1874"/>
            <ac:picMk id="73" creationId="{0D6BA3B4-782B-4E17-AC61-15F32936D5CC}"/>
          </ac:picMkLst>
        </pc:picChg>
        <pc:picChg chg="del">
          <ac:chgData name="Mr. PPT" userId="6442ff2356111531" providerId="LiveId" clId="{9E5A8E78-448E-430E-B339-3D00D8E655B1}" dt="2022-11-10T02:44:11.645" v="1589" actId="478"/>
          <ac:picMkLst>
            <pc:docMk/>
            <pc:sldMk cId="3029562782" sldId="1874"/>
            <ac:picMk id="76" creationId="{16A776E1-E942-4851-A8BD-BC1B143A19D6}"/>
          </ac:picMkLst>
        </pc:picChg>
        <pc:picChg chg="mod topLvl">
          <ac:chgData name="Mr. PPT" userId="6442ff2356111531" providerId="LiveId" clId="{9E5A8E78-448E-430E-B339-3D00D8E655B1}" dt="2022-11-10T02:56:21.814" v="1726" actId="14826"/>
          <ac:picMkLst>
            <pc:docMk/>
            <pc:sldMk cId="3029562782" sldId="1874"/>
            <ac:picMk id="81" creationId="{660763CC-69AE-40B5-AC09-CC97A953BD37}"/>
          </ac:picMkLst>
        </pc:picChg>
        <pc:picChg chg="del">
          <ac:chgData name="Mr. PPT" userId="6442ff2356111531" providerId="LiveId" clId="{9E5A8E78-448E-430E-B339-3D00D8E655B1}" dt="2022-11-10T02:44:11.645" v="1589" actId="478"/>
          <ac:picMkLst>
            <pc:docMk/>
            <pc:sldMk cId="3029562782" sldId="1874"/>
            <ac:picMk id="85" creationId="{70926B8B-5E7C-4FF5-838D-E87CB25D7009}"/>
          </ac:picMkLst>
        </pc:picChg>
        <pc:picChg chg="add del mod">
          <ac:chgData name="Mr. PPT" userId="6442ff2356111531" providerId="LiveId" clId="{9E5A8E78-448E-430E-B339-3D00D8E655B1}" dt="2022-11-10T02:56:23.565" v="1727" actId="478"/>
          <ac:picMkLst>
            <pc:docMk/>
            <pc:sldMk cId="3029562782" sldId="1874"/>
            <ac:picMk id="88" creationId="{6FBAF801-C145-4D9A-A04D-88CA95FFE22D}"/>
          </ac:picMkLst>
        </pc:picChg>
        <pc:picChg chg="del">
          <ac:chgData name="Mr. PPT" userId="6442ff2356111531" providerId="LiveId" clId="{9E5A8E78-448E-430E-B339-3D00D8E655B1}" dt="2022-11-10T02:44:11.645" v="1589" actId="478"/>
          <ac:picMkLst>
            <pc:docMk/>
            <pc:sldMk cId="3029562782" sldId="1874"/>
            <ac:picMk id="90" creationId="{C37A7FA6-DA08-417A-8B8A-481DBEBC676B}"/>
          </ac:picMkLst>
        </pc:picChg>
        <pc:picChg chg="add del mod">
          <ac:chgData name="Mr. PPT" userId="6442ff2356111531" providerId="LiveId" clId="{9E5A8E78-448E-430E-B339-3D00D8E655B1}" dt="2022-11-10T02:56:23.565" v="1727" actId="478"/>
          <ac:picMkLst>
            <pc:docMk/>
            <pc:sldMk cId="3029562782" sldId="1874"/>
            <ac:picMk id="93" creationId="{57C50B3B-CAF5-4CC7-AB19-306D9AD1D79F}"/>
          </ac:picMkLst>
        </pc:picChg>
        <pc:picChg chg="del">
          <ac:chgData name="Mr. PPT" userId="6442ff2356111531" providerId="LiveId" clId="{9E5A8E78-448E-430E-B339-3D00D8E655B1}" dt="2022-11-10T02:44:11.645" v="1589" actId="478"/>
          <ac:picMkLst>
            <pc:docMk/>
            <pc:sldMk cId="3029562782" sldId="1874"/>
            <ac:picMk id="95" creationId="{99974943-62D4-4597-B005-4D51C4D44CC5}"/>
          </ac:picMkLst>
        </pc:picChg>
        <pc:picChg chg="del">
          <ac:chgData name="Mr. PPT" userId="6442ff2356111531" providerId="LiveId" clId="{9E5A8E78-448E-430E-B339-3D00D8E655B1}" dt="2022-11-10T02:44:11.645" v="1589" actId="478"/>
          <ac:picMkLst>
            <pc:docMk/>
            <pc:sldMk cId="3029562782" sldId="1874"/>
            <ac:picMk id="100" creationId="{E5E600BE-D941-4F32-9408-4FC186A29A0B}"/>
          </ac:picMkLst>
        </pc:picChg>
        <pc:cxnChg chg="mod">
          <ac:chgData name="Mr. PPT" userId="6442ff2356111531" providerId="LiveId" clId="{9E5A8E78-448E-430E-B339-3D00D8E655B1}" dt="2022-11-10T02:50:29.452" v="1694" actId="554"/>
          <ac:cxnSpMkLst>
            <pc:docMk/>
            <pc:sldMk cId="3029562782" sldId="1874"/>
            <ac:cxnSpMk id="6" creationId="{FE0EABEB-A824-413A-8C5A-2660CCB3E92D}"/>
          </ac:cxnSpMkLst>
        </pc:cxnChg>
        <pc:cxnChg chg="add mod">
          <ac:chgData name="Mr. PPT" userId="6442ff2356111531" providerId="LiveId" clId="{9E5A8E78-448E-430E-B339-3D00D8E655B1}" dt="2022-11-10T02:50:34.993" v="1695" actId="692"/>
          <ac:cxnSpMkLst>
            <pc:docMk/>
            <pc:sldMk cId="3029562782" sldId="1874"/>
            <ac:cxnSpMk id="64" creationId="{BC05E912-1F3A-48E7-B610-23CB9828FCFE}"/>
          </ac:cxnSpMkLst>
        </pc:cxnChg>
      </pc:sldChg>
      <pc:sldChg chg="addSp delSp modSp add mod">
        <pc:chgData name="Mr. PPT" userId="6442ff2356111531" providerId="LiveId" clId="{9E5A8E78-448E-430E-B339-3D00D8E655B1}" dt="2022-11-30T07:02:00.789" v="12124" actId="478"/>
        <pc:sldMkLst>
          <pc:docMk/>
          <pc:sldMk cId="2274774382" sldId="1875"/>
        </pc:sldMkLst>
        <pc:spChg chg="add del mod">
          <ac:chgData name="Mr. PPT" userId="6442ff2356111531" providerId="LiveId" clId="{9E5A8E78-448E-430E-B339-3D00D8E655B1}" dt="2022-11-10T02:57:19.274" v="1737" actId="478"/>
          <ac:spMkLst>
            <pc:docMk/>
            <pc:sldMk cId="2274774382" sldId="1875"/>
            <ac:spMk id="8" creationId="{5568177C-53E7-4C57-9C39-8982E962570B}"/>
          </ac:spMkLst>
        </pc:spChg>
        <pc:spChg chg="add del mod ord">
          <ac:chgData name="Mr. PPT" userId="6442ff2356111531" providerId="LiveId" clId="{9E5A8E78-448E-430E-B339-3D00D8E655B1}" dt="2022-11-10T02:59:12.407" v="1761"/>
          <ac:spMkLst>
            <pc:docMk/>
            <pc:sldMk cId="2274774382" sldId="1875"/>
            <ac:spMk id="9" creationId="{7C7FDD5E-25F6-4933-A6D7-F5EF3BBBC59D}"/>
          </ac:spMkLst>
        </pc:spChg>
        <pc:spChg chg="del">
          <ac:chgData name="Mr. PPT" userId="6442ff2356111531" providerId="LiveId" clId="{9E5A8E78-448E-430E-B339-3D00D8E655B1}" dt="2022-11-30T07:02:00.789" v="12124" actId="478"/>
          <ac:spMkLst>
            <pc:docMk/>
            <pc:sldMk cId="2274774382" sldId="1875"/>
            <ac:spMk id="11" creationId="{D07175C6-455B-45A5-9367-F232D6F1633F}"/>
          </ac:spMkLst>
        </pc:spChg>
        <pc:spChg chg="add mod">
          <ac:chgData name="Mr. PPT" userId="6442ff2356111531" providerId="LiveId" clId="{9E5A8E78-448E-430E-B339-3D00D8E655B1}" dt="2022-11-10T02:57:07.010" v="1732" actId="571"/>
          <ac:spMkLst>
            <pc:docMk/>
            <pc:sldMk cId="2274774382" sldId="1875"/>
            <ac:spMk id="28" creationId="{A45366C7-E6C8-4EBC-BE2C-2E3B785F769B}"/>
          </ac:spMkLst>
        </pc:spChg>
        <pc:spChg chg="add del mod">
          <ac:chgData name="Mr. PPT" userId="6442ff2356111531" providerId="LiveId" clId="{9E5A8E78-448E-430E-B339-3D00D8E655B1}" dt="2022-11-10T02:59:12.407" v="1761"/>
          <ac:spMkLst>
            <pc:docMk/>
            <pc:sldMk cId="2274774382" sldId="1875"/>
            <ac:spMk id="30" creationId="{B5D05C7A-2CA0-4EC7-A599-F178EB22CE0A}"/>
          </ac:spMkLst>
        </pc:spChg>
        <pc:spChg chg="add del mod">
          <ac:chgData name="Mr. PPT" userId="6442ff2356111531" providerId="LiveId" clId="{9E5A8E78-448E-430E-B339-3D00D8E655B1}" dt="2022-11-10T02:59:18.985" v="1762"/>
          <ac:spMkLst>
            <pc:docMk/>
            <pc:sldMk cId="2274774382" sldId="1875"/>
            <ac:spMk id="31" creationId="{6F56CB9E-1148-484F-BE53-81371BAFE3A6}"/>
          </ac:spMkLst>
        </pc:spChg>
        <pc:spChg chg="add del mod">
          <ac:chgData name="Mr. PPT" userId="6442ff2356111531" providerId="LiveId" clId="{9E5A8E78-448E-430E-B339-3D00D8E655B1}" dt="2022-11-10T02:59:28.516" v="1764"/>
          <ac:spMkLst>
            <pc:docMk/>
            <pc:sldMk cId="2274774382" sldId="1875"/>
            <ac:spMk id="32" creationId="{C5C1F9F5-17D8-4310-93A6-6DE5B7AA4A6B}"/>
          </ac:spMkLst>
        </pc:spChg>
        <pc:spChg chg="add del mod">
          <ac:chgData name="Mr. PPT" userId="6442ff2356111531" providerId="LiveId" clId="{9E5A8E78-448E-430E-B339-3D00D8E655B1}" dt="2022-11-10T02:59:18.985" v="1762"/>
          <ac:spMkLst>
            <pc:docMk/>
            <pc:sldMk cId="2274774382" sldId="1875"/>
            <ac:spMk id="34" creationId="{EE716CC9-7410-4F4C-8F40-B501B5FABD67}"/>
          </ac:spMkLst>
        </pc:spChg>
        <pc:spChg chg="add del mod">
          <ac:chgData name="Mr. PPT" userId="6442ff2356111531" providerId="LiveId" clId="{9E5A8E78-448E-430E-B339-3D00D8E655B1}" dt="2022-11-10T02:59:28.516" v="1764"/>
          <ac:spMkLst>
            <pc:docMk/>
            <pc:sldMk cId="2274774382" sldId="1875"/>
            <ac:spMk id="35" creationId="{F9F927AB-292E-4543-9F43-66E5E4F8D2F4}"/>
          </ac:spMkLst>
        </pc:spChg>
        <pc:spChg chg="mod">
          <ac:chgData name="Mr. PPT" userId="6442ff2356111531" providerId="LiveId" clId="{9E5A8E78-448E-430E-B339-3D00D8E655B1}" dt="2022-11-10T03:01:07.750" v="1831" actId="2085"/>
          <ac:spMkLst>
            <pc:docMk/>
            <pc:sldMk cId="2274774382" sldId="1875"/>
            <ac:spMk id="36" creationId="{D7254B43-38D1-4644-8C0A-CC02B891EF46}"/>
          </ac:spMkLst>
        </pc:spChg>
        <pc:spChg chg="del mod">
          <ac:chgData name="Mr. PPT" userId="6442ff2356111531" providerId="LiveId" clId="{9E5A8E78-448E-430E-B339-3D00D8E655B1}" dt="2022-11-10T03:00:00.035" v="1776" actId="21"/>
          <ac:spMkLst>
            <pc:docMk/>
            <pc:sldMk cId="2274774382" sldId="1875"/>
            <ac:spMk id="37" creationId="{22E1AC20-F085-4079-996B-AF925A408DDE}"/>
          </ac:spMkLst>
        </pc:spChg>
        <pc:spChg chg="del mod">
          <ac:chgData name="Mr. PPT" userId="6442ff2356111531" providerId="LiveId" clId="{9E5A8E78-448E-430E-B339-3D00D8E655B1}" dt="2022-11-10T03:00:30.181" v="1790" actId="21"/>
          <ac:spMkLst>
            <pc:docMk/>
            <pc:sldMk cId="2274774382" sldId="1875"/>
            <ac:spMk id="38" creationId="{7BA1C456-C6EB-43B7-A658-CEC95CD94B14}"/>
          </ac:spMkLst>
        </pc:spChg>
        <pc:spChg chg="add del mod">
          <ac:chgData name="Mr. PPT" userId="6442ff2356111531" providerId="LiveId" clId="{9E5A8E78-448E-430E-B339-3D00D8E655B1}" dt="2022-11-10T02:59:47.393" v="1771" actId="478"/>
          <ac:spMkLst>
            <pc:docMk/>
            <pc:sldMk cId="2274774382" sldId="1875"/>
            <ac:spMk id="39" creationId="{4CC69705-D58D-4140-AB2D-85D4F02DF133}"/>
          </ac:spMkLst>
        </pc:spChg>
        <pc:spChg chg="del mod">
          <ac:chgData name="Mr. PPT" userId="6442ff2356111531" providerId="LiveId" clId="{9E5A8E78-448E-430E-B339-3D00D8E655B1}" dt="2022-11-10T02:57:36.835" v="1741" actId="478"/>
          <ac:spMkLst>
            <pc:docMk/>
            <pc:sldMk cId="2274774382" sldId="1875"/>
            <ac:spMk id="52" creationId="{BA749468-6079-4B04-BC7F-351FEA18DFD6}"/>
          </ac:spMkLst>
        </pc:spChg>
        <pc:picChg chg="mod">
          <ac:chgData name="Mr. PPT" userId="6442ff2356111531" providerId="LiveId" clId="{9E5A8E78-448E-430E-B339-3D00D8E655B1}" dt="2022-11-10T02:59:54.370" v="1775" actId="12789"/>
          <ac:picMkLst>
            <pc:docMk/>
            <pc:sldMk cId="2274774382" sldId="1875"/>
            <ac:picMk id="13" creationId="{B55E7F36-9F85-48AF-95D5-DF875E1B0271}"/>
          </ac:picMkLst>
        </pc:picChg>
        <pc:picChg chg="del">
          <ac:chgData name="Mr. PPT" userId="6442ff2356111531" providerId="LiveId" clId="{9E5A8E78-448E-430E-B339-3D00D8E655B1}" dt="2022-11-30T07:02:00.789" v="12124" actId="478"/>
          <ac:picMkLst>
            <pc:docMk/>
            <pc:sldMk cId="2274774382" sldId="1875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00.789" v="12124" actId="478"/>
          <ac:picMkLst>
            <pc:docMk/>
            <pc:sldMk cId="2274774382" sldId="1875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00.789" v="12124" actId="478"/>
          <ac:picMkLst>
            <pc:docMk/>
            <pc:sldMk cId="2274774382" sldId="1875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00.789" v="12124" actId="478"/>
          <ac:picMkLst>
            <pc:docMk/>
            <pc:sldMk cId="2274774382" sldId="1875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30T07:02:00.789" v="12124" actId="478"/>
          <ac:picMkLst>
            <pc:docMk/>
            <pc:sldMk cId="2274774382" sldId="1875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00.789" v="12124" actId="478"/>
          <ac:picMkLst>
            <pc:docMk/>
            <pc:sldMk cId="2274774382" sldId="1875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2:02.514" v="12125" actId="478"/>
        <pc:sldMkLst>
          <pc:docMk/>
          <pc:sldMk cId="546693778" sldId="1876"/>
        </pc:sldMkLst>
        <pc:spChg chg="del">
          <ac:chgData name="Mr. PPT" userId="6442ff2356111531" providerId="LiveId" clId="{9E5A8E78-448E-430E-B339-3D00D8E655B1}" dt="2022-11-30T07:02:02.514" v="12125" actId="478"/>
          <ac:spMkLst>
            <pc:docMk/>
            <pc:sldMk cId="546693778" sldId="1876"/>
            <ac:spMk id="11" creationId="{D07175C6-455B-45A5-9367-F232D6F1633F}"/>
          </ac:spMkLst>
        </pc:spChg>
        <pc:spChg chg="add mod ord">
          <ac:chgData name="Mr. PPT" userId="6442ff2356111531" providerId="LiveId" clId="{9E5A8E78-448E-430E-B339-3D00D8E655B1}" dt="2022-11-10T03:00:21.517" v="1787" actId="167"/>
          <ac:spMkLst>
            <pc:docMk/>
            <pc:sldMk cId="546693778" sldId="1876"/>
            <ac:spMk id="28" creationId="{17BD4F42-60EC-4069-9256-0802CF9592B6}"/>
          </ac:spMkLst>
        </pc:spChg>
        <pc:spChg chg="del mod">
          <ac:chgData name="Mr. PPT" userId="6442ff2356111531" providerId="LiveId" clId="{9E5A8E78-448E-430E-B339-3D00D8E655B1}" dt="2022-11-10T03:00:23.455" v="1788" actId="478"/>
          <ac:spMkLst>
            <pc:docMk/>
            <pc:sldMk cId="546693778" sldId="1876"/>
            <ac:spMk id="52" creationId="{BA749468-6079-4B04-BC7F-351FEA18DFD6}"/>
          </ac:spMkLst>
        </pc:spChg>
        <pc:picChg chg="ord">
          <ac:chgData name="Mr. PPT" userId="6442ff2356111531" providerId="LiveId" clId="{9E5A8E78-448E-430E-B339-3D00D8E655B1}" dt="2022-11-10T03:00:24.520" v="1789" actId="167"/>
          <ac:picMkLst>
            <pc:docMk/>
            <pc:sldMk cId="546693778" sldId="1876"/>
            <ac:picMk id="13" creationId="{B55E7F36-9F85-48AF-95D5-DF875E1B0271}"/>
          </ac:picMkLst>
        </pc:picChg>
        <pc:picChg chg="del">
          <ac:chgData name="Mr. PPT" userId="6442ff2356111531" providerId="LiveId" clId="{9E5A8E78-448E-430E-B339-3D00D8E655B1}" dt="2022-11-30T07:02:02.514" v="12125" actId="478"/>
          <ac:picMkLst>
            <pc:docMk/>
            <pc:sldMk cId="546693778" sldId="1876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02.514" v="12125" actId="478"/>
          <ac:picMkLst>
            <pc:docMk/>
            <pc:sldMk cId="546693778" sldId="1876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02.514" v="12125" actId="478"/>
          <ac:picMkLst>
            <pc:docMk/>
            <pc:sldMk cId="546693778" sldId="1876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02.514" v="12125" actId="478"/>
          <ac:picMkLst>
            <pc:docMk/>
            <pc:sldMk cId="546693778" sldId="1876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30T07:02:02.514" v="12125" actId="478"/>
          <ac:picMkLst>
            <pc:docMk/>
            <pc:sldMk cId="546693778" sldId="1876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02.514" v="12125" actId="478"/>
          <ac:picMkLst>
            <pc:docMk/>
            <pc:sldMk cId="546693778" sldId="1876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2:05.350" v="12126" actId="478"/>
        <pc:sldMkLst>
          <pc:docMk/>
          <pc:sldMk cId="1453212410" sldId="1877"/>
        </pc:sldMkLst>
        <pc:spChg chg="del">
          <ac:chgData name="Mr. PPT" userId="6442ff2356111531" providerId="LiveId" clId="{9E5A8E78-448E-430E-B339-3D00D8E655B1}" dt="2022-11-30T07:02:05.350" v="12126" actId="478"/>
          <ac:spMkLst>
            <pc:docMk/>
            <pc:sldMk cId="1453212410" sldId="1877"/>
            <ac:spMk id="11" creationId="{D07175C6-455B-45A5-9367-F232D6F1633F}"/>
          </ac:spMkLst>
        </pc:spChg>
        <pc:spChg chg="add mod">
          <ac:chgData name="Mr. PPT" userId="6442ff2356111531" providerId="LiveId" clId="{9E5A8E78-448E-430E-B339-3D00D8E655B1}" dt="2022-11-10T03:01:15.862" v="1834" actId="554"/>
          <ac:spMkLst>
            <pc:docMk/>
            <pc:sldMk cId="1453212410" sldId="1877"/>
            <ac:spMk id="28" creationId="{F3C54C35-0393-4E67-BF36-B8BF6BD19C92}"/>
          </ac:spMkLst>
        </pc:spChg>
        <pc:spChg chg="del mod">
          <ac:chgData name="Mr. PPT" userId="6442ff2356111531" providerId="LiveId" clId="{9E5A8E78-448E-430E-B339-3D00D8E655B1}" dt="2022-11-10T03:01:19.895" v="1836" actId="478"/>
          <ac:spMkLst>
            <pc:docMk/>
            <pc:sldMk cId="1453212410" sldId="1877"/>
            <ac:spMk id="52" creationId="{BA749468-6079-4B04-BC7F-351FEA18DFD6}"/>
          </ac:spMkLst>
        </pc:spChg>
        <pc:picChg chg="del">
          <ac:chgData name="Mr. PPT" userId="6442ff2356111531" providerId="LiveId" clId="{9E5A8E78-448E-430E-B339-3D00D8E655B1}" dt="2022-11-30T07:02:05.350" v="12126" actId="478"/>
          <ac:picMkLst>
            <pc:docMk/>
            <pc:sldMk cId="1453212410" sldId="1877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05.350" v="12126" actId="478"/>
          <ac:picMkLst>
            <pc:docMk/>
            <pc:sldMk cId="1453212410" sldId="1877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05.350" v="12126" actId="478"/>
          <ac:picMkLst>
            <pc:docMk/>
            <pc:sldMk cId="1453212410" sldId="1877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05.350" v="12126" actId="478"/>
          <ac:picMkLst>
            <pc:docMk/>
            <pc:sldMk cId="1453212410" sldId="1877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30T07:02:05.350" v="12126" actId="478"/>
          <ac:picMkLst>
            <pc:docMk/>
            <pc:sldMk cId="1453212410" sldId="1877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05.350" v="12126" actId="478"/>
          <ac:picMkLst>
            <pc:docMk/>
            <pc:sldMk cId="1453212410" sldId="1877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2:09.499" v="12128" actId="478"/>
        <pc:sldMkLst>
          <pc:docMk/>
          <pc:sldMk cId="4282391117" sldId="1878"/>
        </pc:sldMkLst>
        <pc:spChg chg="mod">
          <ac:chgData name="Mr. PPT" userId="6442ff2356111531" providerId="LiveId" clId="{9E5A8E78-448E-430E-B339-3D00D8E655B1}" dt="2022-11-10T03:06:01.919" v="1889" actId="552"/>
          <ac:spMkLst>
            <pc:docMk/>
            <pc:sldMk cId="4282391117" sldId="1878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7:02:07.355" v="12127" actId="478"/>
          <ac:spMkLst>
            <pc:docMk/>
            <pc:sldMk cId="4282391117" sldId="1878"/>
            <ac:spMk id="11" creationId="{D07175C6-455B-45A5-9367-F232D6F1633F}"/>
          </ac:spMkLst>
        </pc:spChg>
        <pc:spChg chg="del">
          <ac:chgData name="Mr. PPT" userId="6442ff2356111531" providerId="LiveId" clId="{9E5A8E78-448E-430E-B339-3D00D8E655B1}" dt="2022-11-10T03:05:12.360" v="1840" actId="478"/>
          <ac:spMkLst>
            <pc:docMk/>
            <pc:sldMk cId="4282391117" sldId="1878"/>
            <ac:spMk id="28" creationId="{F3C54C35-0393-4E67-BF36-B8BF6BD19C92}"/>
          </ac:spMkLst>
        </pc:spChg>
        <pc:spChg chg="add mod">
          <ac:chgData name="Mr. PPT" userId="6442ff2356111531" providerId="LiveId" clId="{9E5A8E78-448E-430E-B339-3D00D8E655B1}" dt="2022-11-10T03:07:12.195" v="1900" actId="1076"/>
          <ac:spMkLst>
            <pc:docMk/>
            <pc:sldMk cId="4282391117" sldId="1878"/>
            <ac:spMk id="29" creationId="{B121F06E-C4AE-4E73-94FA-187374BAB877}"/>
          </ac:spMkLst>
        </pc:spChg>
        <pc:spChg chg="add del mod">
          <ac:chgData name="Mr. PPT" userId="6442ff2356111531" providerId="LiveId" clId="{9E5A8E78-448E-430E-B339-3D00D8E655B1}" dt="2022-11-10T03:09:09.477" v="1920" actId="478"/>
          <ac:spMkLst>
            <pc:docMk/>
            <pc:sldMk cId="4282391117" sldId="1878"/>
            <ac:spMk id="30" creationId="{8188464C-C28B-4AF3-BE79-765E05730B69}"/>
          </ac:spMkLst>
        </pc:spChg>
        <pc:spChg chg="add del mod">
          <ac:chgData name="Mr. PPT" userId="6442ff2356111531" providerId="LiveId" clId="{9E5A8E78-448E-430E-B339-3D00D8E655B1}" dt="2022-11-30T07:02:09.499" v="12128" actId="478"/>
          <ac:spMkLst>
            <pc:docMk/>
            <pc:sldMk cId="4282391117" sldId="1878"/>
            <ac:spMk id="31" creationId="{31DA5773-2B4B-4EE3-B3EB-F8E542F77B5C}"/>
          </ac:spMkLst>
        </pc:spChg>
        <pc:spChg chg="add mod">
          <ac:chgData name="Mr. PPT" userId="6442ff2356111531" providerId="LiveId" clId="{9E5A8E78-448E-430E-B339-3D00D8E655B1}" dt="2022-11-10T03:13:17.701" v="2022" actId="12789"/>
          <ac:spMkLst>
            <pc:docMk/>
            <pc:sldMk cId="4282391117" sldId="1878"/>
            <ac:spMk id="32" creationId="{8EF48FF3-38D4-46D6-B634-ED4A799847BC}"/>
          </ac:spMkLst>
        </pc:spChg>
        <pc:spChg chg="add mod">
          <ac:chgData name="Mr. PPT" userId="6442ff2356111531" providerId="LiveId" clId="{9E5A8E78-448E-430E-B339-3D00D8E655B1}" dt="2022-11-10T03:13:25.878" v="2027" actId="12789"/>
          <ac:spMkLst>
            <pc:docMk/>
            <pc:sldMk cId="4282391117" sldId="1878"/>
            <ac:spMk id="33" creationId="{9E416D8B-45B8-48FD-B6A3-5C0C93A38A21}"/>
          </ac:spMkLst>
        </pc:spChg>
        <pc:spChg chg="add mod topLvl">
          <ac:chgData name="Mr. PPT" userId="6442ff2356111531" providerId="LiveId" clId="{9E5A8E78-448E-430E-B339-3D00D8E655B1}" dt="2022-11-10T04:01:10.299" v="2083" actId="165"/>
          <ac:spMkLst>
            <pc:docMk/>
            <pc:sldMk cId="4282391117" sldId="1878"/>
            <ac:spMk id="34" creationId="{C5C37CC6-8319-4DFD-8465-B36FA71E068F}"/>
          </ac:spMkLst>
        </pc:spChg>
        <pc:spChg chg="add mod topLvl">
          <ac:chgData name="Mr. PPT" userId="6442ff2356111531" providerId="LiveId" clId="{9E5A8E78-448E-430E-B339-3D00D8E655B1}" dt="2022-11-10T04:01:10.299" v="2083" actId="165"/>
          <ac:spMkLst>
            <pc:docMk/>
            <pc:sldMk cId="4282391117" sldId="1878"/>
            <ac:spMk id="35" creationId="{EB0DEE71-9428-437D-B15C-C9E6F2962445}"/>
          </ac:spMkLst>
        </pc:spChg>
        <pc:spChg chg="add mod topLvl">
          <ac:chgData name="Mr. PPT" userId="6442ff2356111531" providerId="LiveId" clId="{9E5A8E78-448E-430E-B339-3D00D8E655B1}" dt="2022-11-10T04:01:10.299" v="2083" actId="165"/>
          <ac:spMkLst>
            <pc:docMk/>
            <pc:sldMk cId="4282391117" sldId="1878"/>
            <ac:spMk id="36" creationId="{9C030941-F8D3-42E5-8DF6-056B2EB49E8F}"/>
          </ac:spMkLst>
        </pc:spChg>
        <pc:spChg chg="mod topLvl">
          <ac:chgData name="Mr. PPT" userId="6442ff2356111531" providerId="LiveId" clId="{9E5A8E78-448E-430E-B339-3D00D8E655B1}" dt="2022-11-10T03:13:46.480" v="2034"/>
          <ac:spMkLst>
            <pc:docMk/>
            <pc:sldMk cId="4282391117" sldId="1878"/>
            <ac:spMk id="41" creationId="{AD7BBB47-59F8-49F0-B49F-0FD83E33EE46}"/>
          </ac:spMkLst>
        </pc:spChg>
        <pc:spChg chg="mod topLvl">
          <ac:chgData name="Mr. PPT" userId="6442ff2356111531" providerId="LiveId" clId="{9E5A8E78-448E-430E-B339-3D00D8E655B1}" dt="2022-11-10T03:13:41.769" v="2032"/>
          <ac:spMkLst>
            <pc:docMk/>
            <pc:sldMk cId="4282391117" sldId="1878"/>
            <ac:spMk id="42" creationId="{5D668894-622E-4271-9DBB-71BB123B133D}"/>
          </ac:spMkLst>
        </pc:spChg>
        <pc:spChg chg="mod topLvl">
          <ac:chgData name="Mr. PPT" userId="6442ff2356111531" providerId="LiveId" clId="{9E5A8E78-448E-430E-B339-3D00D8E655B1}" dt="2022-11-10T03:14:00.631" v="2040" actId="20577"/>
          <ac:spMkLst>
            <pc:docMk/>
            <pc:sldMk cId="4282391117" sldId="1878"/>
            <ac:spMk id="43" creationId="{6F2CBAFE-3F0C-4CC1-92AA-5C30EF014326}"/>
          </ac:spMkLst>
        </pc:spChg>
        <pc:spChg chg="add del mod">
          <ac:chgData name="Mr. PPT" userId="6442ff2356111531" providerId="LiveId" clId="{9E5A8E78-448E-430E-B339-3D00D8E655B1}" dt="2022-11-10T03:13:50.274" v="2035" actId="478"/>
          <ac:spMkLst>
            <pc:docMk/>
            <pc:sldMk cId="4282391117" sldId="1878"/>
            <ac:spMk id="44" creationId="{82F5F2A4-4605-4A8F-ACC6-DC884CBA6E8C}"/>
          </ac:spMkLst>
        </pc:spChg>
        <pc:spChg chg="add del mod">
          <ac:chgData name="Mr. PPT" userId="6442ff2356111531" providerId="LiveId" clId="{9E5A8E78-448E-430E-B339-3D00D8E655B1}" dt="2022-11-10T03:13:50.274" v="2035" actId="478"/>
          <ac:spMkLst>
            <pc:docMk/>
            <pc:sldMk cId="4282391117" sldId="1878"/>
            <ac:spMk id="45" creationId="{77A896FB-45AB-4753-AEB9-D90B1FA5B2EE}"/>
          </ac:spMkLst>
        </pc:spChg>
        <pc:spChg chg="del">
          <ac:chgData name="Mr. PPT" userId="6442ff2356111531" providerId="LiveId" clId="{9E5A8E78-448E-430E-B339-3D00D8E655B1}" dt="2022-11-10T03:05:12.360" v="1840" actId="478"/>
          <ac:spMkLst>
            <pc:docMk/>
            <pc:sldMk cId="4282391117" sldId="1878"/>
            <ac:spMk id="58" creationId="{AFDCEB63-F019-449C-9DFA-858D8A4A8C60}"/>
          </ac:spMkLst>
        </pc:spChg>
        <pc:spChg chg="del">
          <ac:chgData name="Mr. PPT" userId="6442ff2356111531" providerId="LiveId" clId="{9E5A8E78-448E-430E-B339-3D00D8E655B1}" dt="2022-11-10T03:05:23.925" v="1841" actId="478"/>
          <ac:spMkLst>
            <pc:docMk/>
            <pc:sldMk cId="4282391117" sldId="1878"/>
            <ac:spMk id="70" creationId="{9023A76E-2AE0-4481-B89D-DC0EC8DE6DA9}"/>
          </ac:spMkLst>
        </pc:spChg>
        <pc:spChg chg="del">
          <ac:chgData name="Mr. PPT" userId="6442ff2356111531" providerId="LiveId" clId="{9E5A8E78-448E-430E-B339-3D00D8E655B1}" dt="2022-11-10T03:05:23.925" v="1841" actId="478"/>
          <ac:spMkLst>
            <pc:docMk/>
            <pc:sldMk cId="4282391117" sldId="1878"/>
            <ac:spMk id="71" creationId="{BB4407C7-A97A-4440-8443-A74243AC5655}"/>
          </ac:spMkLst>
        </pc:spChg>
        <pc:spChg chg="mod">
          <ac:chgData name="Mr. PPT" userId="6442ff2356111531" providerId="LiveId" clId="{9E5A8E78-448E-430E-B339-3D00D8E655B1}" dt="2022-11-10T03:10:27.050" v="1938" actId="1076"/>
          <ac:spMkLst>
            <pc:docMk/>
            <pc:sldMk cId="4282391117" sldId="1878"/>
            <ac:spMk id="74" creationId="{A981D452-243C-4229-A986-3D149FF14DE4}"/>
          </ac:spMkLst>
        </pc:spChg>
        <pc:spChg chg="mod">
          <ac:chgData name="Mr. PPT" userId="6442ff2356111531" providerId="LiveId" clId="{9E5A8E78-448E-430E-B339-3D00D8E655B1}" dt="2022-11-10T03:10:27.050" v="1938" actId="1076"/>
          <ac:spMkLst>
            <pc:docMk/>
            <pc:sldMk cId="4282391117" sldId="1878"/>
            <ac:spMk id="79" creationId="{A4F2A172-5716-4A16-B27A-AD35916AF862}"/>
          </ac:spMkLst>
        </pc:spChg>
        <pc:spChg chg="mod">
          <ac:chgData name="Mr. PPT" userId="6442ff2356111531" providerId="LiveId" clId="{9E5A8E78-448E-430E-B339-3D00D8E655B1}" dt="2022-11-10T03:08:57.020" v="1917" actId="1076"/>
          <ac:spMkLst>
            <pc:docMk/>
            <pc:sldMk cId="4282391117" sldId="1878"/>
            <ac:spMk id="83" creationId="{7B88D3E2-1FA1-48E0-8030-296242A61C48}"/>
          </ac:spMkLst>
        </pc:spChg>
        <pc:spChg chg="mod">
          <ac:chgData name="Mr. PPT" userId="6442ff2356111531" providerId="LiveId" clId="{9E5A8E78-448E-430E-B339-3D00D8E655B1}" dt="2022-11-10T03:10:20.237" v="1936" actId="555"/>
          <ac:spMkLst>
            <pc:docMk/>
            <pc:sldMk cId="4282391117" sldId="1878"/>
            <ac:spMk id="84" creationId="{B3BA8ADF-472F-4F03-B234-A8C850B70D96}"/>
          </ac:spMkLst>
        </pc:spChg>
        <pc:grpChg chg="add del mod">
          <ac:chgData name="Mr. PPT" userId="6442ff2356111531" providerId="LiveId" clId="{9E5A8E78-448E-430E-B339-3D00D8E655B1}" dt="2022-11-10T03:12:20.371" v="1987" actId="165"/>
          <ac:grpSpMkLst>
            <pc:docMk/>
            <pc:sldMk cId="4282391117" sldId="1878"/>
            <ac:grpSpMk id="8" creationId="{26184DC0-4E2D-49F8-9E7A-60AA29F67F01}"/>
          </ac:grpSpMkLst>
        </pc:grpChg>
        <pc:grpChg chg="add del mod">
          <ac:chgData name="Mr. PPT" userId="6442ff2356111531" providerId="LiveId" clId="{9E5A8E78-448E-430E-B339-3D00D8E655B1}" dt="2022-11-10T03:12:40.033" v="1996" actId="165"/>
          <ac:grpSpMkLst>
            <pc:docMk/>
            <pc:sldMk cId="4282391117" sldId="1878"/>
            <ac:grpSpMk id="9" creationId="{B34BEA14-300D-4D76-9774-99FB07A91607}"/>
          </ac:grpSpMkLst>
        </pc:grpChg>
        <pc:grpChg chg="add del mod">
          <ac:chgData name="Mr. PPT" userId="6442ff2356111531" providerId="LiveId" clId="{9E5A8E78-448E-430E-B339-3D00D8E655B1}" dt="2022-11-10T03:13:18.443" v="2023" actId="165"/>
          <ac:grpSpMkLst>
            <pc:docMk/>
            <pc:sldMk cId="4282391117" sldId="1878"/>
            <ac:grpSpMk id="10" creationId="{35370707-2927-4934-8052-E05389FB0ED1}"/>
          </ac:grpSpMkLst>
        </pc:grpChg>
        <pc:grpChg chg="add del mod">
          <ac:chgData name="Mr. PPT" userId="6442ff2356111531" providerId="LiveId" clId="{9E5A8E78-448E-430E-B339-3D00D8E655B1}" dt="2022-11-10T04:01:10.299" v="2083" actId="165"/>
          <ac:grpSpMkLst>
            <pc:docMk/>
            <pc:sldMk cId="4282391117" sldId="1878"/>
            <ac:grpSpMk id="12" creationId="{037148BC-E827-46AF-95C9-5B0F661EED45}"/>
          </ac:grpSpMkLst>
        </pc:grpChg>
        <pc:grpChg chg="add del mod">
          <ac:chgData name="Mr. PPT" userId="6442ff2356111531" providerId="LiveId" clId="{9E5A8E78-448E-430E-B339-3D00D8E655B1}" dt="2022-11-10T03:13:26.424" v="2028" actId="165"/>
          <ac:grpSpMkLst>
            <pc:docMk/>
            <pc:sldMk cId="4282391117" sldId="1878"/>
            <ac:grpSpMk id="40" creationId="{7823102B-1B5E-4D15-8D79-3C5F19375C22}"/>
          </ac:grpSpMkLst>
        </pc:grpChg>
        <pc:picChg chg="del">
          <ac:chgData name="Mr. PPT" userId="6442ff2356111531" providerId="LiveId" clId="{9E5A8E78-448E-430E-B339-3D00D8E655B1}" dt="2022-11-10T03:05:12.360" v="1840" actId="478"/>
          <ac:picMkLst>
            <pc:docMk/>
            <pc:sldMk cId="4282391117" sldId="1878"/>
            <ac:picMk id="13" creationId="{B55E7F36-9F85-48AF-95D5-DF875E1B0271}"/>
          </ac:picMkLst>
        </pc:picChg>
        <pc:picChg chg="del">
          <ac:chgData name="Mr. PPT" userId="6442ff2356111531" providerId="LiveId" clId="{9E5A8E78-448E-430E-B339-3D00D8E655B1}" dt="2022-11-30T07:02:07.355" v="12127" actId="478"/>
          <ac:picMkLst>
            <pc:docMk/>
            <pc:sldMk cId="4282391117" sldId="1878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07.355" v="12127" actId="478"/>
          <ac:picMkLst>
            <pc:docMk/>
            <pc:sldMk cId="4282391117" sldId="1878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07.355" v="12127" actId="478"/>
          <ac:picMkLst>
            <pc:docMk/>
            <pc:sldMk cId="4282391117" sldId="1878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07.355" v="12127" actId="478"/>
          <ac:picMkLst>
            <pc:docMk/>
            <pc:sldMk cId="4282391117" sldId="1878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30T07:02:07.355" v="12127" actId="478"/>
          <ac:picMkLst>
            <pc:docMk/>
            <pc:sldMk cId="4282391117" sldId="1878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10T03:05:23.925" v="1841" actId="478"/>
          <ac:picMkLst>
            <pc:docMk/>
            <pc:sldMk cId="4282391117" sldId="1878"/>
            <ac:picMk id="66" creationId="{E213C3D1-7314-4EC5-B7BE-D3026C1CEE4D}"/>
          </ac:picMkLst>
        </pc:picChg>
        <pc:picChg chg="del">
          <ac:chgData name="Mr. PPT" userId="6442ff2356111531" providerId="LiveId" clId="{9E5A8E78-448E-430E-B339-3D00D8E655B1}" dt="2022-11-30T07:02:07.355" v="12127" actId="478"/>
          <ac:picMkLst>
            <pc:docMk/>
            <pc:sldMk cId="4282391117" sldId="1878"/>
            <ac:picMk id="67" creationId="{C9D14DF9-FA93-40D9-9D64-594AC9F4A482}"/>
          </ac:picMkLst>
        </pc:picChg>
        <pc:picChg chg="mod">
          <ac:chgData name="Mr. PPT" userId="6442ff2356111531" providerId="LiveId" clId="{9E5A8E78-448E-430E-B339-3D00D8E655B1}" dt="2022-11-10T03:10:27.050" v="1938" actId="1076"/>
          <ac:picMkLst>
            <pc:docMk/>
            <pc:sldMk cId="4282391117" sldId="1878"/>
            <ac:picMk id="73" creationId="{0D6BA3B4-782B-4E17-AC61-15F32936D5CC}"/>
          </ac:picMkLst>
        </pc:picChg>
        <pc:picChg chg="mod">
          <ac:chgData name="Mr. PPT" userId="6442ff2356111531" providerId="LiveId" clId="{9E5A8E78-448E-430E-B339-3D00D8E655B1}" dt="2022-11-10T03:08:57.020" v="1917" actId="1076"/>
          <ac:picMkLst>
            <pc:docMk/>
            <pc:sldMk cId="4282391117" sldId="1878"/>
            <ac:picMk id="81" creationId="{660763CC-69AE-40B5-AC09-CC97A953BD37}"/>
          </ac:picMkLst>
        </pc:picChg>
        <pc:cxnChg chg="del">
          <ac:chgData name="Mr. PPT" userId="6442ff2356111531" providerId="LiveId" clId="{9E5A8E78-448E-430E-B339-3D00D8E655B1}" dt="2022-11-10T03:05:12.360" v="1840" actId="478"/>
          <ac:cxnSpMkLst>
            <pc:docMk/>
            <pc:sldMk cId="4282391117" sldId="1878"/>
            <ac:cxnSpMk id="64" creationId="{BC05E912-1F3A-48E7-B610-23CB9828FCFE}"/>
          </ac:cxnSpMkLst>
        </pc:cxnChg>
      </pc:sldChg>
      <pc:sldChg chg="addSp delSp modSp add mod">
        <pc:chgData name="Mr. PPT" userId="6442ff2356111531" providerId="LiveId" clId="{9E5A8E78-448E-430E-B339-3D00D8E655B1}" dt="2022-11-30T07:02:12.365" v="12130" actId="478"/>
        <pc:sldMkLst>
          <pc:docMk/>
          <pc:sldMk cId="3188437199" sldId="1879"/>
        </pc:sldMkLst>
        <pc:spChg chg="del">
          <ac:chgData name="Mr. PPT" userId="6442ff2356111531" providerId="LiveId" clId="{9E5A8E78-448E-430E-B339-3D00D8E655B1}" dt="2022-11-30T07:02:11.474" v="12129" actId="478"/>
          <ac:spMkLst>
            <pc:docMk/>
            <pc:sldMk cId="3188437199" sldId="1879"/>
            <ac:spMk id="11" creationId="{D07175C6-455B-45A5-9367-F232D6F1633F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29" creationId="{B121F06E-C4AE-4E73-94FA-187374BAB877}"/>
          </ac:spMkLst>
        </pc:spChg>
        <pc:spChg chg="del">
          <ac:chgData name="Mr. PPT" userId="6442ff2356111531" providerId="LiveId" clId="{9E5A8E78-448E-430E-B339-3D00D8E655B1}" dt="2022-11-30T07:02:12.365" v="12130" actId="478"/>
          <ac:spMkLst>
            <pc:docMk/>
            <pc:sldMk cId="3188437199" sldId="1879"/>
            <ac:spMk id="31" creationId="{31DA5773-2B4B-4EE3-B3EB-F8E542F77B5C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32" creationId="{8EF48FF3-38D4-46D6-B634-ED4A799847BC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33" creationId="{9E416D8B-45B8-48FD-B6A3-5C0C93A38A21}"/>
          </ac:spMkLst>
        </pc:spChg>
        <pc:spChg chg="add del mod">
          <ac:chgData name="Mr. PPT" userId="6442ff2356111531" providerId="LiveId" clId="{9E5A8E78-448E-430E-B339-3D00D8E655B1}" dt="2022-11-10T03:58:50.429" v="2053"/>
          <ac:spMkLst>
            <pc:docMk/>
            <pc:sldMk cId="3188437199" sldId="1879"/>
            <ac:spMk id="37" creationId="{C6C1EF5E-FDA9-4061-ABA6-3891B7A55536}"/>
          </ac:spMkLst>
        </pc:spChg>
        <pc:spChg chg="add mod">
          <ac:chgData name="Mr. PPT" userId="6442ff2356111531" providerId="LiveId" clId="{9E5A8E78-448E-430E-B339-3D00D8E655B1}" dt="2022-11-10T03:58:59.497" v="2055" actId="207"/>
          <ac:spMkLst>
            <pc:docMk/>
            <pc:sldMk cId="3188437199" sldId="1879"/>
            <ac:spMk id="39" creationId="{9750028E-7808-4A14-97B2-FE0B30950118}"/>
          </ac:spMkLst>
        </pc:spChg>
        <pc:spChg chg="add mod topLvl">
          <ac:chgData name="Mr. PPT" userId="6442ff2356111531" providerId="LiveId" clId="{9E5A8E78-448E-430E-B339-3D00D8E655B1}" dt="2022-11-10T04:01:52.870" v="2095" actId="12789"/>
          <ac:spMkLst>
            <pc:docMk/>
            <pc:sldMk cId="3188437199" sldId="1879"/>
            <ac:spMk id="40" creationId="{E9DA289F-291D-415D-8F94-57A1145A4B8E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41" creationId="{AD7BBB47-59F8-49F0-B49F-0FD83E33EE46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42" creationId="{5D668894-622E-4271-9DBB-71BB123B133D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43" creationId="{6F2CBAFE-3F0C-4CC1-92AA-5C30EF014326}"/>
          </ac:spMkLst>
        </pc:spChg>
        <pc:spChg chg="add mod topLvl">
          <ac:chgData name="Mr. PPT" userId="6442ff2356111531" providerId="LiveId" clId="{9E5A8E78-448E-430E-B339-3D00D8E655B1}" dt="2022-11-10T04:01:18.508" v="2087" actId="12789"/>
          <ac:spMkLst>
            <pc:docMk/>
            <pc:sldMk cId="3188437199" sldId="1879"/>
            <ac:spMk id="44" creationId="{774CAD73-A953-43B5-8628-FEA1A099C3D9}"/>
          </ac:spMkLst>
        </pc:spChg>
        <pc:spChg chg="add del mod topLvl">
          <ac:chgData name="Mr. PPT" userId="6442ff2356111531" providerId="LiveId" clId="{9E5A8E78-448E-430E-B339-3D00D8E655B1}" dt="2022-11-10T04:01:39.696" v="2089" actId="478"/>
          <ac:spMkLst>
            <pc:docMk/>
            <pc:sldMk cId="3188437199" sldId="1879"/>
            <ac:spMk id="45" creationId="{0022FF02-B8F9-4292-B396-3F3DFD2F8492}"/>
          </ac:spMkLst>
        </pc:spChg>
        <pc:spChg chg="add del mod topLvl">
          <ac:chgData name="Mr. PPT" userId="6442ff2356111531" providerId="LiveId" clId="{9E5A8E78-448E-430E-B339-3D00D8E655B1}" dt="2022-11-10T04:01:39.696" v="2089" actId="478"/>
          <ac:spMkLst>
            <pc:docMk/>
            <pc:sldMk cId="3188437199" sldId="1879"/>
            <ac:spMk id="46" creationId="{F42A1396-CAFF-42D4-B9BD-6A0BD94E5C85}"/>
          </ac:spMkLst>
        </pc:spChg>
        <pc:spChg chg="add del mod">
          <ac:chgData name="Mr. PPT" userId="6442ff2356111531" providerId="LiveId" clId="{9E5A8E78-448E-430E-B339-3D00D8E655B1}" dt="2022-11-10T04:00:42.545" v="2077" actId="478"/>
          <ac:spMkLst>
            <pc:docMk/>
            <pc:sldMk cId="3188437199" sldId="1879"/>
            <ac:spMk id="47" creationId="{80A68697-FC26-4E40-A8F4-4325C6FF7D8A}"/>
          </ac:spMkLst>
        </pc:spChg>
        <pc:spChg chg="add del mod">
          <ac:chgData name="Mr. PPT" userId="6442ff2356111531" providerId="LiveId" clId="{9E5A8E78-448E-430E-B339-3D00D8E655B1}" dt="2022-11-10T04:00:19.925" v="2074" actId="478"/>
          <ac:spMkLst>
            <pc:docMk/>
            <pc:sldMk cId="3188437199" sldId="1879"/>
            <ac:spMk id="48" creationId="{EEFFB262-E815-46A6-8918-449EE76AF86B}"/>
          </ac:spMkLst>
        </pc:spChg>
        <pc:spChg chg="add mod">
          <ac:chgData name="Mr. PPT" userId="6442ff2356111531" providerId="LiveId" clId="{9E5A8E78-448E-430E-B339-3D00D8E655B1}" dt="2022-11-10T04:00:57.372" v="2081" actId="552"/>
          <ac:spMkLst>
            <pc:docMk/>
            <pc:sldMk cId="3188437199" sldId="1879"/>
            <ac:spMk id="49" creationId="{F7E50A0F-D758-45D1-96B3-8914EA671F39}"/>
          </ac:spMkLst>
        </pc:spChg>
        <pc:spChg chg="add mod">
          <ac:chgData name="Mr. PPT" userId="6442ff2356111531" providerId="LiveId" clId="{9E5A8E78-448E-430E-B339-3D00D8E655B1}" dt="2022-11-10T04:01:29.063" v="2088" actId="2710"/>
          <ac:spMkLst>
            <pc:docMk/>
            <pc:sldMk cId="3188437199" sldId="1879"/>
            <ac:spMk id="50" creationId="{E5D2A779-8DCF-45F1-A2B7-EFDCE29EA395}"/>
          </ac:spMkLst>
        </pc:spChg>
        <pc:spChg chg="add mod topLvl">
          <ac:chgData name="Mr. PPT" userId="6442ff2356111531" providerId="LiveId" clId="{9E5A8E78-448E-430E-B339-3D00D8E655B1}" dt="2022-11-10T04:01:53.330" v="2096" actId="165"/>
          <ac:spMkLst>
            <pc:docMk/>
            <pc:sldMk cId="3188437199" sldId="1879"/>
            <ac:spMk id="51" creationId="{DEBDDE92-D0AA-4E37-8C6B-1D6C45E8B8C0}"/>
          </ac:spMkLst>
        </pc:spChg>
        <pc:spChg chg="add mod topLvl">
          <ac:chgData name="Mr. PPT" userId="6442ff2356111531" providerId="LiveId" clId="{9E5A8E78-448E-430E-B339-3D00D8E655B1}" dt="2022-11-10T04:02:12.372" v="2101" actId="20577"/>
          <ac:spMkLst>
            <pc:docMk/>
            <pc:sldMk cId="3188437199" sldId="1879"/>
            <ac:spMk id="52" creationId="{8B413CFB-3F2D-45A2-9E53-82AD8FCA4A70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74" creationId="{A981D452-243C-4229-A986-3D149FF14DE4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79" creationId="{A4F2A172-5716-4A16-B27A-AD35916AF862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83" creationId="{7B88D3E2-1FA1-48E0-8030-296242A61C48}"/>
          </ac:spMkLst>
        </pc:spChg>
        <pc:spChg chg="del">
          <ac:chgData name="Mr. PPT" userId="6442ff2356111531" providerId="LiveId" clId="{9E5A8E78-448E-430E-B339-3D00D8E655B1}" dt="2022-11-10T03:57:32.018" v="2043" actId="478"/>
          <ac:spMkLst>
            <pc:docMk/>
            <pc:sldMk cId="3188437199" sldId="1879"/>
            <ac:spMk id="84" creationId="{B3BA8ADF-472F-4F03-B234-A8C850B70D96}"/>
          </ac:spMkLst>
        </pc:spChg>
        <pc:grpChg chg="add del mod">
          <ac:chgData name="Mr. PPT" userId="6442ff2356111531" providerId="LiveId" clId="{9E5A8E78-448E-430E-B339-3D00D8E655B1}" dt="2022-11-10T04:00:58.088" v="2082" actId="165"/>
          <ac:grpSpMkLst>
            <pc:docMk/>
            <pc:sldMk cId="3188437199" sldId="1879"/>
            <ac:grpSpMk id="10" creationId="{9F3D705D-682F-46E1-BB96-D6883825EFC0}"/>
          </ac:grpSpMkLst>
        </pc:grpChg>
        <pc:grpChg chg="del">
          <ac:chgData name="Mr. PPT" userId="6442ff2356111531" providerId="LiveId" clId="{9E5A8E78-448E-430E-B339-3D00D8E655B1}" dt="2022-11-10T03:57:32.018" v="2043" actId="478"/>
          <ac:grpSpMkLst>
            <pc:docMk/>
            <pc:sldMk cId="3188437199" sldId="1879"/>
            <ac:grpSpMk id="12" creationId="{037148BC-E827-46AF-95C9-5B0F661EED45}"/>
          </ac:grpSpMkLst>
        </pc:grpChg>
        <pc:grpChg chg="add del mod">
          <ac:chgData name="Mr. PPT" userId="6442ff2356111531" providerId="LiveId" clId="{9E5A8E78-448E-430E-B339-3D00D8E655B1}" dt="2022-11-10T04:01:53.330" v="2096" actId="165"/>
          <ac:grpSpMkLst>
            <pc:docMk/>
            <pc:sldMk cId="3188437199" sldId="1879"/>
            <ac:grpSpMk id="13" creationId="{D866D187-554E-4C12-AC55-C976AB138505}"/>
          </ac:grpSpMkLst>
        </pc:grpChg>
        <pc:picChg chg="add mod ord modCrop">
          <ac:chgData name="Mr. PPT" userId="6442ff2356111531" providerId="LiveId" clId="{9E5A8E78-448E-430E-B339-3D00D8E655B1}" dt="2022-11-10T06:57:53.484" v="2919" actId="1076"/>
          <ac:picMkLst>
            <pc:docMk/>
            <pc:sldMk cId="3188437199" sldId="1879"/>
            <ac:picMk id="9" creationId="{70F28571-9676-443F-918E-58254A203782}"/>
          </ac:picMkLst>
        </pc:picChg>
        <pc:picChg chg="del">
          <ac:chgData name="Mr. PPT" userId="6442ff2356111531" providerId="LiveId" clId="{9E5A8E78-448E-430E-B339-3D00D8E655B1}" dt="2022-11-30T07:02:11.474" v="12129" actId="478"/>
          <ac:picMkLst>
            <pc:docMk/>
            <pc:sldMk cId="3188437199" sldId="1879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11.474" v="12129" actId="478"/>
          <ac:picMkLst>
            <pc:docMk/>
            <pc:sldMk cId="3188437199" sldId="1879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11.474" v="12129" actId="478"/>
          <ac:picMkLst>
            <pc:docMk/>
            <pc:sldMk cId="3188437199" sldId="1879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11.474" v="12129" actId="478"/>
          <ac:picMkLst>
            <pc:docMk/>
            <pc:sldMk cId="3188437199" sldId="1879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30T07:02:11.474" v="12129" actId="478"/>
          <ac:picMkLst>
            <pc:docMk/>
            <pc:sldMk cId="3188437199" sldId="1879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11.474" v="12129" actId="478"/>
          <ac:picMkLst>
            <pc:docMk/>
            <pc:sldMk cId="3188437199" sldId="1879"/>
            <ac:picMk id="67" creationId="{C9D14DF9-FA93-40D9-9D64-594AC9F4A482}"/>
          </ac:picMkLst>
        </pc:picChg>
        <pc:picChg chg="del">
          <ac:chgData name="Mr. PPT" userId="6442ff2356111531" providerId="LiveId" clId="{9E5A8E78-448E-430E-B339-3D00D8E655B1}" dt="2022-11-10T03:57:32.018" v="2043" actId="478"/>
          <ac:picMkLst>
            <pc:docMk/>
            <pc:sldMk cId="3188437199" sldId="1879"/>
            <ac:picMk id="73" creationId="{0D6BA3B4-782B-4E17-AC61-15F32936D5CC}"/>
          </ac:picMkLst>
        </pc:picChg>
        <pc:picChg chg="del">
          <ac:chgData name="Mr. PPT" userId="6442ff2356111531" providerId="LiveId" clId="{9E5A8E78-448E-430E-B339-3D00D8E655B1}" dt="2022-11-10T03:57:32.018" v="2043" actId="478"/>
          <ac:picMkLst>
            <pc:docMk/>
            <pc:sldMk cId="3188437199" sldId="1879"/>
            <ac:picMk id="81" creationId="{660763CC-69AE-40B5-AC09-CC97A953BD37}"/>
          </ac:picMkLst>
        </pc:picChg>
        <pc:cxnChg chg="add del mod">
          <ac:chgData name="Mr. PPT" userId="6442ff2356111531" providerId="LiveId" clId="{9E5A8E78-448E-430E-B339-3D00D8E655B1}" dt="2022-11-10T03:58:50.429" v="2053"/>
          <ac:cxnSpMkLst>
            <pc:docMk/>
            <pc:sldMk cId="3188437199" sldId="1879"/>
            <ac:cxnSpMk id="38" creationId="{4D9770A0-C893-48F1-B700-57BBDFF00DE2}"/>
          </ac:cxnSpMkLst>
        </pc:cxnChg>
      </pc:sldChg>
      <pc:sldChg chg="addSp delSp modSp add mod">
        <pc:chgData name="Mr. PPT" userId="6442ff2356111531" providerId="LiveId" clId="{9E5A8E78-448E-430E-B339-3D00D8E655B1}" dt="2022-11-30T07:02:15.501" v="12132" actId="478"/>
        <pc:sldMkLst>
          <pc:docMk/>
          <pc:sldMk cId="2743560426" sldId="1880"/>
        </pc:sldMkLst>
        <pc:spChg chg="del">
          <ac:chgData name="Mr. PPT" userId="6442ff2356111531" providerId="LiveId" clId="{9E5A8E78-448E-430E-B339-3D00D8E655B1}" dt="2022-11-30T07:02:14.389" v="12131" actId="478"/>
          <ac:spMkLst>
            <pc:docMk/>
            <pc:sldMk cId="2743560426" sldId="1880"/>
            <ac:spMk id="11" creationId="{D07175C6-455B-45A5-9367-F232D6F1633F}"/>
          </ac:spMkLst>
        </pc:spChg>
        <pc:spChg chg="add mod ord">
          <ac:chgData name="Mr. PPT" userId="6442ff2356111531" providerId="LiveId" clId="{9E5A8E78-448E-430E-B339-3D00D8E655B1}" dt="2022-11-10T04:04:30.611" v="2117" actId="167"/>
          <ac:spMkLst>
            <pc:docMk/>
            <pc:sldMk cId="2743560426" sldId="1880"/>
            <ac:spMk id="24" creationId="{5CEE4C51-440E-4FB2-92FE-4CFDC7F6800D}"/>
          </ac:spMkLst>
        </pc:spChg>
        <pc:spChg chg="add mod">
          <ac:chgData name="Mr. PPT" userId="6442ff2356111531" providerId="LiveId" clId="{9E5A8E78-448E-430E-B339-3D00D8E655B1}" dt="2022-11-10T04:04:57.356" v="2125" actId="1076"/>
          <ac:spMkLst>
            <pc:docMk/>
            <pc:sldMk cId="2743560426" sldId="1880"/>
            <ac:spMk id="25" creationId="{76FA2544-D487-46F4-A10B-4AA80EA90B7F}"/>
          </ac:spMkLst>
        </pc:spChg>
        <pc:spChg chg="add del mod topLvl">
          <ac:chgData name="Mr. PPT" userId="6442ff2356111531" providerId="LiveId" clId="{9E5A8E78-448E-430E-B339-3D00D8E655B1}" dt="2022-11-10T04:10:22.754" v="2222" actId="478"/>
          <ac:spMkLst>
            <pc:docMk/>
            <pc:sldMk cId="2743560426" sldId="1880"/>
            <ac:spMk id="26" creationId="{166D6ECA-8B46-4569-AEF5-CDB7AB274174}"/>
          </ac:spMkLst>
        </pc:spChg>
        <pc:spChg chg="add del mod topLvl">
          <ac:chgData name="Mr. PPT" userId="6442ff2356111531" providerId="LiveId" clId="{9E5A8E78-448E-430E-B339-3D00D8E655B1}" dt="2022-11-10T04:10:22.754" v="2222" actId="478"/>
          <ac:spMkLst>
            <pc:docMk/>
            <pc:sldMk cId="2743560426" sldId="1880"/>
            <ac:spMk id="27" creationId="{EADEC374-1A72-440A-901D-AB7B9FF598FA}"/>
          </ac:spMkLst>
        </pc:spChg>
        <pc:spChg chg="add del mod topLvl">
          <ac:chgData name="Mr. PPT" userId="6442ff2356111531" providerId="LiveId" clId="{9E5A8E78-448E-430E-B339-3D00D8E655B1}" dt="2022-11-10T04:09:57.939" v="2213" actId="478"/>
          <ac:spMkLst>
            <pc:docMk/>
            <pc:sldMk cId="2743560426" sldId="1880"/>
            <ac:spMk id="29" creationId="{0C2EAE1F-933E-4651-9FDC-DFA7FE5864F3}"/>
          </ac:spMkLst>
        </pc:spChg>
        <pc:spChg chg="add del mod topLvl">
          <ac:chgData name="Mr. PPT" userId="6442ff2356111531" providerId="LiveId" clId="{9E5A8E78-448E-430E-B339-3D00D8E655B1}" dt="2022-11-10T04:10:04.254" v="2215" actId="478"/>
          <ac:spMkLst>
            <pc:docMk/>
            <pc:sldMk cId="2743560426" sldId="1880"/>
            <ac:spMk id="30" creationId="{CD3DE74F-AAA4-48E0-BFB0-E9B704074117}"/>
          </ac:spMkLst>
        </pc:spChg>
        <pc:spChg chg="del">
          <ac:chgData name="Mr. PPT" userId="6442ff2356111531" providerId="LiveId" clId="{9E5A8E78-448E-430E-B339-3D00D8E655B1}" dt="2022-11-30T07:02:15.501" v="12132" actId="478"/>
          <ac:spMkLst>
            <pc:docMk/>
            <pc:sldMk cId="2743560426" sldId="1880"/>
            <ac:spMk id="31" creationId="{31DA5773-2B4B-4EE3-B3EB-F8E542F77B5C}"/>
          </ac:spMkLst>
        </pc:spChg>
        <pc:spChg chg="add del mod topLvl">
          <ac:chgData name="Mr. PPT" userId="6442ff2356111531" providerId="LiveId" clId="{9E5A8E78-448E-430E-B339-3D00D8E655B1}" dt="2022-11-10T04:10:04.254" v="2215" actId="478"/>
          <ac:spMkLst>
            <pc:docMk/>
            <pc:sldMk cId="2743560426" sldId="1880"/>
            <ac:spMk id="32" creationId="{661DDA1F-7D52-42D1-9E1F-FA4271143AEA}"/>
          </ac:spMkLst>
        </pc:spChg>
        <pc:spChg chg="add del mod topLvl">
          <ac:chgData name="Mr. PPT" userId="6442ff2356111531" providerId="LiveId" clId="{9E5A8E78-448E-430E-B339-3D00D8E655B1}" dt="2022-11-10T04:10:04.254" v="2215" actId="478"/>
          <ac:spMkLst>
            <pc:docMk/>
            <pc:sldMk cId="2743560426" sldId="1880"/>
            <ac:spMk id="34" creationId="{9658EC86-56C8-4BEB-BD1B-B6823BE5BE2B}"/>
          </ac:spMkLst>
        </pc:spChg>
        <pc:spChg chg="add del mod topLvl">
          <ac:chgData name="Mr. PPT" userId="6442ff2356111531" providerId="LiveId" clId="{9E5A8E78-448E-430E-B339-3D00D8E655B1}" dt="2022-11-10T04:10:04.254" v="2215" actId="478"/>
          <ac:spMkLst>
            <pc:docMk/>
            <pc:sldMk cId="2743560426" sldId="1880"/>
            <ac:spMk id="35" creationId="{0BA2A482-AD9E-479E-8B96-C2D1C2CF4E80}"/>
          </ac:spMkLst>
        </pc:spChg>
        <pc:spChg chg="add del mod topLvl">
          <ac:chgData name="Mr. PPT" userId="6442ff2356111531" providerId="LiveId" clId="{9E5A8E78-448E-430E-B339-3D00D8E655B1}" dt="2022-11-10T04:10:04.254" v="2215" actId="478"/>
          <ac:spMkLst>
            <pc:docMk/>
            <pc:sldMk cId="2743560426" sldId="1880"/>
            <ac:spMk id="36" creationId="{BFF6D640-D771-49D6-8CA8-75782F572380}"/>
          </ac:spMkLst>
        </pc:spChg>
        <pc:spChg chg="add del mod topLvl">
          <ac:chgData name="Mr. PPT" userId="6442ff2356111531" providerId="LiveId" clId="{9E5A8E78-448E-430E-B339-3D00D8E655B1}" dt="2022-11-10T04:10:04.254" v="2215" actId="478"/>
          <ac:spMkLst>
            <pc:docMk/>
            <pc:sldMk cId="2743560426" sldId="1880"/>
            <ac:spMk id="38" creationId="{FDEA72DA-C1E4-4D42-ABF0-0AB60D319E98}"/>
          </ac:spMkLst>
        </pc:spChg>
        <pc:spChg chg="del">
          <ac:chgData name="Mr. PPT" userId="6442ff2356111531" providerId="LiveId" clId="{9E5A8E78-448E-430E-B339-3D00D8E655B1}" dt="2022-11-10T04:04:09.580" v="2113" actId="478"/>
          <ac:spMkLst>
            <pc:docMk/>
            <pc:sldMk cId="2743560426" sldId="1880"/>
            <ac:spMk id="39" creationId="{9750028E-7808-4A14-97B2-FE0B30950118}"/>
          </ac:spMkLst>
        </pc:spChg>
        <pc:spChg chg="del">
          <ac:chgData name="Mr. PPT" userId="6442ff2356111531" providerId="LiveId" clId="{9E5A8E78-448E-430E-B339-3D00D8E655B1}" dt="2022-11-10T04:04:05.112" v="2111" actId="478"/>
          <ac:spMkLst>
            <pc:docMk/>
            <pc:sldMk cId="2743560426" sldId="1880"/>
            <ac:spMk id="40" creationId="{E9DA289F-291D-415D-8F94-57A1145A4B8E}"/>
          </ac:spMkLst>
        </pc:spChg>
        <pc:spChg chg="add del mod topLvl">
          <ac:chgData name="Mr. PPT" userId="6442ff2356111531" providerId="LiveId" clId="{9E5A8E78-448E-430E-B339-3D00D8E655B1}" dt="2022-11-10T04:08:13.814" v="2166" actId="478"/>
          <ac:spMkLst>
            <pc:docMk/>
            <pc:sldMk cId="2743560426" sldId="1880"/>
            <ac:spMk id="41" creationId="{75ECBAF9-F83B-425F-AF59-45CACE8F4661}"/>
          </ac:spMkLst>
        </pc:spChg>
        <pc:spChg chg="add del mod topLvl">
          <ac:chgData name="Mr. PPT" userId="6442ff2356111531" providerId="LiveId" clId="{9E5A8E78-448E-430E-B339-3D00D8E655B1}" dt="2022-11-10T04:08:13.814" v="2166" actId="478"/>
          <ac:spMkLst>
            <pc:docMk/>
            <pc:sldMk cId="2743560426" sldId="1880"/>
            <ac:spMk id="42" creationId="{4F0AAD14-A65F-4D08-B4F4-96830C215B57}"/>
          </ac:spMkLst>
        </pc:spChg>
        <pc:spChg chg="del">
          <ac:chgData name="Mr. PPT" userId="6442ff2356111531" providerId="LiveId" clId="{9E5A8E78-448E-430E-B339-3D00D8E655B1}" dt="2022-11-10T04:04:05.112" v="2111" actId="478"/>
          <ac:spMkLst>
            <pc:docMk/>
            <pc:sldMk cId="2743560426" sldId="1880"/>
            <ac:spMk id="44" creationId="{774CAD73-A953-43B5-8628-FEA1A099C3D9}"/>
          </ac:spMkLst>
        </pc:spChg>
        <pc:spChg chg="add del mod topLvl">
          <ac:chgData name="Mr. PPT" userId="6442ff2356111531" providerId="LiveId" clId="{9E5A8E78-448E-430E-B339-3D00D8E655B1}" dt="2022-11-10T04:08:59.834" v="2176" actId="478"/>
          <ac:spMkLst>
            <pc:docMk/>
            <pc:sldMk cId="2743560426" sldId="1880"/>
            <ac:spMk id="45" creationId="{82AF0097-E0D0-490E-B0BD-1285A174D47D}"/>
          </ac:spMkLst>
        </pc:spChg>
        <pc:spChg chg="del">
          <ac:chgData name="Mr. PPT" userId="6442ff2356111531" providerId="LiveId" clId="{9E5A8E78-448E-430E-B339-3D00D8E655B1}" dt="2022-11-10T04:04:06.071" v="2112" actId="478"/>
          <ac:spMkLst>
            <pc:docMk/>
            <pc:sldMk cId="2743560426" sldId="1880"/>
            <ac:spMk id="49" creationId="{F7E50A0F-D758-45D1-96B3-8914EA671F39}"/>
          </ac:spMkLst>
        </pc:spChg>
        <pc:spChg chg="del">
          <ac:chgData name="Mr. PPT" userId="6442ff2356111531" providerId="LiveId" clId="{9E5A8E78-448E-430E-B339-3D00D8E655B1}" dt="2022-11-10T04:04:05.112" v="2111" actId="478"/>
          <ac:spMkLst>
            <pc:docMk/>
            <pc:sldMk cId="2743560426" sldId="1880"/>
            <ac:spMk id="50" creationId="{E5D2A779-8DCF-45F1-A2B7-EFDCE29EA395}"/>
          </ac:spMkLst>
        </pc:spChg>
        <pc:spChg chg="del">
          <ac:chgData name="Mr. PPT" userId="6442ff2356111531" providerId="LiveId" clId="{9E5A8E78-448E-430E-B339-3D00D8E655B1}" dt="2022-11-10T04:04:05.112" v="2111" actId="478"/>
          <ac:spMkLst>
            <pc:docMk/>
            <pc:sldMk cId="2743560426" sldId="1880"/>
            <ac:spMk id="51" creationId="{DEBDDE92-D0AA-4E37-8C6B-1D6C45E8B8C0}"/>
          </ac:spMkLst>
        </pc:spChg>
        <pc:spChg chg="del">
          <ac:chgData name="Mr. PPT" userId="6442ff2356111531" providerId="LiveId" clId="{9E5A8E78-448E-430E-B339-3D00D8E655B1}" dt="2022-11-10T04:04:05.112" v="2111" actId="478"/>
          <ac:spMkLst>
            <pc:docMk/>
            <pc:sldMk cId="2743560426" sldId="1880"/>
            <ac:spMk id="52" creationId="{8B413CFB-3F2D-45A2-9E53-82AD8FCA4A70}"/>
          </ac:spMkLst>
        </pc:spChg>
        <pc:spChg chg="add mod topLvl">
          <ac:chgData name="Mr. PPT" userId="6442ff2356111531" providerId="LiveId" clId="{9E5A8E78-448E-430E-B339-3D00D8E655B1}" dt="2022-11-10T04:10:17.046" v="2219" actId="165"/>
          <ac:spMkLst>
            <pc:docMk/>
            <pc:sldMk cId="2743560426" sldId="1880"/>
            <ac:spMk id="54" creationId="{E2E18227-894E-4D3F-A2D2-027951393F53}"/>
          </ac:spMkLst>
        </pc:spChg>
        <pc:spChg chg="add mod topLvl">
          <ac:chgData name="Mr. PPT" userId="6442ff2356111531" providerId="LiveId" clId="{9E5A8E78-448E-430E-B339-3D00D8E655B1}" dt="2022-11-10T04:11:09.209" v="2233" actId="1036"/>
          <ac:spMkLst>
            <pc:docMk/>
            <pc:sldMk cId="2743560426" sldId="1880"/>
            <ac:spMk id="55" creationId="{CFD7B90A-F795-4AF7-B74A-58989D549F23}"/>
          </ac:spMkLst>
        </pc:spChg>
        <pc:spChg chg="mod">
          <ac:chgData name="Mr. PPT" userId="6442ff2356111531" providerId="LiveId" clId="{9E5A8E78-448E-430E-B339-3D00D8E655B1}" dt="2022-11-10T04:09:51.373" v="2211" actId="571"/>
          <ac:spMkLst>
            <pc:docMk/>
            <pc:sldMk cId="2743560426" sldId="1880"/>
            <ac:spMk id="63" creationId="{C2D912FD-7ED2-40DA-879C-A768320CB2BD}"/>
          </ac:spMkLst>
        </pc:spChg>
        <pc:spChg chg="mod">
          <ac:chgData name="Mr. PPT" userId="6442ff2356111531" providerId="LiveId" clId="{9E5A8E78-448E-430E-B339-3D00D8E655B1}" dt="2022-11-10T04:09:51.373" v="2211" actId="571"/>
          <ac:spMkLst>
            <pc:docMk/>
            <pc:sldMk cId="2743560426" sldId="1880"/>
            <ac:spMk id="64" creationId="{78D41E9D-B9F4-4E69-9660-BC1B0D31B9B8}"/>
          </ac:spMkLst>
        </pc:spChg>
        <pc:spChg chg="mod topLvl">
          <ac:chgData name="Mr. PPT" userId="6442ff2356111531" providerId="LiveId" clId="{9E5A8E78-448E-430E-B339-3D00D8E655B1}" dt="2022-11-10T04:10:17.046" v="2219" actId="165"/>
          <ac:spMkLst>
            <pc:docMk/>
            <pc:sldMk cId="2743560426" sldId="1880"/>
            <ac:spMk id="70" creationId="{ED450E0B-B688-4374-949A-EA054ED34FAA}"/>
          </ac:spMkLst>
        </pc:spChg>
        <pc:spChg chg="mod topLvl">
          <ac:chgData name="Mr. PPT" userId="6442ff2356111531" providerId="LiveId" clId="{9E5A8E78-448E-430E-B339-3D00D8E655B1}" dt="2022-11-10T04:11:09.209" v="2233" actId="1036"/>
          <ac:spMkLst>
            <pc:docMk/>
            <pc:sldMk cId="2743560426" sldId="1880"/>
            <ac:spMk id="71" creationId="{1F8CBC8F-DA7A-45DD-A248-82F385DB9954}"/>
          </ac:spMkLst>
        </pc:spChg>
        <pc:spChg chg="mod topLvl">
          <ac:chgData name="Mr. PPT" userId="6442ff2356111531" providerId="LiveId" clId="{9E5A8E78-448E-430E-B339-3D00D8E655B1}" dt="2022-11-10T04:10:17.046" v="2219" actId="165"/>
          <ac:spMkLst>
            <pc:docMk/>
            <pc:sldMk cId="2743560426" sldId="1880"/>
            <ac:spMk id="75" creationId="{CC7D8EC3-351D-457A-84A6-42DE1C47CD38}"/>
          </ac:spMkLst>
        </pc:spChg>
        <pc:spChg chg="mod topLvl">
          <ac:chgData name="Mr. PPT" userId="6442ff2356111531" providerId="LiveId" clId="{9E5A8E78-448E-430E-B339-3D00D8E655B1}" dt="2022-11-10T04:11:09.209" v="2233" actId="1036"/>
          <ac:spMkLst>
            <pc:docMk/>
            <pc:sldMk cId="2743560426" sldId="1880"/>
            <ac:spMk id="76" creationId="{2C70DF46-5D0F-4AC0-A437-98500729AA37}"/>
          </ac:spMkLst>
        </pc:spChg>
        <pc:spChg chg="mod topLvl">
          <ac:chgData name="Mr. PPT" userId="6442ff2356111531" providerId="LiveId" clId="{9E5A8E78-448E-430E-B339-3D00D8E655B1}" dt="2022-11-10T04:10:17.046" v="2219" actId="165"/>
          <ac:spMkLst>
            <pc:docMk/>
            <pc:sldMk cId="2743560426" sldId="1880"/>
            <ac:spMk id="80" creationId="{85494AC0-C3BB-4CDE-82D1-C6FA9662A759}"/>
          </ac:spMkLst>
        </pc:spChg>
        <pc:spChg chg="mod topLvl">
          <ac:chgData name="Mr. PPT" userId="6442ff2356111531" providerId="LiveId" clId="{9E5A8E78-448E-430E-B339-3D00D8E655B1}" dt="2022-11-10T04:11:09.209" v="2233" actId="1036"/>
          <ac:spMkLst>
            <pc:docMk/>
            <pc:sldMk cId="2743560426" sldId="1880"/>
            <ac:spMk id="81" creationId="{13BF4EBB-CA8F-4F18-89AD-E7FE85BB3682}"/>
          </ac:spMkLst>
        </pc:spChg>
        <pc:grpChg chg="add del mod">
          <ac:chgData name="Mr. PPT" userId="6442ff2356111531" providerId="LiveId" clId="{9E5A8E78-448E-430E-B339-3D00D8E655B1}" dt="2022-11-10T04:04:49.424" v="2123" actId="165"/>
          <ac:grpSpMkLst>
            <pc:docMk/>
            <pc:sldMk cId="2743560426" sldId="1880"/>
            <ac:grpSpMk id="8" creationId="{851C46C0-8442-4A44-86C5-20BA30B080AE}"/>
          </ac:grpSpMkLst>
        </pc:grpChg>
        <pc:grpChg chg="add del mod">
          <ac:chgData name="Mr. PPT" userId="6442ff2356111531" providerId="LiveId" clId="{9E5A8E78-448E-430E-B339-3D00D8E655B1}" dt="2022-11-10T04:10:17.046" v="2219" actId="165"/>
          <ac:grpSpMkLst>
            <pc:docMk/>
            <pc:sldMk cId="2743560426" sldId="1880"/>
            <ac:grpSpMk id="10" creationId="{A04D3C73-690E-4DF0-B2DC-F3283D417ACD}"/>
          </ac:grpSpMkLst>
        </pc:grpChg>
        <pc:grpChg chg="add mod">
          <ac:chgData name="Mr. PPT" userId="6442ff2356111531" providerId="LiveId" clId="{9E5A8E78-448E-430E-B339-3D00D8E655B1}" dt="2022-11-10T04:09:51.373" v="2211" actId="571"/>
          <ac:grpSpMkLst>
            <pc:docMk/>
            <pc:sldMk cId="2743560426" sldId="1880"/>
            <ac:grpSpMk id="56" creationId="{BB380842-8B5B-4419-848B-BCE75A47012D}"/>
          </ac:grpSpMkLst>
        </pc:grpChg>
        <pc:grpChg chg="add del mod">
          <ac:chgData name="Mr. PPT" userId="6442ff2356111531" providerId="LiveId" clId="{9E5A8E78-448E-430E-B339-3D00D8E655B1}" dt="2022-11-10T04:10:17.046" v="2219" actId="165"/>
          <ac:grpSpMkLst>
            <pc:docMk/>
            <pc:sldMk cId="2743560426" sldId="1880"/>
            <ac:grpSpMk id="66" creationId="{AF3E1C7E-2E14-41EC-B22F-EDB5265B8F2A}"/>
          </ac:grpSpMkLst>
        </pc:grpChg>
        <pc:grpChg chg="add del mod">
          <ac:chgData name="Mr. PPT" userId="6442ff2356111531" providerId="LiveId" clId="{9E5A8E78-448E-430E-B339-3D00D8E655B1}" dt="2022-11-10T04:10:17.046" v="2219" actId="165"/>
          <ac:grpSpMkLst>
            <pc:docMk/>
            <pc:sldMk cId="2743560426" sldId="1880"/>
            <ac:grpSpMk id="72" creationId="{85AE3537-0838-465A-9E28-0DC5777502C5}"/>
          </ac:grpSpMkLst>
        </pc:grpChg>
        <pc:grpChg chg="add del mod">
          <ac:chgData name="Mr. PPT" userId="6442ff2356111531" providerId="LiveId" clId="{9E5A8E78-448E-430E-B339-3D00D8E655B1}" dt="2022-11-10T04:10:17.046" v="2219" actId="165"/>
          <ac:grpSpMkLst>
            <pc:docMk/>
            <pc:sldMk cId="2743560426" sldId="1880"/>
            <ac:grpSpMk id="77" creationId="{57F951FC-14D0-405C-9927-040D9A3695CC}"/>
          </ac:grpSpMkLst>
        </pc:grpChg>
        <pc:picChg chg="del">
          <ac:chgData name="Mr. PPT" userId="6442ff2356111531" providerId="LiveId" clId="{9E5A8E78-448E-430E-B339-3D00D8E655B1}" dt="2022-11-10T04:04:03.141" v="2110" actId="478"/>
          <ac:picMkLst>
            <pc:docMk/>
            <pc:sldMk cId="2743560426" sldId="1880"/>
            <ac:picMk id="9" creationId="{70F28571-9676-443F-918E-58254A203782}"/>
          </ac:picMkLst>
        </pc:picChg>
        <pc:picChg chg="add del mod ord">
          <ac:chgData name="Mr. PPT" userId="6442ff2356111531" providerId="LiveId" clId="{9E5A8E78-448E-430E-B339-3D00D8E655B1}" dt="2022-11-10T04:12:21.570" v="2243"/>
          <ac:picMkLst>
            <pc:docMk/>
            <pc:sldMk cId="2743560426" sldId="1880"/>
            <ac:picMk id="13" creationId="{B324747D-8344-432D-A0D3-35E0F1C97230}"/>
          </ac:picMkLst>
        </pc:picChg>
        <pc:picChg chg="add del mod ord">
          <ac:chgData name="Mr. PPT" userId="6442ff2356111531" providerId="LiveId" clId="{9E5A8E78-448E-430E-B339-3D00D8E655B1}" dt="2022-11-10T04:15:32.432" v="2247"/>
          <ac:picMkLst>
            <pc:docMk/>
            <pc:sldMk cId="2743560426" sldId="1880"/>
            <ac:picMk id="15" creationId="{C5B1E3F9-D315-434D-B663-85F86A587948}"/>
          </ac:picMkLst>
        </pc:picChg>
        <pc:picChg chg="add del mod ord">
          <ac:chgData name="Mr. PPT" userId="6442ff2356111531" providerId="LiveId" clId="{9E5A8E78-448E-430E-B339-3D00D8E655B1}" dt="2022-11-10T04:15:47.182" v="2253"/>
          <ac:picMkLst>
            <pc:docMk/>
            <pc:sldMk cId="2743560426" sldId="1880"/>
            <ac:picMk id="17" creationId="{2A382E9D-DB15-407B-A0E8-125CC15350F2}"/>
          </ac:picMkLst>
        </pc:picChg>
        <pc:picChg chg="add del mod ord">
          <ac:chgData name="Mr. PPT" userId="6442ff2356111531" providerId="LiveId" clId="{9E5A8E78-448E-430E-B339-3D00D8E655B1}" dt="2022-11-10T04:16:04.717" v="2260"/>
          <ac:picMkLst>
            <pc:docMk/>
            <pc:sldMk cId="2743560426" sldId="1880"/>
            <ac:picMk id="19" creationId="{171CD605-089D-4935-A9C6-B8F20B2EC69A}"/>
          </ac:picMkLst>
        </pc:picChg>
        <pc:picChg chg="add del mod topLvl">
          <ac:chgData name="Mr. PPT" userId="6442ff2356111531" providerId="LiveId" clId="{9E5A8E78-448E-430E-B339-3D00D8E655B1}" dt="2022-11-10T04:10:19.501" v="2221" actId="478"/>
          <ac:picMkLst>
            <pc:docMk/>
            <pc:sldMk cId="2743560426" sldId="1880"/>
            <ac:picMk id="46" creationId="{D80EC3F6-C082-4E20-AF97-3E4635A4871A}"/>
          </ac:picMkLst>
        </pc:picChg>
        <pc:picChg chg="add del mod topLvl">
          <ac:chgData name="Mr. PPT" userId="6442ff2356111531" providerId="LiveId" clId="{9E5A8E78-448E-430E-B339-3D00D8E655B1}" dt="2022-11-10T04:10:04.254" v="2215" actId="478"/>
          <ac:picMkLst>
            <pc:docMk/>
            <pc:sldMk cId="2743560426" sldId="1880"/>
            <ac:picMk id="47" creationId="{95CDAF08-53A8-4DC9-919C-385AC6BAA8F8}"/>
          </ac:picMkLst>
        </pc:picChg>
        <pc:picChg chg="add del mod topLvl">
          <ac:chgData name="Mr. PPT" userId="6442ff2356111531" providerId="LiveId" clId="{9E5A8E78-448E-430E-B339-3D00D8E655B1}" dt="2022-11-10T04:10:04.254" v="2215" actId="478"/>
          <ac:picMkLst>
            <pc:docMk/>
            <pc:sldMk cId="2743560426" sldId="1880"/>
            <ac:picMk id="48" creationId="{75D867CC-6684-4893-897D-DC874BD58868}"/>
          </ac:picMkLst>
        </pc:picChg>
        <pc:picChg chg="add del mod topLvl">
          <ac:chgData name="Mr. PPT" userId="6442ff2356111531" providerId="LiveId" clId="{9E5A8E78-448E-430E-B339-3D00D8E655B1}" dt="2022-11-10T04:12:21.570" v="2243"/>
          <ac:picMkLst>
            <pc:docMk/>
            <pc:sldMk cId="2743560426" sldId="1880"/>
            <ac:picMk id="53" creationId="{C8196D6D-A6E5-4BD3-993A-029632464227}"/>
          </ac:picMkLst>
        </pc:picChg>
        <pc:picChg chg="mod">
          <ac:chgData name="Mr. PPT" userId="6442ff2356111531" providerId="LiveId" clId="{9E5A8E78-448E-430E-B339-3D00D8E655B1}" dt="2022-11-10T04:09:51.373" v="2211" actId="571"/>
          <ac:picMkLst>
            <pc:docMk/>
            <pc:sldMk cId="2743560426" sldId="1880"/>
            <ac:picMk id="58" creationId="{4B6DE590-4731-4FC5-9079-E3104623F6A5}"/>
          </ac:picMkLst>
        </pc:picChg>
        <pc:picChg chg="del">
          <ac:chgData name="Mr. PPT" userId="6442ff2356111531" providerId="LiveId" clId="{9E5A8E78-448E-430E-B339-3D00D8E655B1}" dt="2022-11-30T07:02:14.389" v="12131" actId="478"/>
          <ac:picMkLst>
            <pc:docMk/>
            <pc:sldMk cId="2743560426" sldId="1880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14.389" v="12131" actId="478"/>
          <ac:picMkLst>
            <pc:docMk/>
            <pc:sldMk cId="2743560426" sldId="1880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14.389" v="12131" actId="478"/>
          <ac:picMkLst>
            <pc:docMk/>
            <pc:sldMk cId="2743560426" sldId="1880"/>
            <ac:picMk id="61" creationId="{DB28809C-8631-4C8E-8E68-F1ECEF349AFC}"/>
          </ac:picMkLst>
        </pc:picChg>
        <pc:picChg chg="del mod">
          <ac:chgData name="Mr. PPT" userId="6442ff2356111531" providerId="LiveId" clId="{9E5A8E78-448E-430E-B339-3D00D8E655B1}" dt="2022-11-30T07:02:14.389" v="12131" actId="478"/>
          <ac:picMkLst>
            <pc:docMk/>
            <pc:sldMk cId="2743560426" sldId="1880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30T07:02:14.389" v="12131" actId="478"/>
          <ac:picMkLst>
            <pc:docMk/>
            <pc:sldMk cId="2743560426" sldId="1880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14.389" v="12131" actId="478"/>
          <ac:picMkLst>
            <pc:docMk/>
            <pc:sldMk cId="2743560426" sldId="1880"/>
            <ac:picMk id="67" creationId="{C9D14DF9-FA93-40D9-9D64-594AC9F4A482}"/>
          </ac:picMkLst>
        </pc:picChg>
        <pc:picChg chg="del mod topLvl">
          <ac:chgData name="Mr. PPT" userId="6442ff2356111531" providerId="LiveId" clId="{9E5A8E78-448E-430E-B339-3D00D8E655B1}" dt="2022-11-10T04:15:32.432" v="2247"/>
          <ac:picMkLst>
            <pc:docMk/>
            <pc:sldMk cId="2743560426" sldId="1880"/>
            <ac:picMk id="69" creationId="{A59A2F38-EBC4-4743-8075-E168B4EFDEC0}"/>
          </ac:picMkLst>
        </pc:picChg>
        <pc:picChg chg="del mod topLvl">
          <ac:chgData name="Mr. PPT" userId="6442ff2356111531" providerId="LiveId" clId="{9E5A8E78-448E-430E-B339-3D00D8E655B1}" dt="2022-11-10T04:15:47.182" v="2253"/>
          <ac:picMkLst>
            <pc:docMk/>
            <pc:sldMk cId="2743560426" sldId="1880"/>
            <ac:picMk id="74" creationId="{FF3A56B5-ECD6-40F7-85F7-53115513E05B}"/>
          </ac:picMkLst>
        </pc:picChg>
        <pc:picChg chg="del mod topLvl">
          <ac:chgData name="Mr. PPT" userId="6442ff2356111531" providerId="LiveId" clId="{9E5A8E78-448E-430E-B339-3D00D8E655B1}" dt="2022-11-10T04:16:04.717" v="2260"/>
          <ac:picMkLst>
            <pc:docMk/>
            <pc:sldMk cId="2743560426" sldId="1880"/>
            <ac:picMk id="79" creationId="{4EDB8548-0AA1-425A-B36F-59A0F35C041B}"/>
          </ac:picMkLst>
        </pc:picChg>
        <pc:picChg chg="mod ord modCrop">
          <ac:chgData name="Mr. PPT" userId="6442ff2356111531" providerId="LiveId" clId="{9E5A8E78-448E-430E-B339-3D00D8E655B1}" dt="2022-11-10T04:18:26.324" v="2287" actId="692"/>
          <ac:picMkLst>
            <pc:docMk/>
            <pc:sldMk cId="2743560426" sldId="1880"/>
            <ac:picMk id="82" creationId="{B76CD5E8-1ED9-4D01-A2BC-FD6C2BC3AAE2}"/>
          </ac:picMkLst>
        </pc:picChg>
        <pc:picChg chg="mod ord modCrop">
          <ac:chgData name="Mr. PPT" userId="6442ff2356111531" providerId="LiveId" clId="{9E5A8E78-448E-430E-B339-3D00D8E655B1}" dt="2022-11-10T04:18:26.324" v="2287" actId="692"/>
          <ac:picMkLst>
            <pc:docMk/>
            <pc:sldMk cId="2743560426" sldId="1880"/>
            <ac:picMk id="83" creationId="{28727BCC-5A2C-49E8-A50F-1A99F0FE5F4E}"/>
          </ac:picMkLst>
        </pc:picChg>
        <pc:picChg chg="mod ord modCrop">
          <ac:chgData name="Mr. PPT" userId="6442ff2356111531" providerId="LiveId" clId="{9E5A8E78-448E-430E-B339-3D00D8E655B1}" dt="2022-11-10T04:18:26.324" v="2287" actId="692"/>
          <ac:picMkLst>
            <pc:docMk/>
            <pc:sldMk cId="2743560426" sldId="1880"/>
            <ac:picMk id="84" creationId="{9DB4F604-AEEF-4F4C-826A-EEA30B0F93E5}"/>
          </ac:picMkLst>
        </pc:picChg>
        <pc:picChg chg="mod ord modCrop">
          <ac:chgData name="Mr. PPT" userId="6442ff2356111531" providerId="LiveId" clId="{9E5A8E78-448E-430E-B339-3D00D8E655B1}" dt="2022-11-10T04:18:26.324" v="2287" actId="692"/>
          <ac:picMkLst>
            <pc:docMk/>
            <pc:sldMk cId="2743560426" sldId="1880"/>
            <ac:picMk id="85" creationId="{7286B1FC-905F-4DFF-B19F-D27977FD37C4}"/>
          </ac:picMkLst>
        </pc:picChg>
        <pc:cxnChg chg="add del mod topLvl">
          <ac:chgData name="Mr. PPT" userId="6442ff2356111531" providerId="LiveId" clId="{9E5A8E78-448E-430E-B339-3D00D8E655B1}" dt="2022-11-10T04:10:18.938" v="2220" actId="478"/>
          <ac:cxnSpMkLst>
            <pc:docMk/>
            <pc:sldMk cId="2743560426" sldId="1880"/>
            <ac:cxnSpMk id="28" creationId="{73AB874B-7FA0-4553-B71D-A347EAB0BB4F}"/>
          </ac:cxnSpMkLst>
        </pc:cxnChg>
        <pc:cxnChg chg="add del mod topLvl">
          <ac:chgData name="Mr. PPT" userId="6442ff2356111531" providerId="LiveId" clId="{9E5A8E78-448E-430E-B339-3D00D8E655B1}" dt="2022-11-10T04:10:04.254" v="2215" actId="478"/>
          <ac:cxnSpMkLst>
            <pc:docMk/>
            <pc:sldMk cId="2743560426" sldId="1880"/>
            <ac:cxnSpMk id="33" creationId="{15177D12-267A-48D7-8D7F-7D4BBECD98EA}"/>
          </ac:cxnSpMkLst>
        </pc:cxnChg>
        <pc:cxnChg chg="add del mod topLvl">
          <ac:chgData name="Mr. PPT" userId="6442ff2356111531" providerId="LiveId" clId="{9E5A8E78-448E-430E-B339-3D00D8E655B1}" dt="2022-11-10T04:10:04.254" v="2215" actId="478"/>
          <ac:cxnSpMkLst>
            <pc:docMk/>
            <pc:sldMk cId="2743560426" sldId="1880"/>
            <ac:cxnSpMk id="37" creationId="{31A73599-9812-4FC1-A594-0E38EEE59B01}"/>
          </ac:cxnSpMkLst>
        </pc:cxnChg>
        <pc:cxnChg chg="add mod topLvl">
          <ac:chgData name="Mr. PPT" userId="6442ff2356111531" providerId="LiveId" clId="{9E5A8E78-448E-430E-B339-3D00D8E655B1}" dt="2022-11-10T04:10:17.046" v="2219" actId="165"/>
          <ac:cxnSpMkLst>
            <pc:docMk/>
            <pc:sldMk cId="2743560426" sldId="1880"/>
            <ac:cxnSpMk id="43" creationId="{E7C7BD55-FE0B-459F-A8FE-7FBFA4ADE838}"/>
          </ac:cxnSpMkLst>
        </pc:cxnChg>
        <pc:cxnChg chg="mod">
          <ac:chgData name="Mr. PPT" userId="6442ff2356111531" providerId="LiveId" clId="{9E5A8E78-448E-430E-B339-3D00D8E655B1}" dt="2022-11-10T04:09:51.373" v="2211" actId="571"/>
          <ac:cxnSpMkLst>
            <pc:docMk/>
            <pc:sldMk cId="2743560426" sldId="1880"/>
            <ac:cxnSpMk id="57" creationId="{A80B232B-2F1B-49B3-8092-39A9BA521F59}"/>
          </ac:cxnSpMkLst>
        </pc:cxnChg>
        <pc:cxnChg chg="mod topLvl">
          <ac:chgData name="Mr. PPT" userId="6442ff2356111531" providerId="LiveId" clId="{9E5A8E78-448E-430E-B339-3D00D8E655B1}" dt="2022-11-10T04:10:17.046" v="2219" actId="165"/>
          <ac:cxnSpMkLst>
            <pc:docMk/>
            <pc:sldMk cId="2743560426" sldId="1880"/>
            <ac:cxnSpMk id="68" creationId="{D9DBCEC9-11BF-4C05-8145-9B409865254F}"/>
          </ac:cxnSpMkLst>
        </pc:cxnChg>
        <pc:cxnChg chg="mod topLvl">
          <ac:chgData name="Mr. PPT" userId="6442ff2356111531" providerId="LiveId" clId="{9E5A8E78-448E-430E-B339-3D00D8E655B1}" dt="2022-11-10T04:10:17.046" v="2219" actId="165"/>
          <ac:cxnSpMkLst>
            <pc:docMk/>
            <pc:sldMk cId="2743560426" sldId="1880"/>
            <ac:cxnSpMk id="73" creationId="{13C5C3E6-EA44-4514-9F92-6AEDD182F875}"/>
          </ac:cxnSpMkLst>
        </pc:cxnChg>
        <pc:cxnChg chg="mod topLvl">
          <ac:chgData name="Mr. PPT" userId="6442ff2356111531" providerId="LiveId" clId="{9E5A8E78-448E-430E-B339-3D00D8E655B1}" dt="2022-11-10T04:10:17.046" v="2219" actId="165"/>
          <ac:cxnSpMkLst>
            <pc:docMk/>
            <pc:sldMk cId="2743560426" sldId="1880"/>
            <ac:cxnSpMk id="78" creationId="{9B585090-6327-410D-9EE2-3FBEEA59F18B}"/>
          </ac:cxnSpMkLst>
        </pc:cxnChg>
      </pc:sldChg>
      <pc:sldChg chg="addSp delSp modSp add mod ord">
        <pc:chgData name="Mr. PPT" userId="6442ff2356111531" providerId="LiveId" clId="{9E5A8E78-448E-430E-B339-3D00D8E655B1}" dt="2022-11-30T07:02:19.280" v="12134" actId="478"/>
        <pc:sldMkLst>
          <pc:docMk/>
          <pc:sldMk cId="1383781878" sldId="1881"/>
        </pc:sldMkLst>
        <pc:spChg chg="del">
          <ac:chgData name="Mr. PPT" userId="6442ff2356111531" providerId="LiveId" clId="{9E5A8E78-448E-430E-B339-3D00D8E655B1}" dt="2022-11-30T07:02:17.805" v="12133" actId="478"/>
          <ac:spMkLst>
            <pc:docMk/>
            <pc:sldMk cId="1383781878" sldId="1881"/>
            <ac:spMk id="11" creationId="{D07175C6-455B-45A5-9367-F232D6F1633F}"/>
          </ac:spMkLst>
        </pc:spChg>
        <pc:spChg chg="add mod">
          <ac:chgData name="Mr. PPT" userId="6442ff2356111531" providerId="LiveId" clId="{9E5A8E78-448E-430E-B339-3D00D8E655B1}" dt="2022-11-10T05:48:30.651" v="2309" actId="1076"/>
          <ac:spMkLst>
            <pc:docMk/>
            <pc:sldMk cId="1383781878" sldId="1881"/>
            <ac:spMk id="24" creationId="{F1B3AB47-72C1-4C5E-820C-0E8577CFF217}"/>
          </ac:spMkLst>
        </pc:spChg>
        <pc:spChg chg="add mod">
          <ac:chgData name="Mr. PPT" userId="6442ff2356111531" providerId="LiveId" clId="{9E5A8E78-448E-430E-B339-3D00D8E655B1}" dt="2022-11-10T05:50:32.050" v="2332" actId="12789"/>
          <ac:spMkLst>
            <pc:docMk/>
            <pc:sldMk cId="1383781878" sldId="1881"/>
            <ac:spMk id="25" creationId="{C44B01E6-2176-46BB-88AD-8305345AD733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27" creationId="{A60D6B46-ABF9-4066-851D-702ED0CDAB2A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28" creationId="{9D7F2DF1-4866-455E-A3D9-D2F6AADB460A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29" creationId="{DE4AC1FD-FADB-40F2-9B05-97C9BCAB5280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30" creationId="{3A5A17FF-CA33-490B-9EA2-5786DD07C6F8}"/>
          </ac:spMkLst>
        </pc:spChg>
        <pc:spChg chg="del">
          <ac:chgData name="Mr. PPT" userId="6442ff2356111531" providerId="LiveId" clId="{9E5A8E78-448E-430E-B339-3D00D8E655B1}" dt="2022-11-30T07:02:19.280" v="12134" actId="478"/>
          <ac:spMkLst>
            <pc:docMk/>
            <pc:sldMk cId="1383781878" sldId="1881"/>
            <ac:spMk id="31" creationId="{31DA5773-2B4B-4EE3-B3EB-F8E542F77B5C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32" creationId="{FAAB0821-BD70-4C76-95A3-4067C6985253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33" creationId="{C6EB762E-0A3E-4D1D-9F88-35D594835644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34" creationId="{088C9640-A47B-4FCB-AEFC-69C3693C41A0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35" creationId="{5218A38A-4DB5-4D2C-BF9D-3536974BDE34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36" creationId="{0D9877C2-65A9-4657-A075-130083A577A5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37" creationId="{04CA6654-951D-4106-9C82-9FE7A655451E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38" creationId="{6A02E5A5-705C-40DF-B4A8-95A3648B11CE}"/>
          </ac:spMkLst>
        </pc:spChg>
        <pc:spChg chg="del">
          <ac:chgData name="Mr. PPT" userId="6442ff2356111531" providerId="LiveId" clId="{9E5A8E78-448E-430E-B339-3D00D8E655B1}" dt="2022-11-10T05:47:05.888" v="2291" actId="478"/>
          <ac:spMkLst>
            <pc:docMk/>
            <pc:sldMk cId="1383781878" sldId="1881"/>
            <ac:spMk id="40" creationId="{E9DA289F-291D-415D-8F94-57A1145A4B8E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41" creationId="{B40088AE-0E07-4339-8127-E59F5333494A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42" creationId="{15D4742D-4B38-4B69-8E50-0D18EE65BCA5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43" creationId="{38C41D3E-F17A-4554-AB1E-0F365D661476}"/>
          </ac:spMkLst>
        </pc:spChg>
        <pc:spChg chg="del">
          <ac:chgData name="Mr. PPT" userId="6442ff2356111531" providerId="LiveId" clId="{9E5A8E78-448E-430E-B339-3D00D8E655B1}" dt="2022-11-10T05:47:05.888" v="2291" actId="478"/>
          <ac:spMkLst>
            <pc:docMk/>
            <pc:sldMk cId="1383781878" sldId="1881"/>
            <ac:spMk id="44" creationId="{774CAD73-A953-43B5-8628-FEA1A099C3D9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45" creationId="{DEFADDC7-EE41-4029-9DC2-1F291229B07B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46" creationId="{059B454D-29B8-4CD6-B403-AA1E104BE03E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47" creationId="{78BFA7D1-DC1B-46AC-94D4-16B42DEBF1BA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48" creationId="{C99B81A1-BABE-4D6A-BFAB-F2B44C56C16B}"/>
          </ac:spMkLst>
        </pc:spChg>
        <pc:spChg chg="add del mod">
          <ac:chgData name="Mr. PPT" userId="6442ff2356111531" providerId="LiveId" clId="{9E5A8E78-448E-430E-B339-3D00D8E655B1}" dt="2022-11-10T05:48:33.906" v="2310" actId="207"/>
          <ac:spMkLst>
            <pc:docMk/>
            <pc:sldMk cId="1383781878" sldId="1881"/>
            <ac:spMk id="49" creationId="{F7E50A0F-D758-45D1-96B3-8914EA671F39}"/>
          </ac:spMkLst>
        </pc:spChg>
        <pc:spChg chg="del">
          <ac:chgData name="Mr. PPT" userId="6442ff2356111531" providerId="LiveId" clId="{9E5A8E78-448E-430E-B339-3D00D8E655B1}" dt="2022-11-10T05:47:05.888" v="2291" actId="478"/>
          <ac:spMkLst>
            <pc:docMk/>
            <pc:sldMk cId="1383781878" sldId="1881"/>
            <ac:spMk id="50" creationId="{E5D2A779-8DCF-45F1-A2B7-EFDCE29EA395}"/>
          </ac:spMkLst>
        </pc:spChg>
        <pc:spChg chg="del">
          <ac:chgData name="Mr. PPT" userId="6442ff2356111531" providerId="LiveId" clId="{9E5A8E78-448E-430E-B339-3D00D8E655B1}" dt="2022-11-10T05:47:05.888" v="2291" actId="478"/>
          <ac:spMkLst>
            <pc:docMk/>
            <pc:sldMk cId="1383781878" sldId="1881"/>
            <ac:spMk id="51" creationId="{DEBDDE92-D0AA-4E37-8C6B-1D6C45E8B8C0}"/>
          </ac:spMkLst>
        </pc:spChg>
        <pc:spChg chg="del">
          <ac:chgData name="Mr. PPT" userId="6442ff2356111531" providerId="LiveId" clId="{9E5A8E78-448E-430E-B339-3D00D8E655B1}" dt="2022-11-10T05:47:05.888" v="2291" actId="478"/>
          <ac:spMkLst>
            <pc:docMk/>
            <pc:sldMk cId="1383781878" sldId="1881"/>
            <ac:spMk id="52" creationId="{8B413CFB-3F2D-45A2-9E53-82AD8FCA4A70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53" creationId="{6FFA660C-5942-4693-8EFD-2637CCEF802F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54" creationId="{B137BEE0-2443-441D-832A-46C49B3303F7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55" creationId="{43EA60B7-B91E-42CA-8F33-3083226684C7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56" creationId="{7CF73C50-0F22-4381-A1C2-C6839A7BFABD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57" creationId="{F8AEA128-8649-42EC-A4FF-AB17A6F03739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58" creationId="{EE591A4C-DF32-408E-AF27-BD6F97D66DA1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63" creationId="{79E26406-7E9C-47BB-BA0A-F65AAF5D926A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64" creationId="{8FE5D6AE-90D1-4083-AB4B-7FFB9B27899A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66" creationId="{BD5685E9-7576-41B8-9796-2509EFD23B62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68" creationId="{0A41E192-53FF-45EB-AC2A-FF82B68F3F49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69" creationId="{AD24A78B-F4A0-402E-9615-ACF8DBF3D5B9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0" creationId="{C589392B-888C-46D0-85D4-80DCE2AB86A9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1" creationId="{C6E286B1-0729-4768-A557-4312EE35264D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2" creationId="{9A882918-8E3C-482A-9899-CD14625E214F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3" creationId="{33455F7C-66F6-463B-AD43-5EC7B958BD3B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4" creationId="{558E4875-1A90-49A5-A974-58743D639CCB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5" creationId="{3254D2BC-9168-4CA6-9EC4-5D7905A76B09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6" creationId="{EDB00999-7C28-48D9-93F0-B7669027D5DC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7" creationId="{69D92FF7-AFA6-4D8A-8E75-DB2E83631A5D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8" creationId="{81DA363F-7B79-4FE9-9446-CA380A1E8999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79" creationId="{E4E6383B-78B8-4B2C-A198-5AFB403E9C27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80" creationId="{E0062DC5-7704-4E26-9D35-859FA2FEE743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81" creationId="{BE70DCDD-6E8F-4A4B-BDC0-EDBC70134C28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82" creationId="{7349D25E-446D-448F-AC3E-38F874F77449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83" creationId="{308AE440-314F-4214-95F7-2E6BA9C0F266}"/>
          </ac:spMkLst>
        </pc:spChg>
        <pc:spChg chg="mod">
          <ac:chgData name="Mr. PPT" userId="6442ff2356111531" providerId="LiveId" clId="{9E5A8E78-448E-430E-B339-3D00D8E655B1}" dt="2022-11-10T05:48:12.315" v="2308" actId="1076"/>
          <ac:spMkLst>
            <pc:docMk/>
            <pc:sldMk cId="1383781878" sldId="1881"/>
            <ac:spMk id="84" creationId="{E57F67EF-BD61-4EF2-8761-1BEB737F9D0F}"/>
          </ac:spMkLst>
        </pc:spChg>
        <pc:spChg chg="add del mod">
          <ac:chgData name="Mr. PPT" userId="6442ff2356111531" providerId="LiveId" clId="{9E5A8E78-448E-430E-B339-3D00D8E655B1}" dt="2022-11-10T05:49:13.931" v="2314" actId="478"/>
          <ac:spMkLst>
            <pc:docMk/>
            <pc:sldMk cId="1383781878" sldId="1881"/>
            <ac:spMk id="85" creationId="{21658423-27B5-4224-84BE-1648DE1B2FB9}"/>
          </ac:spMkLst>
        </pc:spChg>
        <pc:spChg chg="add del mod">
          <ac:chgData name="Mr. PPT" userId="6442ff2356111531" providerId="LiveId" clId="{9E5A8E78-448E-430E-B339-3D00D8E655B1}" dt="2022-11-10T05:49:13.931" v="2314" actId="478"/>
          <ac:spMkLst>
            <pc:docMk/>
            <pc:sldMk cId="1383781878" sldId="1881"/>
            <ac:spMk id="86" creationId="{912FDE73-5D7F-41DC-BF7C-6C327DC64055}"/>
          </ac:spMkLst>
        </pc:spChg>
        <pc:spChg chg="add mod topLvl">
          <ac:chgData name="Mr. PPT" userId="6442ff2356111531" providerId="LiveId" clId="{9E5A8E78-448E-430E-B339-3D00D8E655B1}" dt="2022-11-10T07:13:27.527" v="2958" actId="165"/>
          <ac:spMkLst>
            <pc:docMk/>
            <pc:sldMk cId="1383781878" sldId="1881"/>
            <ac:spMk id="88" creationId="{BE7F3EE0-C187-4DDA-B1F6-F63A1B7C9E5E}"/>
          </ac:spMkLst>
        </pc:spChg>
        <pc:spChg chg="add mod topLvl">
          <ac:chgData name="Mr. PPT" userId="6442ff2356111531" providerId="LiveId" clId="{9E5A8E78-448E-430E-B339-3D00D8E655B1}" dt="2022-11-10T07:13:27.527" v="2958" actId="165"/>
          <ac:spMkLst>
            <pc:docMk/>
            <pc:sldMk cId="1383781878" sldId="1881"/>
            <ac:spMk id="89" creationId="{C7C9C574-BC13-4D78-BB4D-81B92906F0D3}"/>
          </ac:spMkLst>
        </pc:spChg>
        <pc:grpChg chg="add del mod topLvl">
          <ac:chgData name="Mr. PPT" userId="6442ff2356111531" providerId="LiveId" clId="{9E5A8E78-448E-430E-B339-3D00D8E655B1}" dt="2022-11-10T07:13:27.527" v="2958" actId="165"/>
          <ac:grpSpMkLst>
            <pc:docMk/>
            <pc:sldMk cId="1383781878" sldId="1881"/>
            <ac:grpSpMk id="8" creationId="{3886A6D2-DA83-4B67-992E-7425171A8227}"/>
          </ac:grpSpMkLst>
        </pc:grpChg>
        <pc:grpChg chg="add del mod">
          <ac:chgData name="Mr. PPT" userId="6442ff2356111531" providerId="LiveId" clId="{9E5A8E78-448E-430E-B339-3D00D8E655B1}" dt="2022-11-10T05:50:32.825" v="2333" actId="165"/>
          <ac:grpSpMkLst>
            <pc:docMk/>
            <pc:sldMk cId="1383781878" sldId="1881"/>
            <ac:grpSpMk id="10" creationId="{56618B7B-99F6-4D78-825A-4BB6D3185387}"/>
          </ac:grpSpMkLst>
        </pc:grpChg>
        <pc:grpChg chg="add del mod">
          <ac:chgData name="Mr. PPT" userId="6442ff2356111531" providerId="LiveId" clId="{9E5A8E78-448E-430E-B339-3D00D8E655B1}" dt="2022-11-10T05:49:13.931" v="2314" actId="478"/>
          <ac:grpSpMkLst>
            <pc:docMk/>
            <pc:sldMk cId="1383781878" sldId="1881"/>
            <ac:grpSpMk id="26" creationId="{D4E47EFC-2347-471F-80EF-6AF411AF10FB}"/>
          </ac:grpSpMkLst>
        </pc:grpChg>
        <pc:picChg chg="add del mod modCrop">
          <ac:chgData name="Mr. PPT" userId="6442ff2356111531" providerId="LiveId" clId="{9E5A8E78-448E-430E-B339-3D00D8E655B1}" dt="2022-11-10T05:49:07.420" v="2313" actId="732"/>
          <ac:picMkLst>
            <pc:docMk/>
            <pc:sldMk cId="1383781878" sldId="1881"/>
            <ac:picMk id="9" creationId="{70F28571-9676-443F-918E-58254A203782}"/>
          </ac:picMkLst>
        </pc:picChg>
        <pc:picChg chg="del">
          <ac:chgData name="Mr. PPT" userId="6442ff2356111531" providerId="LiveId" clId="{9E5A8E78-448E-430E-B339-3D00D8E655B1}" dt="2022-11-30T07:02:17.805" v="12133" actId="478"/>
          <ac:picMkLst>
            <pc:docMk/>
            <pc:sldMk cId="1383781878" sldId="1881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17.805" v="12133" actId="478"/>
          <ac:picMkLst>
            <pc:docMk/>
            <pc:sldMk cId="1383781878" sldId="1881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17.805" v="12133" actId="478"/>
          <ac:picMkLst>
            <pc:docMk/>
            <pc:sldMk cId="1383781878" sldId="1881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17.805" v="12133" actId="478"/>
          <ac:picMkLst>
            <pc:docMk/>
            <pc:sldMk cId="1383781878" sldId="1881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30T07:02:17.805" v="12133" actId="478"/>
          <ac:picMkLst>
            <pc:docMk/>
            <pc:sldMk cId="1383781878" sldId="1881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17.805" v="12133" actId="478"/>
          <ac:picMkLst>
            <pc:docMk/>
            <pc:sldMk cId="1383781878" sldId="1881"/>
            <ac:picMk id="67" creationId="{C9D14DF9-FA93-40D9-9D64-594AC9F4A482}"/>
          </ac:picMkLst>
        </pc:picChg>
        <pc:picChg chg="add mod topLvl">
          <ac:chgData name="Mr. PPT" userId="6442ff2356111531" providerId="LiveId" clId="{9E5A8E78-448E-430E-B339-3D00D8E655B1}" dt="2022-11-10T05:50:32.825" v="2333" actId="165"/>
          <ac:picMkLst>
            <pc:docMk/>
            <pc:sldMk cId="1383781878" sldId="1881"/>
            <ac:picMk id="87" creationId="{F359D82D-2771-4843-A71E-0BD4D0E84794}"/>
          </ac:picMkLst>
        </pc:picChg>
      </pc:sldChg>
      <pc:sldChg chg="addSp delSp modSp add mod ord">
        <pc:chgData name="Mr. PPT" userId="6442ff2356111531" providerId="LiveId" clId="{9E5A8E78-448E-430E-B339-3D00D8E655B1}" dt="2022-11-30T07:02:22.321" v="12136" actId="478"/>
        <pc:sldMkLst>
          <pc:docMk/>
          <pc:sldMk cId="2609534746" sldId="1882"/>
        </pc:sldMkLst>
        <pc:spChg chg="del">
          <ac:chgData name="Mr. PPT" userId="6442ff2356111531" providerId="LiveId" clId="{9E5A8E78-448E-430E-B339-3D00D8E655B1}" dt="2022-11-30T07:02:20.758" v="12135" actId="478"/>
          <ac:spMkLst>
            <pc:docMk/>
            <pc:sldMk cId="2609534746" sldId="1882"/>
            <ac:spMk id="11" creationId="{D07175C6-455B-45A5-9367-F232D6F1633F}"/>
          </ac:spMkLst>
        </pc:spChg>
        <pc:spChg chg="del mod">
          <ac:chgData name="Mr. PPT" userId="6442ff2356111531" providerId="LiveId" clId="{9E5A8E78-448E-430E-B339-3D00D8E655B1}" dt="2022-11-10T05:51:39.364" v="2339" actId="478"/>
          <ac:spMkLst>
            <pc:docMk/>
            <pc:sldMk cId="2609534746" sldId="1882"/>
            <ac:spMk id="12" creationId="{D9C6EC3D-BF22-485A-92A2-2C418F4573F3}"/>
          </ac:spMkLst>
        </pc:spChg>
        <pc:spChg chg="add mod">
          <ac:chgData name="Mr. PPT" userId="6442ff2356111531" providerId="LiveId" clId="{9E5A8E78-448E-430E-B339-3D00D8E655B1}" dt="2022-11-10T05:56:42.691" v="2360" actId="12789"/>
          <ac:spMkLst>
            <pc:docMk/>
            <pc:sldMk cId="2609534746" sldId="1882"/>
            <ac:spMk id="29" creationId="{C54BD652-3C6A-4EC6-81EF-39918162C2E6}"/>
          </ac:spMkLst>
        </pc:spChg>
        <pc:spChg chg="add del mod">
          <ac:chgData name="Mr. PPT" userId="6442ff2356111531" providerId="LiveId" clId="{9E5A8E78-448E-430E-B339-3D00D8E655B1}" dt="2022-11-10T05:52:30.550" v="2349" actId="478"/>
          <ac:spMkLst>
            <pc:docMk/>
            <pc:sldMk cId="2609534746" sldId="1882"/>
            <ac:spMk id="30" creationId="{94BB16C3-BCF5-47B5-898E-5AB8339A3CFE}"/>
          </ac:spMkLst>
        </pc:spChg>
        <pc:spChg chg="add del mod">
          <ac:chgData name="Mr. PPT" userId="6442ff2356111531" providerId="LiveId" clId="{9E5A8E78-448E-430E-B339-3D00D8E655B1}" dt="2022-11-10T05:52:30.550" v="2349" actId="478"/>
          <ac:spMkLst>
            <pc:docMk/>
            <pc:sldMk cId="2609534746" sldId="1882"/>
            <ac:spMk id="31" creationId="{71488765-7E1E-4CF9-B53B-9AD13D93535F}"/>
          </ac:spMkLst>
        </pc:spChg>
        <pc:spChg chg="add mod">
          <ac:chgData name="Mr. PPT" userId="6442ff2356111531" providerId="LiveId" clId="{9E5A8E78-448E-430E-B339-3D00D8E655B1}" dt="2022-11-10T05:56:53.245" v="2363" actId="12789"/>
          <ac:spMkLst>
            <pc:docMk/>
            <pc:sldMk cId="2609534746" sldId="1882"/>
            <ac:spMk id="32" creationId="{2FDB3F10-87C8-41BE-9AD9-10D90382629B}"/>
          </ac:spMkLst>
        </pc:spChg>
        <pc:spChg chg="add del mod">
          <ac:chgData name="Mr. PPT" userId="6442ff2356111531" providerId="LiveId" clId="{9E5A8E78-448E-430E-B339-3D00D8E655B1}" dt="2022-11-10T05:52:30.550" v="2349" actId="478"/>
          <ac:spMkLst>
            <pc:docMk/>
            <pc:sldMk cId="2609534746" sldId="1882"/>
            <ac:spMk id="33" creationId="{DB171483-A8E9-4D54-B64F-6A7D05CC10FF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34" creationId="{93E7F596-3FFE-4A8E-A8C0-6A3C4E0F0C5D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35" creationId="{8CD0C0CE-D9EF-449B-B0B8-AD30FC2A2BF6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36" creationId="{4DAABC07-7AA2-4B04-9788-BA3DBEE87D08}"/>
          </ac:spMkLst>
        </pc:spChg>
        <pc:spChg chg="add del mod">
          <ac:chgData name="Mr. PPT" userId="6442ff2356111531" providerId="LiveId" clId="{9E5A8E78-448E-430E-B339-3D00D8E655B1}" dt="2022-11-10T05:52:30.550" v="2349" actId="478"/>
          <ac:spMkLst>
            <pc:docMk/>
            <pc:sldMk cId="2609534746" sldId="1882"/>
            <ac:spMk id="37" creationId="{6AF4C68E-61CD-446C-90FB-B14647CA53DD}"/>
          </ac:spMkLst>
        </pc:spChg>
        <pc:spChg chg="add del mod">
          <ac:chgData name="Mr. PPT" userId="6442ff2356111531" providerId="LiveId" clId="{9E5A8E78-448E-430E-B339-3D00D8E655B1}" dt="2022-11-10T05:58:39.947" v="2382" actId="478"/>
          <ac:spMkLst>
            <pc:docMk/>
            <pc:sldMk cId="2609534746" sldId="1882"/>
            <ac:spMk id="38" creationId="{38AC4654-E340-411B-B922-E7426A5E8B29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39" creationId="{DC1341B3-6178-4438-8D32-360ABEA99BEA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40" creationId="{72066C4E-53B2-449D-961F-37361CE96297}"/>
          </ac:spMkLst>
        </pc:spChg>
        <pc:spChg chg="add del mod">
          <ac:chgData name="Mr. PPT" userId="6442ff2356111531" providerId="LiveId" clId="{9E5A8E78-448E-430E-B339-3D00D8E655B1}" dt="2022-11-10T05:58:39.947" v="2382" actId="478"/>
          <ac:spMkLst>
            <pc:docMk/>
            <pc:sldMk cId="2609534746" sldId="1882"/>
            <ac:spMk id="41" creationId="{49BFBE16-A3DE-4A6A-AE7E-6E255F52F50E}"/>
          </ac:spMkLst>
        </pc:spChg>
        <pc:spChg chg="add mod">
          <ac:chgData name="Mr. PPT" userId="6442ff2356111531" providerId="LiveId" clId="{9E5A8E78-448E-430E-B339-3D00D8E655B1}" dt="2022-11-10T05:59:35.588" v="2411" actId="1076"/>
          <ac:spMkLst>
            <pc:docMk/>
            <pc:sldMk cId="2609534746" sldId="1882"/>
            <ac:spMk id="42" creationId="{BCA336CB-F351-48D7-81D0-EA5249EC905D}"/>
          </ac:spMkLst>
        </pc:spChg>
        <pc:spChg chg="add mod">
          <ac:chgData name="Mr. PPT" userId="6442ff2356111531" providerId="LiveId" clId="{9E5A8E78-448E-430E-B339-3D00D8E655B1}" dt="2022-11-10T05:51:57.365" v="2344" actId="1076"/>
          <ac:spMkLst>
            <pc:docMk/>
            <pc:sldMk cId="2609534746" sldId="1882"/>
            <ac:spMk id="43" creationId="{7235085D-C27C-42E1-AFD7-1BFA0E12C5A2}"/>
          </ac:spMkLst>
        </pc:spChg>
        <pc:spChg chg="add mod">
          <ac:chgData name="Mr. PPT" userId="6442ff2356111531" providerId="LiveId" clId="{9E5A8E78-448E-430E-B339-3D00D8E655B1}" dt="2022-11-10T05:51:57.365" v="2344" actId="1076"/>
          <ac:spMkLst>
            <pc:docMk/>
            <pc:sldMk cId="2609534746" sldId="1882"/>
            <ac:spMk id="44" creationId="{F15C039E-A989-4686-BEC9-AB606B9DFD63}"/>
          </ac:spMkLst>
        </pc:spChg>
        <pc:spChg chg="mod">
          <ac:chgData name="Mr. PPT" userId="6442ff2356111531" providerId="LiveId" clId="{9E5A8E78-448E-430E-B339-3D00D8E655B1}" dt="2022-11-10T05:58:00.310" v="2374" actId="1076"/>
          <ac:spMkLst>
            <pc:docMk/>
            <pc:sldMk cId="2609534746" sldId="1882"/>
            <ac:spMk id="46" creationId="{CC3DDE0E-8D9A-493A-BD90-57A9DC53DFC9}"/>
          </ac:spMkLst>
        </pc:spChg>
        <pc:spChg chg="mod">
          <ac:chgData name="Mr. PPT" userId="6442ff2356111531" providerId="LiveId" clId="{9E5A8E78-448E-430E-B339-3D00D8E655B1}" dt="2022-11-10T05:58:00.310" v="2374" actId="1076"/>
          <ac:spMkLst>
            <pc:docMk/>
            <pc:sldMk cId="2609534746" sldId="1882"/>
            <ac:spMk id="47" creationId="{BEDD2AA3-6F72-41D9-A29C-4EA9C04FACFB}"/>
          </ac:spMkLst>
        </pc:spChg>
        <pc:spChg chg="mod">
          <ac:chgData name="Mr. PPT" userId="6442ff2356111531" providerId="LiveId" clId="{9E5A8E78-448E-430E-B339-3D00D8E655B1}" dt="2022-11-10T05:58:00.310" v="2374" actId="1076"/>
          <ac:spMkLst>
            <pc:docMk/>
            <pc:sldMk cId="2609534746" sldId="1882"/>
            <ac:spMk id="48" creationId="{E344A7F2-BAE3-4EDB-99B9-18E95181C38F}"/>
          </ac:spMkLst>
        </pc:spChg>
        <pc:spChg chg="mod">
          <ac:chgData name="Mr. PPT" userId="6442ff2356111531" providerId="LiveId" clId="{9E5A8E78-448E-430E-B339-3D00D8E655B1}" dt="2022-11-10T05:58:00.310" v="2374" actId="1076"/>
          <ac:spMkLst>
            <pc:docMk/>
            <pc:sldMk cId="2609534746" sldId="1882"/>
            <ac:spMk id="49" creationId="{4956F186-8EEB-425A-9CAE-BB25DCA7F50F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50" creationId="{F82BB34F-C128-4365-9C15-EA00EA56A735}"/>
          </ac:spMkLst>
        </pc:spChg>
        <pc:spChg chg="mod">
          <ac:chgData name="Mr. PPT" userId="6442ff2356111531" providerId="LiveId" clId="{9E5A8E78-448E-430E-B339-3D00D8E655B1}" dt="2022-11-10T05:58:00.310" v="2374" actId="1076"/>
          <ac:spMkLst>
            <pc:docMk/>
            <pc:sldMk cId="2609534746" sldId="1882"/>
            <ac:spMk id="51" creationId="{362F767E-B1C2-4B26-A73D-6923B605DCE1}"/>
          </ac:spMkLst>
        </pc:spChg>
        <pc:spChg chg="mod">
          <ac:chgData name="Mr. PPT" userId="6442ff2356111531" providerId="LiveId" clId="{9E5A8E78-448E-430E-B339-3D00D8E655B1}" dt="2022-11-10T05:58:00.310" v="2374" actId="1076"/>
          <ac:spMkLst>
            <pc:docMk/>
            <pc:sldMk cId="2609534746" sldId="1882"/>
            <ac:spMk id="52" creationId="{CC0898B3-64D4-4AA5-9C66-B2D8D8C16070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53" creationId="{61B2A742-6412-417B-A8A6-DF14D9E30759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54" creationId="{7BFA2E50-BC0C-42D5-A220-D4086E172B12}"/>
          </ac:spMkLst>
        </pc:spChg>
        <pc:spChg chg="add mod">
          <ac:chgData name="Mr. PPT" userId="6442ff2356111531" providerId="LiveId" clId="{9E5A8E78-448E-430E-B339-3D00D8E655B1}" dt="2022-11-10T05:56:40.895" v="2358" actId="164"/>
          <ac:spMkLst>
            <pc:docMk/>
            <pc:sldMk cId="2609534746" sldId="1882"/>
            <ac:spMk id="55" creationId="{16D22816-43F3-4DB0-976B-F25E62C7F485}"/>
          </ac:spMkLst>
        </pc:spChg>
        <pc:spChg chg="add mod">
          <ac:chgData name="Mr. PPT" userId="6442ff2356111531" providerId="LiveId" clId="{9E5A8E78-448E-430E-B339-3D00D8E655B1}" dt="2022-11-10T05:56:40.895" v="2358" actId="164"/>
          <ac:spMkLst>
            <pc:docMk/>
            <pc:sldMk cId="2609534746" sldId="1882"/>
            <ac:spMk id="56" creationId="{EE5D10C7-1280-408D-9710-65FB88568B19}"/>
          </ac:spMkLst>
        </pc:spChg>
        <pc:spChg chg="mod topLvl">
          <ac:chgData name="Mr. PPT" userId="6442ff2356111531" providerId="LiveId" clId="{9E5A8E78-448E-430E-B339-3D00D8E655B1}" dt="2022-11-10T05:57:03.557" v="2365" actId="207"/>
          <ac:spMkLst>
            <pc:docMk/>
            <pc:sldMk cId="2609534746" sldId="1882"/>
            <ac:spMk id="58" creationId="{8C879A52-E273-470F-98F7-8165FA65FFBE}"/>
          </ac:spMkLst>
        </pc:spChg>
        <pc:spChg chg="mod topLvl">
          <ac:chgData name="Mr. PPT" userId="6442ff2356111531" providerId="LiveId" clId="{9E5A8E78-448E-430E-B339-3D00D8E655B1}" dt="2022-11-10T05:57:27.866" v="2367" actId="207"/>
          <ac:spMkLst>
            <pc:docMk/>
            <pc:sldMk cId="2609534746" sldId="1882"/>
            <ac:spMk id="59" creationId="{6B180873-FFC5-4153-AB50-F32A1B55BE3E}"/>
          </ac:spMkLst>
        </pc:spChg>
        <pc:spChg chg="mod topLvl">
          <ac:chgData name="Mr. PPT" userId="6442ff2356111531" providerId="LiveId" clId="{9E5A8E78-448E-430E-B339-3D00D8E655B1}" dt="2022-11-10T06:00:14.922" v="2417" actId="552"/>
          <ac:spMkLst>
            <pc:docMk/>
            <pc:sldMk cId="2609534746" sldId="1882"/>
            <ac:spMk id="62" creationId="{97772E66-4020-4DD8-93E8-2821281E5815}"/>
          </ac:spMkLst>
        </pc:spChg>
        <pc:spChg chg="mod topLvl">
          <ac:chgData name="Mr. PPT" userId="6442ff2356111531" providerId="LiveId" clId="{9E5A8E78-448E-430E-B339-3D00D8E655B1}" dt="2022-11-10T06:00:14.922" v="2417" actId="552"/>
          <ac:spMkLst>
            <pc:docMk/>
            <pc:sldMk cId="2609534746" sldId="1882"/>
            <ac:spMk id="63" creationId="{13FD061B-6BE3-4281-A3FE-37AD667351DA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70" creationId="{133C7C18-80A3-41CF-BB00-08C235BE03C4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71" creationId="{07045C05-4BB8-4526-B53E-3A7B592DBBD0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73" creationId="{F40259C8-0A60-4A42-A457-7846B138BA4D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74" creationId="{2D193E19-1963-4816-833A-1BD352ED6EC3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80" creationId="{563517EE-748C-441A-9F7E-58BEFD65F146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81" creationId="{8A98395B-46FB-49EB-B42E-F0E82468B2C8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83" creationId="{8454AB50-0318-454B-AE1B-9DEFB821115D}"/>
          </ac:spMkLst>
        </pc:spChg>
        <pc:spChg chg="del mod">
          <ac:chgData name="Mr. PPT" userId="6442ff2356111531" providerId="LiveId" clId="{9E5A8E78-448E-430E-B339-3D00D8E655B1}" dt="2022-11-30T07:02:22.321" v="12136" actId="478"/>
          <ac:spMkLst>
            <pc:docMk/>
            <pc:sldMk cId="2609534746" sldId="1882"/>
            <ac:spMk id="84" creationId="{56EE3A85-D97D-4732-84B4-7A434C32CCD7}"/>
          </ac:spMkLst>
        </pc:spChg>
        <pc:grpChg chg="add mod">
          <ac:chgData name="Mr. PPT" userId="6442ff2356111531" providerId="LiveId" clId="{9E5A8E78-448E-430E-B339-3D00D8E655B1}" dt="2022-11-10T05:56:46.274" v="2361" actId="1076"/>
          <ac:grpSpMkLst>
            <pc:docMk/>
            <pc:sldMk cId="2609534746" sldId="1882"/>
            <ac:grpSpMk id="8" creationId="{4BCE1DB8-68C1-4B1A-B178-439FC5C6B7DF}"/>
          </ac:grpSpMkLst>
        </pc:grpChg>
        <pc:grpChg chg="add del mod">
          <ac:chgData name="Mr. PPT" userId="6442ff2356111531" providerId="LiveId" clId="{9E5A8E78-448E-430E-B339-3D00D8E655B1}" dt="2022-11-10T05:58:12.585" v="2381" actId="478"/>
          <ac:grpSpMkLst>
            <pc:docMk/>
            <pc:sldMk cId="2609534746" sldId="1882"/>
            <ac:grpSpMk id="45" creationId="{E5C7CBC6-0A5D-4715-AFDF-00F4DB2BC949}"/>
          </ac:grpSpMkLst>
        </pc:grpChg>
        <pc:grpChg chg="add del mod">
          <ac:chgData name="Mr. PPT" userId="6442ff2356111531" providerId="LiveId" clId="{9E5A8E78-448E-430E-B339-3D00D8E655B1}" dt="2022-11-10T05:56:59.914" v="2364" actId="165"/>
          <ac:grpSpMkLst>
            <pc:docMk/>
            <pc:sldMk cId="2609534746" sldId="1882"/>
            <ac:grpSpMk id="57" creationId="{7D0EB036-34B1-43D0-A6E4-186BD9A45A01}"/>
          </ac:grpSpMkLst>
        </pc:grpChg>
        <pc:grpChg chg="add del mod">
          <ac:chgData name="Mr. PPT" userId="6442ff2356111531" providerId="LiveId" clId="{9E5A8E78-448E-430E-B339-3D00D8E655B1}" dt="2022-11-10T05:58:50.772" v="2385" actId="165"/>
          <ac:grpSpMkLst>
            <pc:docMk/>
            <pc:sldMk cId="2609534746" sldId="1882"/>
            <ac:grpSpMk id="60" creationId="{1A5792DF-0728-448F-A3A9-E11BF13EB17C}"/>
          </ac:grpSpMkLst>
        </pc:grpChg>
        <pc:picChg chg="del">
          <ac:chgData name="Mr. PPT" userId="6442ff2356111531" providerId="LiveId" clId="{9E5A8E78-448E-430E-B339-3D00D8E655B1}" dt="2022-11-30T07:02:20.758" v="12135" actId="478"/>
          <ac:picMkLst>
            <pc:docMk/>
            <pc:sldMk cId="2609534746" sldId="1882"/>
            <ac:picMk id="61" creationId="{DB28809C-8631-4C8E-8E68-F1ECEF349AFC}"/>
          </ac:picMkLst>
        </pc:picChg>
        <pc:picChg chg="mod ord">
          <ac:chgData name="Mr. PPT" userId="6442ff2356111531" providerId="LiveId" clId="{9E5A8E78-448E-430E-B339-3D00D8E655B1}" dt="2022-11-10T05:59:35.588" v="2411" actId="1076"/>
          <ac:picMkLst>
            <pc:docMk/>
            <pc:sldMk cId="2609534746" sldId="1882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20.758" v="12135" actId="478"/>
          <ac:picMkLst>
            <pc:docMk/>
            <pc:sldMk cId="2609534746" sldId="1882"/>
            <ac:picMk id="67" creationId="{C9D14DF9-FA93-40D9-9D64-594AC9F4A482}"/>
          </ac:picMkLst>
        </pc:picChg>
      </pc:sldChg>
      <pc:sldChg chg="addSp delSp modSp add mod ord">
        <pc:chgData name="Mr. PPT" userId="6442ff2356111531" providerId="LiveId" clId="{9E5A8E78-448E-430E-B339-3D00D8E655B1}" dt="2022-11-30T07:02:25.250" v="12137" actId="478"/>
        <pc:sldMkLst>
          <pc:docMk/>
          <pc:sldMk cId="1570648542" sldId="1883"/>
        </pc:sldMkLst>
        <pc:spChg chg="mod">
          <ac:chgData name="Mr. PPT" userId="6442ff2356111531" providerId="LiveId" clId="{9E5A8E78-448E-430E-B339-3D00D8E655B1}" dt="2022-11-10T06:02:54.998" v="2463" actId="20577"/>
          <ac:spMkLst>
            <pc:docMk/>
            <pc:sldMk cId="1570648542" sldId="1883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7:02:25.250" v="12137" actId="478"/>
          <ac:spMkLst>
            <pc:docMk/>
            <pc:sldMk cId="1570648542" sldId="1883"/>
            <ac:spMk id="11" creationId="{D07175C6-455B-45A5-9367-F232D6F1633F}"/>
          </ac:spMkLst>
        </pc:spChg>
        <pc:spChg chg="add mod">
          <ac:chgData name="Mr. PPT" userId="6442ff2356111531" providerId="LiveId" clId="{9E5A8E78-448E-430E-B339-3D00D8E655B1}" dt="2022-11-10T06:03:54.616" v="2473" actId="1076"/>
          <ac:spMkLst>
            <pc:docMk/>
            <pc:sldMk cId="1570648542" sldId="1883"/>
            <ac:spMk id="24" creationId="{6D5614CB-22B4-4B68-AE88-694CC747ACA7}"/>
          </ac:spMkLst>
        </pc:spChg>
        <pc:spChg chg="del">
          <ac:chgData name="Mr. PPT" userId="6442ff2356111531" providerId="LiveId" clId="{9E5A8E78-448E-430E-B339-3D00D8E655B1}" dt="2022-11-10T06:08:29.183" v="2507" actId="478"/>
          <ac:spMkLst>
            <pc:docMk/>
            <pc:sldMk cId="1570648542" sldId="1883"/>
            <ac:spMk id="31" creationId="{31DA5773-2B4B-4EE3-B3EB-F8E542F77B5C}"/>
          </ac:spMkLst>
        </pc:spChg>
        <pc:spChg chg="del">
          <ac:chgData name="Mr. PPT" userId="6442ff2356111531" providerId="LiveId" clId="{9E5A8E78-448E-430E-B339-3D00D8E655B1}" dt="2022-11-10T06:02:06.856" v="2422" actId="478"/>
          <ac:spMkLst>
            <pc:docMk/>
            <pc:sldMk cId="1570648542" sldId="1883"/>
            <ac:spMk id="40" creationId="{E9DA289F-291D-415D-8F94-57A1145A4B8E}"/>
          </ac:spMkLst>
        </pc:spChg>
        <pc:spChg chg="del">
          <ac:chgData name="Mr. PPT" userId="6442ff2356111531" providerId="LiveId" clId="{9E5A8E78-448E-430E-B339-3D00D8E655B1}" dt="2022-11-10T06:02:06.856" v="2422" actId="478"/>
          <ac:spMkLst>
            <pc:docMk/>
            <pc:sldMk cId="1570648542" sldId="1883"/>
            <ac:spMk id="44" creationId="{774CAD73-A953-43B5-8628-FEA1A099C3D9}"/>
          </ac:spMkLst>
        </pc:spChg>
        <pc:spChg chg="mod">
          <ac:chgData name="Mr. PPT" userId="6442ff2356111531" providerId="LiveId" clId="{9E5A8E78-448E-430E-B339-3D00D8E655B1}" dt="2022-11-10T06:03:54.616" v="2473" actId="1076"/>
          <ac:spMkLst>
            <pc:docMk/>
            <pc:sldMk cId="1570648542" sldId="1883"/>
            <ac:spMk id="49" creationId="{F7E50A0F-D758-45D1-96B3-8914EA671F39}"/>
          </ac:spMkLst>
        </pc:spChg>
        <pc:spChg chg="del">
          <ac:chgData name="Mr. PPT" userId="6442ff2356111531" providerId="LiveId" clId="{9E5A8E78-448E-430E-B339-3D00D8E655B1}" dt="2022-11-10T06:02:06.856" v="2422" actId="478"/>
          <ac:spMkLst>
            <pc:docMk/>
            <pc:sldMk cId="1570648542" sldId="1883"/>
            <ac:spMk id="50" creationId="{E5D2A779-8DCF-45F1-A2B7-EFDCE29EA395}"/>
          </ac:spMkLst>
        </pc:spChg>
        <pc:spChg chg="del">
          <ac:chgData name="Mr. PPT" userId="6442ff2356111531" providerId="LiveId" clId="{9E5A8E78-448E-430E-B339-3D00D8E655B1}" dt="2022-11-10T06:02:06.856" v="2422" actId="478"/>
          <ac:spMkLst>
            <pc:docMk/>
            <pc:sldMk cId="1570648542" sldId="1883"/>
            <ac:spMk id="51" creationId="{DEBDDE92-D0AA-4E37-8C6B-1D6C45E8B8C0}"/>
          </ac:spMkLst>
        </pc:spChg>
        <pc:spChg chg="del">
          <ac:chgData name="Mr. PPT" userId="6442ff2356111531" providerId="LiveId" clId="{9E5A8E78-448E-430E-B339-3D00D8E655B1}" dt="2022-11-10T06:02:06.856" v="2422" actId="478"/>
          <ac:spMkLst>
            <pc:docMk/>
            <pc:sldMk cId="1570648542" sldId="1883"/>
            <ac:spMk id="52" creationId="{8B413CFB-3F2D-45A2-9E53-82AD8FCA4A70}"/>
          </ac:spMkLst>
        </pc:spChg>
        <pc:picChg chg="mod ord modCrop">
          <ac:chgData name="Mr. PPT" userId="6442ff2356111531" providerId="LiveId" clId="{9E5A8E78-448E-430E-B339-3D00D8E655B1}" dt="2022-11-10T06:05:16.858" v="2495" actId="167"/>
          <ac:picMkLst>
            <pc:docMk/>
            <pc:sldMk cId="1570648542" sldId="1883"/>
            <ac:picMk id="9" creationId="{70F28571-9676-443F-918E-58254A203782}"/>
          </ac:picMkLst>
        </pc:picChg>
        <pc:picChg chg="add mod ord modCrop">
          <ac:chgData name="Mr. PPT" userId="6442ff2356111531" providerId="LiveId" clId="{9E5A8E78-448E-430E-B339-3D00D8E655B1}" dt="2022-11-10T06:05:44.177" v="2503" actId="18131"/>
          <ac:picMkLst>
            <pc:docMk/>
            <pc:sldMk cId="1570648542" sldId="1883"/>
            <ac:picMk id="10" creationId="{6B491101-2B6D-449C-88D1-DD242A197A78}"/>
          </ac:picMkLst>
        </pc:picChg>
        <pc:picChg chg="add del mod">
          <ac:chgData name="Mr. PPT" userId="6442ff2356111531" providerId="LiveId" clId="{9E5A8E78-448E-430E-B339-3D00D8E655B1}" dt="2022-11-10T06:05:15.055" v="2494" actId="478"/>
          <ac:picMkLst>
            <pc:docMk/>
            <pc:sldMk cId="1570648542" sldId="1883"/>
            <ac:picMk id="27" creationId="{9B106E83-36AD-446F-BC2C-57AFFAA44DDF}"/>
          </ac:picMkLst>
        </pc:picChg>
        <pc:picChg chg="add mod">
          <ac:chgData name="Mr. PPT" userId="6442ff2356111531" providerId="LiveId" clId="{9E5A8E78-448E-430E-B339-3D00D8E655B1}" dt="2022-11-10T06:05:29.992" v="2500" actId="571"/>
          <ac:picMkLst>
            <pc:docMk/>
            <pc:sldMk cId="1570648542" sldId="1883"/>
            <ac:picMk id="28" creationId="{C7DE166C-7DA0-421B-BBB8-FD13CD80CBDC}"/>
          </ac:picMkLst>
        </pc:picChg>
        <pc:picChg chg="del">
          <ac:chgData name="Mr. PPT" userId="6442ff2356111531" providerId="LiveId" clId="{9E5A8E78-448E-430E-B339-3D00D8E655B1}" dt="2022-11-30T07:02:25.250" v="12137" actId="478"/>
          <ac:picMkLst>
            <pc:docMk/>
            <pc:sldMk cId="1570648542" sldId="1883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25.250" v="12137" actId="478"/>
          <ac:picMkLst>
            <pc:docMk/>
            <pc:sldMk cId="1570648542" sldId="1883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25.250" v="12137" actId="478"/>
          <ac:picMkLst>
            <pc:docMk/>
            <pc:sldMk cId="1570648542" sldId="1883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25.250" v="12137" actId="478"/>
          <ac:picMkLst>
            <pc:docMk/>
            <pc:sldMk cId="1570648542" sldId="1883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30T07:02:25.250" v="12137" actId="478"/>
          <ac:picMkLst>
            <pc:docMk/>
            <pc:sldMk cId="1570648542" sldId="1883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25.250" v="12137" actId="478"/>
          <ac:picMkLst>
            <pc:docMk/>
            <pc:sldMk cId="1570648542" sldId="1883"/>
            <ac:picMk id="67" creationId="{C9D14DF9-FA93-40D9-9D64-594AC9F4A482}"/>
          </ac:picMkLst>
        </pc:picChg>
      </pc:sldChg>
      <pc:sldChg chg="addSp delSp modSp add mod ord">
        <pc:chgData name="Mr. PPT" userId="6442ff2356111531" providerId="LiveId" clId="{9E5A8E78-448E-430E-B339-3D00D8E655B1}" dt="2022-11-30T07:02:27.362" v="12138" actId="478"/>
        <pc:sldMkLst>
          <pc:docMk/>
          <pc:sldMk cId="3313907546" sldId="1884"/>
        </pc:sldMkLst>
        <pc:spChg chg="mod">
          <ac:chgData name="Mr. PPT" userId="6442ff2356111531" providerId="LiveId" clId="{9E5A8E78-448E-430E-B339-3D00D8E655B1}" dt="2022-11-10T06:09:12.690" v="2517" actId="20577"/>
          <ac:spMkLst>
            <pc:docMk/>
            <pc:sldMk cId="3313907546" sldId="1884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7:02:27.362" v="12138" actId="478"/>
          <ac:spMkLst>
            <pc:docMk/>
            <pc:sldMk cId="3313907546" sldId="1884"/>
            <ac:spMk id="11" creationId="{D07175C6-455B-45A5-9367-F232D6F1633F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29" creationId="{F2A8E5F0-827C-420A-991D-B365FF7A7EC6}"/>
          </ac:spMkLst>
        </pc:spChg>
        <pc:spChg chg="add mod topLvl">
          <ac:chgData name="Mr. PPT" userId="6442ff2356111531" providerId="LiveId" clId="{9E5A8E78-448E-430E-B339-3D00D8E655B1}" dt="2022-11-30T06:59:16.094" v="12098" actId="692"/>
          <ac:spMkLst>
            <pc:docMk/>
            <pc:sldMk cId="3313907546" sldId="1884"/>
            <ac:spMk id="39" creationId="{793D2745-992F-4867-9BE2-A69D9C45034B}"/>
          </ac:spMkLst>
        </pc:spChg>
        <pc:spChg chg="add mod topLvl">
          <ac:chgData name="Mr. PPT" userId="6442ff2356111531" providerId="LiveId" clId="{9E5A8E78-448E-430E-B339-3D00D8E655B1}" dt="2022-11-30T06:59:16.094" v="12098" actId="692"/>
          <ac:spMkLst>
            <pc:docMk/>
            <pc:sldMk cId="3313907546" sldId="1884"/>
            <ac:spMk id="40" creationId="{3A67AA08-D30F-40AA-B92B-D9723077FF15}"/>
          </ac:spMkLst>
        </pc:spChg>
        <pc:spChg chg="add mod topLvl">
          <ac:chgData name="Mr. PPT" userId="6442ff2356111531" providerId="LiveId" clId="{9E5A8E78-448E-430E-B339-3D00D8E655B1}" dt="2022-11-30T06:59:16.094" v="12098" actId="692"/>
          <ac:spMkLst>
            <pc:docMk/>
            <pc:sldMk cId="3313907546" sldId="1884"/>
            <ac:spMk id="41" creationId="{FED4142B-97B3-4250-9383-7859C4507B25}"/>
          </ac:spMkLst>
        </pc:spChg>
        <pc:spChg chg="add mod topLvl">
          <ac:chgData name="Mr. PPT" userId="6442ff2356111531" providerId="LiveId" clId="{9E5A8E78-448E-430E-B339-3D00D8E655B1}" dt="2022-11-30T06:59:16.094" v="12098" actId="692"/>
          <ac:spMkLst>
            <pc:docMk/>
            <pc:sldMk cId="3313907546" sldId="1884"/>
            <ac:spMk id="42" creationId="{6C5B0363-C158-4FA4-AA78-9BEC680E069D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44" creationId="{84074C45-995B-4442-BCAF-3D760D648BE6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45" creationId="{3D9946FE-D2F3-4273-A0B0-5EC5881F4F91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46" creationId="{FEDA037E-7F84-485F-969F-FFA01B732E36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47" creationId="{6E0DBEF8-A08B-40C9-A4DA-880C7D562FF1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48" creationId="{886ED332-48B5-41B0-B70A-F825B614998C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49" creationId="{4DA14BCE-3749-40E4-8F9E-29E4881279C2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50" creationId="{83701E20-92A3-4052-B06E-2A75D3F621AF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51" creationId="{7AEA1A05-6EE6-4E3E-9E77-942A7A5CA07C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52" creationId="{A79F6864-1099-4C5D-8A02-D3A592F3460B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53" creationId="{939C0F16-58B1-4332-A764-F2580E1B47AA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54" creationId="{DFDA28ED-C27C-4CA2-B3D6-12893855A5D0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56" creationId="{A5294F7D-CB2E-4401-AFAE-5763E926A785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57" creationId="{6428477D-4A7C-4DA6-A11F-61D3261C45A3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58" creationId="{10DAAAC5-20BF-4B9A-B687-22C2965594F0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66" creationId="{4D0177EC-6D49-4DB3-A5EB-B8B3D493C715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68" creationId="{AA0A1A24-5E26-4FB5-8A20-99793582F1C6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69" creationId="{AC1722AB-33F3-4DF5-84EC-DD627885173A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70" creationId="{00D4152D-F0E7-422E-B36B-0B1E0ACA7447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71" creationId="{37954273-03D1-4F5F-8A75-8D41412A2E30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72" creationId="{8BDD71FD-3403-4250-A104-026E307FA64F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73" creationId="{E9CBA17B-930F-4D48-8770-6259B25299E9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74" creationId="{8941AF5F-3A49-45A2-B6B2-C97865533825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75" creationId="{3328787E-90CD-491B-8791-9FE79EF7EFDD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77" creationId="{6D4A7D5C-9553-4EBF-AD03-4A10DD9FFE72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78" creationId="{91C8E372-301B-49E6-8689-8DBE15615797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79" creationId="{D44A995A-70FC-4A8D-A21F-9C97B3289EC7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80" creationId="{9F77B705-6584-4640-9DFC-B8B699203DC0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81" creationId="{58669B80-9981-4EB3-A811-45DDC63AD3B5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82" creationId="{94EFA2F9-2259-4D36-BFD4-E9D33FFE33F9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84" creationId="{79B9D87C-3C84-4ED6-B72A-39CA5E65A181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86" creationId="{635E4BC6-1DDF-4D5F-A9CB-9A0B64C65BB3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87" creationId="{B09779D6-1A1A-4C85-B820-8B48DD28C6A2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88" creationId="{A4DDAE13-5850-41BA-BC85-49C1491E1BE9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89" creationId="{22FDF4A3-50C6-4C53-A782-95DAF0365C08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91" creationId="{DB267328-FB1F-4D8D-9E31-19CE3672FA41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92" creationId="{5C547B7F-D056-4098-899C-FCF21F375DFF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93" creationId="{D947909D-6147-414F-9EEE-2643C421195E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94" creationId="{77E0CC62-46DE-4E2F-896C-0B2BD946A1FF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96" creationId="{0ED39F6A-68B3-4BDE-A4D1-4C8FCBC32FC0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97" creationId="{AEC4E31E-814D-471C-85A2-E31318E080DC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98" creationId="{86CFEC03-B9F1-4A9D-8102-AC977B5180EC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99" creationId="{89C0736D-96AE-4A8F-B223-9D8EFD4FCABD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101" creationId="{768D85C2-1693-4C7C-9A5B-96B48F32AC0D}"/>
          </ac:spMkLst>
        </pc:spChg>
        <pc:spChg chg="del">
          <ac:chgData name="Mr. PPT" userId="6442ff2356111531" providerId="LiveId" clId="{9E5A8E78-448E-430E-B339-3D00D8E655B1}" dt="2022-11-10T06:09:00.120" v="2511" actId="478"/>
          <ac:spMkLst>
            <pc:docMk/>
            <pc:sldMk cId="3313907546" sldId="1884"/>
            <ac:spMk id="102" creationId="{5DBA2224-3D75-4B37-8F47-52F1529BD75B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103" creationId="{251C14DC-C95B-47B8-B711-588DC56E4CAB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104" creationId="{125E4F87-4A6B-4808-9736-8BB99B0E6F38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105" creationId="{26935A67-86FF-4741-B34F-66537DDEFCAB}"/>
          </ac:spMkLst>
        </pc:spChg>
        <pc:spChg chg="mod">
          <ac:chgData name="Mr. PPT" userId="6442ff2356111531" providerId="LiveId" clId="{9E5A8E78-448E-430E-B339-3D00D8E655B1}" dt="2022-11-10T06:11:50.121" v="2555" actId="165"/>
          <ac:spMkLst>
            <pc:docMk/>
            <pc:sldMk cId="3313907546" sldId="1884"/>
            <ac:spMk id="106" creationId="{52C4F7AF-8ED0-4905-86E9-27D2B4F44AE1}"/>
          </ac:spMkLst>
        </pc:spChg>
        <pc:spChg chg="add del mod topLvl">
          <ac:chgData name="Mr. PPT" userId="6442ff2356111531" providerId="LiveId" clId="{9E5A8E78-448E-430E-B339-3D00D8E655B1}" dt="2022-11-10T06:13:18.207" v="2587" actId="478"/>
          <ac:spMkLst>
            <pc:docMk/>
            <pc:sldMk cId="3313907546" sldId="1884"/>
            <ac:spMk id="107" creationId="{354B1C27-9F16-4725-BF5A-231454FA9630}"/>
          </ac:spMkLst>
        </pc:spChg>
        <pc:spChg chg="add del mod topLvl">
          <ac:chgData name="Mr. PPT" userId="6442ff2356111531" providerId="LiveId" clId="{9E5A8E78-448E-430E-B339-3D00D8E655B1}" dt="2022-11-10T06:13:57.366" v="2600" actId="478"/>
          <ac:spMkLst>
            <pc:docMk/>
            <pc:sldMk cId="3313907546" sldId="1884"/>
            <ac:spMk id="108" creationId="{221E942A-3246-4721-B590-08285774AA67}"/>
          </ac:spMkLst>
        </pc:spChg>
        <pc:spChg chg="add del mod topLvl">
          <ac:chgData name="Mr. PPT" userId="6442ff2356111531" providerId="LiveId" clId="{9E5A8E78-448E-430E-B339-3D00D8E655B1}" dt="2022-11-10T06:13:56.262" v="2599" actId="478"/>
          <ac:spMkLst>
            <pc:docMk/>
            <pc:sldMk cId="3313907546" sldId="1884"/>
            <ac:spMk id="109" creationId="{FBE38F39-2C6F-4976-9B35-385ACAE2A57A}"/>
          </ac:spMkLst>
        </pc:spChg>
        <pc:spChg chg="add del mod topLvl">
          <ac:chgData name="Mr. PPT" userId="6442ff2356111531" providerId="LiveId" clId="{9E5A8E78-448E-430E-B339-3D00D8E655B1}" dt="2022-11-10T06:13:56.262" v="2599" actId="478"/>
          <ac:spMkLst>
            <pc:docMk/>
            <pc:sldMk cId="3313907546" sldId="1884"/>
            <ac:spMk id="110" creationId="{38D5DED0-2483-482F-906C-1D224DEC9FFD}"/>
          </ac:spMkLst>
        </pc:spChg>
        <pc:spChg chg="add mod topLvl">
          <ac:chgData name="Mr. PPT" userId="6442ff2356111531" providerId="LiveId" clId="{9E5A8E78-448E-430E-B339-3D00D8E655B1}" dt="2022-11-10T06:11:10.681" v="2554" actId="1076"/>
          <ac:spMkLst>
            <pc:docMk/>
            <pc:sldMk cId="3313907546" sldId="1884"/>
            <ac:spMk id="111" creationId="{F7AD1C16-4241-41FD-9D68-B8CD634B747E}"/>
          </ac:spMkLst>
        </pc:spChg>
        <pc:spChg chg="add mod topLvl">
          <ac:chgData name="Mr. PPT" userId="6442ff2356111531" providerId="LiveId" clId="{9E5A8E78-448E-430E-B339-3D00D8E655B1}" dt="2022-11-10T06:10:13.620" v="2531" actId="165"/>
          <ac:spMkLst>
            <pc:docMk/>
            <pc:sldMk cId="3313907546" sldId="1884"/>
            <ac:spMk id="112" creationId="{9FACAEA2-46F9-4276-9C0E-879A0F7262B9}"/>
          </ac:spMkLst>
        </pc:spChg>
        <pc:spChg chg="add mod topLvl">
          <ac:chgData name="Mr. PPT" userId="6442ff2356111531" providerId="LiveId" clId="{9E5A8E78-448E-430E-B339-3D00D8E655B1}" dt="2022-11-10T06:14:14.531" v="2610" actId="165"/>
          <ac:spMkLst>
            <pc:docMk/>
            <pc:sldMk cId="3313907546" sldId="1884"/>
            <ac:spMk id="113" creationId="{15C72E85-1DD7-4C12-ACE2-62F5A64E7C14}"/>
          </ac:spMkLst>
        </pc:spChg>
        <pc:spChg chg="mod topLvl">
          <ac:chgData name="Mr. PPT" userId="6442ff2356111531" providerId="LiveId" clId="{9E5A8E78-448E-430E-B339-3D00D8E655B1}" dt="2022-11-10T06:14:14.531" v="2610" actId="165"/>
          <ac:spMkLst>
            <pc:docMk/>
            <pc:sldMk cId="3313907546" sldId="1884"/>
            <ac:spMk id="116" creationId="{A7E422C5-1C3F-4EA7-955C-012D728CC342}"/>
          </ac:spMkLst>
        </pc:spChg>
        <pc:spChg chg="mod topLvl">
          <ac:chgData name="Mr. PPT" userId="6442ff2356111531" providerId="LiveId" clId="{9E5A8E78-448E-430E-B339-3D00D8E655B1}" dt="2022-11-10T06:14:14.531" v="2610" actId="165"/>
          <ac:spMkLst>
            <pc:docMk/>
            <pc:sldMk cId="3313907546" sldId="1884"/>
            <ac:spMk id="119" creationId="{1B1A1D28-737A-40E1-8CEA-9B2222005BA3}"/>
          </ac:spMkLst>
        </pc:spChg>
        <pc:spChg chg="mod topLvl">
          <ac:chgData name="Mr. PPT" userId="6442ff2356111531" providerId="LiveId" clId="{9E5A8E78-448E-430E-B339-3D00D8E655B1}" dt="2022-11-10T06:14:14.531" v="2610" actId="165"/>
          <ac:spMkLst>
            <pc:docMk/>
            <pc:sldMk cId="3313907546" sldId="1884"/>
            <ac:spMk id="122" creationId="{53AE82FF-0B07-45A0-ACBC-B2260A51C518}"/>
          </ac:spMkLst>
        </pc:spChg>
        <pc:grpChg chg="add del mod">
          <ac:chgData name="Mr. PPT" userId="6442ff2356111531" providerId="LiveId" clId="{9E5A8E78-448E-430E-B339-3D00D8E655B1}" dt="2022-11-10T06:11:50.121" v="2555" actId="165"/>
          <ac:grpSpMkLst>
            <pc:docMk/>
            <pc:sldMk cId="3313907546" sldId="1884"/>
            <ac:grpSpMk id="8" creationId="{79ACA9C6-7106-4FC9-B7BC-982966EE2AB4}"/>
          </ac:grpSpMkLst>
        </pc:grpChg>
        <pc:grpChg chg="add del mod">
          <ac:chgData name="Mr. PPT" userId="6442ff2356111531" providerId="LiveId" clId="{9E5A8E78-448E-430E-B339-3D00D8E655B1}" dt="2022-11-10T06:10:13.620" v="2531" actId="165"/>
          <ac:grpSpMkLst>
            <pc:docMk/>
            <pc:sldMk cId="3313907546" sldId="1884"/>
            <ac:grpSpMk id="9" creationId="{FB86444D-A433-4821-9B0A-063318D113EB}"/>
          </ac:grpSpMkLst>
        </pc:grpChg>
        <pc:grpChg chg="add del mod">
          <ac:chgData name="Mr. PPT" userId="6442ff2356111531" providerId="LiveId" clId="{9E5A8E78-448E-430E-B339-3D00D8E655B1}" dt="2022-11-10T06:13:25.123" v="2595" actId="165"/>
          <ac:grpSpMkLst>
            <pc:docMk/>
            <pc:sldMk cId="3313907546" sldId="1884"/>
            <ac:grpSpMk id="10" creationId="{F5B02EF2-EF3C-4991-A633-E208A21B045E}"/>
          </ac:grpSpMkLst>
        </pc:grpChg>
        <pc:grpChg chg="add del mod">
          <ac:chgData name="Mr. PPT" userId="6442ff2356111531" providerId="LiveId" clId="{9E5A8E78-448E-430E-B339-3D00D8E655B1}" dt="2022-11-10T06:14:14.531" v="2610" actId="165"/>
          <ac:grpSpMkLst>
            <pc:docMk/>
            <pc:sldMk cId="3313907546" sldId="1884"/>
            <ac:grpSpMk id="12" creationId="{CD94A725-BB7B-4193-84DB-E1EF28218648}"/>
          </ac:grpSpMkLst>
        </pc:grpChg>
        <pc:grpChg chg="add del mod topLvl">
          <ac:chgData name="Mr. PPT" userId="6442ff2356111531" providerId="LiveId" clId="{9E5A8E78-448E-430E-B339-3D00D8E655B1}" dt="2022-11-10T06:13:57.366" v="2600" actId="478"/>
          <ac:grpSpMkLst>
            <pc:docMk/>
            <pc:sldMk cId="3313907546" sldId="1884"/>
            <ac:grpSpMk id="43" creationId="{609D9A66-2F7B-4E2B-81AE-C06FD0D74A81}"/>
          </ac:grpSpMkLst>
        </pc:grpChg>
        <pc:grpChg chg="add del mod topLvl">
          <ac:chgData name="Mr. PPT" userId="6442ff2356111531" providerId="LiveId" clId="{9E5A8E78-448E-430E-B339-3D00D8E655B1}" dt="2022-11-10T06:13:56.262" v="2599" actId="478"/>
          <ac:grpSpMkLst>
            <pc:docMk/>
            <pc:sldMk cId="3313907546" sldId="1884"/>
            <ac:grpSpMk id="55" creationId="{89111B46-63F5-472B-B6ED-CE673ED9F6CE}"/>
          </ac:grpSpMkLst>
        </pc:grpChg>
        <pc:grpChg chg="add del mod topLvl">
          <ac:chgData name="Mr. PPT" userId="6442ff2356111531" providerId="LiveId" clId="{9E5A8E78-448E-430E-B339-3D00D8E655B1}" dt="2022-11-10T06:13:56.262" v="2599" actId="478"/>
          <ac:grpSpMkLst>
            <pc:docMk/>
            <pc:sldMk cId="3313907546" sldId="1884"/>
            <ac:grpSpMk id="64" creationId="{9CF02F8F-9E38-49B3-B2AD-A07BEAED1DF0}"/>
          </ac:grpSpMkLst>
        </pc:grpChg>
        <pc:grpChg chg="add del mod topLvl">
          <ac:chgData name="Mr. PPT" userId="6442ff2356111531" providerId="LiveId" clId="{9E5A8E78-448E-430E-B339-3D00D8E655B1}" dt="2022-11-10T06:12:17.994" v="2558" actId="478"/>
          <ac:grpSpMkLst>
            <pc:docMk/>
            <pc:sldMk cId="3313907546" sldId="1884"/>
            <ac:grpSpMk id="83" creationId="{093E9C8F-1618-4C68-9029-9266A62F6482}"/>
          </ac:grpSpMkLst>
        </pc:grpChg>
        <pc:grpChg chg="add del mod">
          <ac:chgData name="Mr. PPT" userId="6442ff2356111531" providerId="LiveId" clId="{9E5A8E78-448E-430E-B339-3D00D8E655B1}" dt="2022-11-10T06:14:14.531" v="2610" actId="165"/>
          <ac:grpSpMkLst>
            <pc:docMk/>
            <pc:sldMk cId="3313907546" sldId="1884"/>
            <ac:grpSpMk id="114" creationId="{B9DEFCD9-19ED-42FF-A7D4-AD5FB1DD9DC2}"/>
          </ac:grpSpMkLst>
        </pc:grpChg>
        <pc:grpChg chg="add del mod">
          <ac:chgData name="Mr. PPT" userId="6442ff2356111531" providerId="LiveId" clId="{9E5A8E78-448E-430E-B339-3D00D8E655B1}" dt="2022-11-10T06:14:14.531" v="2610" actId="165"/>
          <ac:grpSpMkLst>
            <pc:docMk/>
            <pc:sldMk cId="3313907546" sldId="1884"/>
            <ac:grpSpMk id="117" creationId="{E923980D-331F-44F2-9DF5-8821EBEFE2C2}"/>
          </ac:grpSpMkLst>
        </pc:grpChg>
        <pc:grpChg chg="add del mod">
          <ac:chgData name="Mr. PPT" userId="6442ff2356111531" providerId="LiveId" clId="{9E5A8E78-448E-430E-B339-3D00D8E655B1}" dt="2022-11-10T06:14:14.531" v="2610" actId="165"/>
          <ac:grpSpMkLst>
            <pc:docMk/>
            <pc:sldMk cId="3313907546" sldId="1884"/>
            <ac:grpSpMk id="120" creationId="{8FFA64BC-78BA-48B8-A183-2F12CE92BBFF}"/>
          </ac:grpSpMkLst>
        </pc:grpChg>
        <pc:picChg chg="del">
          <ac:chgData name="Mr. PPT" userId="6442ff2356111531" providerId="LiveId" clId="{9E5A8E78-448E-430E-B339-3D00D8E655B1}" dt="2022-11-30T07:02:27.362" v="12138" actId="478"/>
          <ac:picMkLst>
            <pc:docMk/>
            <pc:sldMk cId="3313907546" sldId="1884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27.362" v="12138" actId="478"/>
          <ac:picMkLst>
            <pc:docMk/>
            <pc:sldMk cId="3313907546" sldId="1884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27.362" v="12138" actId="478"/>
          <ac:picMkLst>
            <pc:docMk/>
            <pc:sldMk cId="3313907546" sldId="1884"/>
            <ac:picMk id="61" creationId="{DB28809C-8631-4C8E-8E68-F1ECEF349AFC}"/>
          </ac:picMkLst>
        </pc:picChg>
        <pc:picChg chg="mod ord topLvl">
          <ac:chgData name="Mr. PPT" userId="6442ff2356111531" providerId="LiveId" clId="{9E5A8E78-448E-430E-B339-3D00D8E655B1}" dt="2022-11-10T06:14:14.531" v="2610" actId="165"/>
          <ac:picMkLst>
            <pc:docMk/>
            <pc:sldMk cId="3313907546" sldId="1884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10T06:09:00.120" v="2511" actId="478"/>
          <ac:picMkLst>
            <pc:docMk/>
            <pc:sldMk cId="3313907546" sldId="1884"/>
            <ac:picMk id="63" creationId="{9B9429B9-1FDF-4FF4-883D-826269E778EA}"/>
          </ac:picMkLst>
        </pc:picChg>
        <pc:picChg chg="del">
          <ac:chgData name="Mr. PPT" userId="6442ff2356111531" providerId="LiveId" clId="{9E5A8E78-448E-430E-B339-3D00D8E655B1}" dt="2022-11-30T07:02:27.362" v="12138" actId="478"/>
          <ac:picMkLst>
            <pc:docMk/>
            <pc:sldMk cId="3313907546" sldId="1884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27.362" v="12138" actId="478"/>
          <ac:picMkLst>
            <pc:docMk/>
            <pc:sldMk cId="3313907546" sldId="1884"/>
            <ac:picMk id="67" creationId="{C9D14DF9-FA93-40D9-9D64-594AC9F4A482}"/>
          </ac:picMkLst>
        </pc:picChg>
        <pc:picChg chg="del">
          <ac:chgData name="Mr. PPT" userId="6442ff2356111531" providerId="LiveId" clId="{9E5A8E78-448E-430E-B339-3D00D8E655B1}" dt="2022-11-10T06:09:00.120" v="2511" actId="478"/>
          <ac:picMkLst>
            <pc:docMk/>
            <pc:sldMk cId="3313907546" sldId="1884"/>
            <ac:picMk id="76" creationId="{16A776E1-E942-4851-A8BD-BC1B143A19D6}"/>
          </ac:picMkLst>
        </pc:picChg>
        <pc:picChg chg="del">
          <ac:chgData name="Mr. PPT" userId="6442ff2356111531" providerId="LiveId" clId="{9E5A8E78-448E-430E-B339-3D00D8E655B1}" dt="2022-11-10T06:09:00.120" v="2511" actId="478"/>
          <ac:picMkLst>
            <pc:docMk/>
            <pc:sldMk cId="3313907546" sldId="1884"/>
            <ac:picMk id="85" creationId="{70926B8B-5E7C-4FF5-838D-E87CB25D7009}"/>
          </ac:picMkLst>
        </pc:picChg>
        <pc:picChg chg="del">
          <ac:chgData name="Mr. PPT" userId="6442ff2356111531" providerId="LiveId" clId="{9E5A8E78-448E-430E-B339-3D00D8E655B1}" dt="2022-11-10T06:09:00.120" v="2511" actId="478"/>
          <ac:picMkLst>
            <pc:docMk/>
            <pc:sldMk cId="3313907546" sldId="1884"/>
            <ac:picMk id="90" creationId="{C37A7FA6-DA08-417A-8B8A-481DBEBC676B}"/>
          </ac:picMkLst>
        </pc:picChg>
        <pc:picChg chg="del">
          <ac:chgData name="Mr. PPT" userId="6442ff2356111531" providerId="LiveId" clId="{9E5A8E78-448E-430E-B339-3D00D8E655B1}" dt="2022-11-10T06:09:00.120" v="2511" actId="478"/>
          <ac:picMkLst>
            <pc:docMk/>
            <pc:sldMk cId="3313907546" sldId="1884"/>
            <ac:picMk id="95" creationId="{99974943-62D4-4597-B005-4D51C4D44CC5}"/>
          </ac:picMkLst>
        </pc:picChg>
        <pc:picChg chg="del">
          <ac:chgData name="Mr. PPT" userId="6442ff2356111531" providerId="LiveId" clId="{9E5A8E78-448E-430E-B339-3D00D8E655B1}" dt="2022-11-10T06:09:00.120" v="2511" actId="478"/>
          <ac:picMkLst>
            <pc:docMk/>
            <pc:sldMk cId="3313907546" sldId="1884"/>
            <ac:picMk id="100" creationId="{E5E600BE-D941-4F32-9408-4FC186A29A0B}"/>
          </ac:picMkLst>
        </pc:picChg>
        <pc:picChg chg="mod topLvl">
          <ac:chgData name="Mr. PPT" userId="6442ff2356111531" providerId="LiveId" clId="{9E5A8E78-448E-430E-B339-3D00D8E655B1}" dt="2022-11-10T06:14:22.870" v="2611" actId="14826"/>
          <ac:picMkLst>
            <pc:docMk/>
            <pc:sldMk cId="3313907546" sldId="1884"/>
            <ac:picMk id="115" creationId="{BCAD60BC-EF70-4A4A-80AF-1E420D0582D3}"/>
          </ac:picMkLst>
        </pc:picChg>
        <pc:picChg chg="mod topLvl">
          <ac:chgData name="Mr. PPT" userId="6442ff2356111531" providerId="LiveId" clId="{9E5A8E78-448E-430E-B339-3D00D8E655B1}" dt="2022-11-10T06:14:26.973" v="2612" actId="14826"/>
          <ac:picMkLst>
            <pc:docMk/>
            <pc:sldMk cId="3313907546" sldId="1884"/>
            <ac:picMk id="118" creationId="{6EB6BB9E-8022-45CD-BFE6-E7513D5C9C52}"/>
          </ac:picMkLst>
        </pc:picChg>
        <pc:picChg chg="mod topLvl">
          <ac:chgData name="Mr. PPT" userId="6442ff2356111531" providerId="LiveId" clId="{9E5A8E78-448E-430E-B339-3D00D8E655B1}" dt="2022-11-10T06:14:35.576" v="2615" actId="14826"/>
          <ac:picMkLst>
            <pc:docMk/>
            <pc:sldMk cId="3313907546" sldId="1884"/>
            <ac:picMk id="121" creationId="{FECA929E-CC04-49E1-BC12-D6E0C8CD106A}"/>
          </ac:picMkLst>
        </pc:picChg>
        <pc:cxnChg chg="mod">
          <ac:chgData name="Mr. PPT" userId="6442ff2356111531" providerId="LiveId" clId="{9E5A8E78-448E-430E-B339-3D00D8E655B1}" dt="2022-11-10T06:13:54.264" v="2598" actId="1076"/>
          <ac:cxnSpMkLst>
            <pc:docMk/>
            <pc:sldMk cId="3313907546" sldId="1884"/>
            <ac:cxnSpMk id="6" creationId="{FE0EABEB-A824-413A-8C5A-2660CCB3E92D}"/>
          </ac:cxnSpMkLst>
        </pc:cxnChg>
      </pc:sldChg>
      <pc:sldChg chg="addSp delSp modSp add mod">
        <pc:chgData name="Mr. PPT" userId="6442ff2356111531" providerId="LiveId" clId="{9E5A8E78-448E-430E-B339-3D00D8E655B1}" dt="2022-11-30T07:02:28.947" v="12139" actId="478"/>
        <pc:sldMkLst>
          <pc:docMk/>
          <pc:sldMk cId="1475235967" sldId="1885"/>
        </pc:sldMkLst>
        <pc:spChg chg="del">
          <ac:chgData name="Mr. PPT" userId="6442ff2356111531" providerId="LiveId" clId="{9E5A8E78-448E-430E-B339-3D00D8E655B1}" dt="2022-11-30T07:02:28.947" v="12139" actId="478"/>
          <ac:spMkLst>
            <pc:docMk/>
            <pc:sldMk cId="1475235967" sldId="1885"/>
            <ac:spMk id="11" creationId="{D07175C6-455B-45A5-9367-F232D6F1633F}"/>
          </ac:spMkLst>
        </pc:spChg>
        <pc:spChg chg="add mod">
          <ac:chgData name="Mr. PPT" userId="6442ff2356111531" providerId="LiveId" clId="{9E5A8E78-448E-430E-B339-3D00D8E655B1}" dt="2022-11-30T06:59:32.427" v="12101" actId="207"/>
          <ac:spMkLst>
            <pc:docMk/>
            <pc:sldMk cId="1475235967" sldId="1885"/>
            <ac:spMk id="28" creationId="{6C50E2E5-A210-4A5A-A733-39B949D3B72D}"/>
          </ac:spMkLst>
        </pc:spChg>
        <pc:spChg chg="add mod">
          <ac:chgData name="Mr. PPT" userId="6442ff2356111531" providerId="LiveId" clId="{9E5A8E78-448E-430E-B339-3D00D8E655B1}" dt="2022-11-30T06:59:32.427" v="12101" actId="207"/>
          <ac:spMkLst>
            <pc:docMk/>
            <pc:sldMk cId="1475235967" sldId="1885"/>
            <ac:spMk id="29" creationId="{48217CA3-C3D3-499A-9A29-1CFCD84613D1}"/>
          </ac:spMkLst>
        </pc:spChg>
        <pc:spChg chg="add mod">
          <ac:chgData name="Mr. PPT" userId="6442ff2356111531" providerId="LiveId" clId="{9E5A8E78-448E-430E-B339-3D00D8E655B1}" dt="2022-11-30T06:59:32.427" v="12101" actId="207"/>
          <ac:spMkLst>
            <pc:docMk/>
            <pc:sldMk cId="1475235967" sldId="1885"/>
            <ac:spMk id="30" creationId="{8CE55310-A11B-424E-9F09-EF54E4353CFE}"/>
          </ac:spMkLst>
        </pc:spChg>
        <pc:spChg chg="add mod">
          <ac:chgData name="Mr. PPT" userId="6442ff2356111531" providerId="LiveId" clId="{9E5A8E78-448E-430E-B339-3D00D8E655B1}" dt="2022-11-30T06:59:32.427" v="12101" actId="207"/>
          <ac:spMkLst>
            <pc:docMk/>
            <pc:sldMk cId="1475235967" sldId="1885"/>
            <ac:spMk id="31" creationId="{FDFACD24-10BD-4A42-AAB9-E2AAC136BA9C}"/>
          </ac:spMkLst>
        </pc:spChg>
        <pc:spChg chg="mod">
          <ac:chgData name="Mr. PPT" userId="6442ff2356111531" providerId="LiveId" clId="{9E5A8E78-448E-430E-B339-3D00D8E655B1}" dt="2022-11-10T06:50:01.209" v="2623"/>
          <ac:spMkLst>
            <pc:docMk/>
            <pc:sldMk cId="1475235967" sldId="1885"/>
            <ac:spMk id="33" creationId="{31BCB7F3-2DFE-4E1E-B05D-DEC0ED218E3E}"/>
          </ac:spMkLst>
        </pc:spChg>
        <pc:spChg chg="mod">
          <ac:chgData name="Mr. PPT" userId="6442ff2356111531" providerId="LiveId" clId="{9E5A8E78-448E-430E-B339-3D00D8E655B1}" dt="2022-11-10T06:50:01.209" v="2623"/>
          <ac:spMkLst>
            <pc:docMk/>
            <pc:sldMk cId="1475235967" sldId="1885"/>
            <ac:spMk id="34" creationId="{EBE508EA-86C3-40B5-BF73-E5234E6FF1C1}"/>
          </ac:spMkLst>
        </pc:spChg>
        <pc:spChg chg="mod">
          <ac:chgData name="Mr. PPT" userId="6442ff2356111531" providerId="LiveId" clId="{9E5A8E78-448E-430E-B339-3D00D8E655B1}" dt="2022-11-10T06:50:01.209" v="2623"/>
          <ac:spMkLst>
            <pc:docMk/>
            <pc:sldMk cId="1475235967" sldId="1885"/>
            <ac:spMk id="36" creationId="{CC20566F-68FA-475B-AAA1-18C813BA4B2C}"/>
          </ac:spMkLst>
        </pc:spChg>
        <pc:spChg chg="mod">
          <ac:chgData name="Mr. PPT" userId="6442ff2356111531" providerId="LiveId" clId="{9E5A8E78-448E-430E-B339-3D00D8E655B1}" dt="2022-11-10T06:50:01.209" v="2623"/>
          <ac:spMkLst>
            <pc:docMk/>
            <pc:sldMk cId="1475235967" sldId="1885"/>
            <ac:spMk id="37" creationId="{5E69AF66-88B8-42B5-9A99-40194331E5D2}"/>
          </ac:spMkLst>
        </pc:spChg>
        <pc:spChg chg="del">
          <ac:chgData name="Mr. PPT" userId="6442ff2356111531" providerId="LiveId" clId="{9E5A8E78-448E-430E-B339-3D00D8E655B1}" dt="2022-11-10T06:49:53.636" v="2622" actId="478"/>
          <ac:spMkLst>
            <pc:docMk/>
            <pc:sldMk cId="1475235967" sldId="1885"/>
            <ac:spMk id="39" creationId="{793D2745-992F-4867-9BE2-A69D9C45034B}"/>
          </ac:spMkLst>
        </pc:spChg>
        <pc:spChg chg="del">
          <ac:chgData name="Mr. PPT" userId="6442ff2356111531" providerId="LiveId" clId="{9E5A8E78-448E-430E-B339-3D00D8E655B1}" dt="2022-11-10T06:49:53.636" v="2622" actId="478"/>
          <ac:spMkLst>
            <pc:docMk/>
            <pc:sldMk cId="1475235967" sldId="1885"/>
            <ac:spMk id="40" creationId="{3A67AA08-D30F-40AA-B92B-D9723077FF15}"/>
          </ac:spMkLst>
        </pc:spChg>
        <pc:spChg chg="del">
          <ac:chgData name="Mr. PPT" userId="6442ff2356111531" providerId="LiveId" clId="{9E5A8E78-448E-430E-B339-3D00D8E655B1}" dt="2022-11-10T06:49:53.636" v="2622" actId="478"/>
          <ac:spMkLst>
            <pc:docMk/>
            <pc:sldMk cId="1475235967" sldId="1885"/>
            <ac:spMk id="41" creationId="{FED4142B-97B3-4250-9383-7859C4507B25}"/>
          </ac:spMkLst>
        </pc:spChg>
        <pc:spChg chg="del">
          <ac:chgData name="Mr. PPT" userId="6442ff2356111531" providerId="LiveId" clId="{9E5A8E78-448E-430E-B339-3D00D8E655B1}" dt="2022-11-10T06:49:53.636" v="2622" actId="478"/>
          <ac:spMkLst>
            <pc:docMk/>
            <pc:sldMk cId="1475235967" sldId="1885"/>
            <ac:spMk id="42" creationId="{6C5B0363-C158-4FA4-AA78-9BEC680E069D}"/>
          </ac:spMkLst>
        </pc:spChg>
        <pc:spChg chg="mod">
          <ac:chgData name="Mr. PPT" userId="6442ff2356111531" providerId="LiveId" clId="{9E5A8E78-448E-430E-B339-3D00D8E655B1}" dt="2022-11-10T06:50:01.209" v="2623"/>
          <ac:spMkLst>
            <pc:docMk/>
            <pc:sldMk cId="1475235967" sldId="1885"/>
            <ac:spMk id="43" creationId="{847D3D01-DE6B-42F6-8355-6EB7CE3B4E74}"/>
          </ac:spMkLst>
        </pc:spChg>
        <pc:spChg chg="mod">
          <ac:chgData name="Mr. PPT" userId="6442ff2356111531" providerId="LiveId" clId="{9E5A8E78-448E-430E-B339-3D00D8E655B1}" dt="2022-11-10T06:50:01.209" v="2623"/>
          <ac:spMkLst>
            <pc:docMk/>
            <pc:sldMk cId="1475235967" sldId="1885"/>
            <ac:spMk id="44" creationId="{C70467D6-8C5B-4C31-8D14-38488B23BC19}"/>
          </ac:spMkLst>
        </pc:spChg>
        <pc:spChg chg="mod">
          <ac:chgData name="Mr. PPT" userId="6442ff2356111531" providerId="LiveId" clId="{9E5A8E78-448E-430E-B339-3D00D8E655B1}" dt="2022-11-10T06:50:01.209" v="2623"/>
          <ac:spMkLst>
            <pc:docMk/>
            <pc:sldMk cId="1475235967" sldId="1885"/>
            <ac:spMk id="46" creationId="{FF57A363-FCAB-40FE-8F63-9AC26792D239}"/>
          </ac:spMkLst>
        </pc:spChg>
        <pc:spChg chg="mod">
          <ac:chgData name="Mr. PPT" userId="6442ff2356111531" providerId="LiveId" clId="{9E5A8E78-448E-430E-B339-3D00D8E655B1}" dt="2022-11-10T06:50:01.209" v="2623"/>
          <ac:spMkLst>
            <pc:docMk/>
            <pc:sldMk cId="1475235967" sldId="1885"/>
            <ac:spMk id="47" creationId="{4E1CA40C-8035-4816-8702-6EFF893550BF}"/>
          </ac:spMkLst>
        </pc:spChg>
        <pc:spChg chg="add mod topLvl">
          <ac:chgData name="Mr. PPT" userId="6442ff2356111531" providerId="LiveId" clId="{9E5A8E78-448E-430E-B339-3D00D8E655B1}" dt="2022-11-10T06:52:30.319" v="2699" actId="164"/>
          <ac:spMkLst>
            <pc:docMk/>
            <pc:sldMk cId="1475235967" sldId="1885"/>
            <ac:spMk id="49" creationId="{937F1254-63F0-4345-822D-B39E65813B41}"/>
          </ac:spMkLst>
        </pc:spChg>
        <pc:spChg chg="add mod topLvl">
          <ac:chgData name="Mr. PPT" userId="6442ff2356111531" providerId="LiveId" clId="{9E5A8E78-448E-430E-B339-3D00D8E655B1}" dt="2022-11-10T06:52:30.319" v="2699" actId="164"/>
          <ac:spMkLst>
            <pc:docMk/>
            <pc:sldMk cId="1475235967" sldId="1885"/>
            <ac:spMk id="50" creationId="{6C045D2E-9ACD-46E2-B23A-47941894291A}"/>
          </ac:spMkLst>
        </pc:spChg>
        <pc:spChg chg="mod">
          <ac:chgData name="Mr. PPT" userId="6442ff2356111531" providerId="LiveId" clId="{9E5A8E78-448E-430E-B339-3D00D8E655B1}" dt="2022-11-10T06:52:43.879" v="2704" actId="571"/>
          <ac:spMkLst>
            <pc:docMk/>
            <pc:sldMk cId="1475235967" sldId="1885"/>
            <ac:spMk id="52" creationId="{FC0D1A41-C56D-4964-9609-09E22A45D609}"/>
          </ac:spMkLst>
        </pc:spChg>
        <pc:spChg chg="mod">
          <ac:chgData name="Mr. PPT" userId="6442ff2356111531" providerId="LiveId" clId="{9E5A8E78-448E-430E-B339-3D00D8E655B1}" dt="2022-11-10T06:52:43.879" v="2704" actId="571"/>
          <ac:spMkLst>
            <pc:docMk/>
            <pc:sldMk cId="1475235967" sldId="1885"/>
            <ac:spMk id="53" creationId="{42DCD063-C6E8-4AA3-90AC-75F45131A96B}"/>
          </ac:spMkLst>
        </pc:spChg>
        <pc:spChg chg="add mod">
          <ac:chgData name="Mr. PPT" userId="6442ff2356111531" providerId="LiveId" clId="{9E5A8E78-448E-430E-B339-3D00D8E655B1}" dt="2022-11-10T06:52:45.269" v="2706" actId="571"/>
          <ac:spMkLst>
            <pc:docMk/>
            <pc:sldMk cId="1475235967" sldId="1885"/>
            <ac:spMk id="54" creationId="{4EBEE104-C810-4D46-BF51-C54F80CE9A88}"/>
          </ac:spMkLst>
        </pc:spChg>
        <pc:spChg chg="mod">
          <ac:chgData name="Mr. PPT" userId="6442ff2356111531" providerId="LiveId" clId="{9E5A8E78-448E-430E-B339-3D00D8E655B1}" dt="2022-11-10T06:52:45.269" v="2706" actId="571"/>
          <ac:spMkLst>
            <pc:docMk/>
            <pc:sldMk cId="1475235967" sldId="1885"/>
            <ac:spMk id="56" creationId="{8D2311ED-ED7C-4B6C-8171-3AF44BE31423}"/>
          </ac:spMkLst>
        </pc:spChg>
        <pc:spChg chg="mod">
          <ac:chgData name="Mr. PPT" userId="6442ff2356111531" providerId="LiveId" clId="{9E5A8E78-448E-430E-B339-3D00D8E655B1}" dt="2022-11-10T06:52:45.269" v="2706" actId="571"/>
          <ac:spMkLst>
            <pc:docMk/>
            <pc:sldMk cId="1475235967" sldId="1885"/>
            <ac:spMk id="57" creationId="{6DCBB9F7-1ADF-4349-9334-9D943E5F2D9E}"/>
          </ac:spMkLst>
        </pc:spChg>
        <pc:spChg chg="mod">
          <ac:chgData name="Mr. PPT" userId="6442ff2356111531" providerId="LiveId" clId="{9E5A8E78-448E-430E-B339-3D00D8E655B1}" dt="2022-11-10T06:52:48.401" v="2707" actId="571"/>
          <ac:spMkLst>
            <pc:docMk/>
            <pc:sldMk cId="1475235967" sldId="1885"/>
            <ac:spMk id="63" creationId="{E9E1E824-C022-4CE9-B938-66B940898255}"/>
          </ac:spMkLst>
        </pc:spChg>
        <pc:spChg chg="mod">
          <ac:chgData name="Mr. PPT" userId="6442ff2356111531" providerId="LiveId" clId="{9E5A8E78-448E-430E-B339-3D00D8E655B1}" dt="2022-11-10T06:52:48.401" v="2707" actId="571"/>
          <ac:spMkLst>
            <pc:docMk/>
            <pc:sldMk cId="1475235967" sldId="1885"/>
            <ac:spMk id="64" creationId="{5B88A1B5-D979-4EE4-A013-9F43894F4805}"/>
          </ac:spMkLst>
        </pc:spChg>
        <pc:spChg chg="mod">
          <ac:chgData name="Mr. PPT" userId="6442ff2356111531" providerId="LiveId" clId="{9E5A8E78-448E-430E-B339-3D00D8E655B1}" dt="2022-11-10T06:52:50.234" v="2708" actId="571"/>
          <ac:spMkLst>
            <pc:docMk/>
            <pc:sldMk cId="1475235967" sldId="1885"/>
            <ac:spMk id="68" creationId="{BFE94CD1-4F7E-4BAC-BFB5-F3A21C8338C4}"/>
          </ac:spMkLst>
        </pc:spChg>
        <pc:spChg chg="mod">
          <ac:chgData name="Mr. PPT" userId="6442ff2356111531" providerId="LiveId" clId="{9E5A8E78-448E-430E-B339-3D00D8E655B1}" dt="2022-11-10T06:52:50.234" v="2708" actId="571"/>
          <ac:spMkLst>
            <pc:docMk/>
            <pc:sldMk cId="1475235967" sldId="1885"/>
            <ac:spMk id="69" creationId="{333734F0-7EB5-4C0A-A1D6-058944CB6164}"/>
          </ac:spMkLst>
        </pc:spChg>
        <pc:spChg chg="mod">
          <ac:chgData name="Mr. PPT" userId="6442ff2356111531" providerId="LiveId" clId="{9E5A8E78-448E-430E-B339-3D00D8E655B1}" dt="2022-11-10T06:50:12.451" v="2626" actId="20577"/>
          <ac:spMkLst>
            <pc:docMk/>
            <pc:sldMk cId="1475235967" sldId="1885"/>
            <ac:spMk id="112" creationId="{9FACAEA2-46F9-4276-9C0E-879A0F7262B9}"/>
          </ac:spMkLst>
        </pc:spChg>
        <pc:spChg chg="del">
          <ac:chgData name="Mr. PPT" userId="6442ff2356111531" providerId="LiveId" clId="{9E5A8E78-448E-430E-B339-3D00D8E655B1}" dt="2022-11-10T06:49:53.636" v="2622" actId="478"/>
          <ac:spMkLst>
            <pc:docMk/>
            <pc:sldMk cId="1475235967" sldId="1885"/>
            <ac:spMk id="113" creationId="{15C72E85-1DD7-4C12-ACE2-62F5A64E7C14}"/>
          </ac:spMkLst>
        </pc:spChg>
        <pc:spChg chg="del">
          <ac:chgData name="Mr. PPT" userId="6442ff2356111531" providerId="LiveId" clId="{9E5A8E78-448E-430E-B339-3D00D8E655B1}" dt="2022-11-10T06:49:53.636" v="2622" actId="478"/>
          <ac:spMkLst>
            <pc:docMk/>
            <pc:sldMk cId="1475235967" sldId="1885"/>
            <ac:spMk id="116" creationId="{A7E422C5-1C3F-4EA7-955C-012D728CC342}"/>
          </ac:spMkLst>
        </pc:spChg>
        <pc:spChg chg="del">
          <ac:chgData name="Mr. PPT" userId="6442ff2356111531" providerId="LiveId" clId="{9E5A8E78-448E-430E-B339-3D00D8E655B1}" dt="2022-11-10T06:49:53.636" v="2622" actId="478"/>
          <ac:spMkLst>
            <pc:docMk/>
            <pc:sldMk cId="1475235967" sldId="1885"/>
            <ac:spMk id="119" creationId="{1B1A1D28-737A-40E1-8CEA-9B2222005BA3}"/>
          </ac:spMkLst>
        </pc:spChg>
        <pc:spChg chg="del">
          <ac:chgData name="Mr. PPT" userId="6442ff2356111531" providerId="LiveId" clId="{9E5A8E78-448E-430E-B339-3D00D8E655B1}" dt="2022-11-10T06:49:53.636" v="2622" actId="478"/>
          <ac:spMkLst>
            <pc:docMk/>
            <pc:sldMk cId="1475235967" sldId="1885"/>
            <ac:spMk id="122" creationId="{53AE82FF-0B07-45A0-ACBC-B2260A51C518}"/>
          </ac:spMkLst>
        </pc:spChg>
        <pc:grpChg chg="add del mod">
          <ac:chgData name="Mr. PPT" userId="6442ff2356111531" providerId="LiveId" clId="{9E5A8E78-448E-430E-B339-3D00D8E655B1}" dt="2022-11-10T06:52:26.453" v="2695" actId="165"/>
          <ac:grpSpMkLst>
            <pc:docMk/>
            <pc:sldMk cId="1475235967" sldId="1885"/>
            <ac:grpSpMk id="8" creationId="{1E268FAB-7CB1-43F2-AD1B-5624A401EE13}"/>
          </ac:grpSpMkLst>
        </pc:grpChg>
        <pc:grpChg chg="add mod">
          <ac:chgData name="Mr. PPT" userId="6442ff2356111531" providerId="LiveId" clId="{9E5A8E78-448E-430E-B339-3D00D8E655B1}" dt="2022-11-10T06:52:32.746" v="2701" actId="12789"/>
          <ac:grpSpMkLst>
            <pc:docMk/>
            <pc:sldMk cId="1475235967" sldId="1885"/>
            <ac:grpSpMk id="9" creationId="{E4F1CDAA-E95E-4DE5-A7F6-CC492F93D08E}"/>
          </ac:grpSpMkLst>
        </pc:grpChg>
        <pc:grpChg chg="add del mod">
          <ac:chgData name="Mr. PPT" userId="6442ff2356111531" providerId="LiveId" clId="{9E5A8E78-448E-430E-B339-3D00D8E655B1}" dt="2022-11-10T06:50:52.578" v="2629" actId="478"/>
          <ac:grpSpMkLst>
            <pc:docMk/>
            <pc:sldMk cId="1475235967" sldId="1885"/>
            <ac:grpSpMk id="32" creationId="{3CC8DA71-BABC-4571-B881-AE6ACE0F8D97}"/>
          </ac:grpSpMkLst>
        </pc:grpChg>
        <pc:grpChg chg="add del mod">
          <ac:chgData name="Mr. PPT" userId="6442ff2356111531" providerId="LiveId" clId="{9E5A8E78-448E-430E-B339-3D00D8E655B1}" dt="2022-11-10T06:52:40.347" v="2703" actId="478"/>
          <ac:grpSpMkLst>
            <pc:docMk/>
            <pc:sldMk cId="1475235967" sldId="1885"/>
            <ac:grpSpMk id="35" creationId="{109DCB08-A743-4D10-92DB-C22BBBB5102A}"/>
          </ac:grpSpMkLst>
        </pc:grpChg>
        <pc:grpChg chg="add del mod">
          <ac:chgData name="Mr. PPT" userId="6442ff2356111531" providerId="LiveId" clId="{9E5A8E78-448E-430E-B339-3D00D8E655B1}" dt="2022-11-10T06:52:40.347" v="2703" actId="478"/>
          <ac:grpSpMkLst>
            <pc:docMk/>
            <pc:sldMk cId="1475235967" sldId="1885"/>
            <ac:grpSpMk id="38" creationId="{C3FB65A4-996C-4D12-A328-4ACE564AD8CB}"/>
          </ac:grpSpMkLst>
        </pc:grpChg>
        <pc:grpChg chg="add del mod">
          <ac:chgData name="Mr. PPT" userId="6442ff2356111531" providerId="LiveId" clId="{9E5A8E78-448E-430E-B339-3D00D8E655B1}" dt="2022-11-10T06:52:40.347" v="2703" actId="478"/>
          <ac:grpSpMkLst>
            <pc:docMk/>
            <pc:sldMk cId="1475235967" sldId="1885"/>
            <ac:grpSpMk id="45" creationId="{12443BAE-5E8D-4155-9781-12D0A3840647}"/>
          </ac:grpSpMkLst>
        </pc:grpChg>
        <pc:grpChg chg="add mod">
          <ac:chgData name="Mr. PPT" userId="6442ff2356111531" providerId="LiveId" clId="{9E5A8E78-448E-430E-B339-3D00D8E655B1}" dt="2022-11-10T06:52:55.622" v="2718" actId="12789"/>
          <ac:grpSpMkLst>
            <pc:docMk/>
            <pc:sldMk cId="1475235967" sldId="1885"/>
            <ac:grpSpMk id="51" creationId="{D33EDA44-1031-48D1-82E2-BD46296C3214}"/>
          </ac:grpSpMkLst>
        </pc:grpChg>
        <pc:grpChg chg="add mod">
          <ac:chgData name="Mr. PPT" userId="6442ff2356111531" providerId="LiveId" clId="{9E5A8E78-448E-430E-B339-3D00D8E655B1}" dt="2022-11-10T06:52:45.269" v="2706" actId="571"/>
          <ac:grpSpMkLst>
            <pc:docMk/>
            <pc:sldMk cId="1475235967" sldId="1885"/>
            <ac:grpSpMk id="55" creationId="{FD8615AA-15DF-49E2-A555-6D6AE6B16FCB}"/>
          </ac:grpSpMkLst>
        </pc:grpChg>
        <pc:grpChg chg="add mod">
          <ac:chgData name="Mr. PPT" userId="6442ff2356111531" providerId="LiveId" clId="{9E5A8E78-448E-430E-B339-3D00D8E655B1}" dt="2022-11-10T06:52:53.585" v="2714" actId="12788"/>
          <ac:grpSpMkLst>
            <pc:docMk/>
            <pc:sldMk cId="1475235967" sldId="1885"/>
            <ac:grpSpMk id="58" creationId="{DF166132-FEC1-45A2-B035-A87EC6C82BFD}"/>
          </ac:grpSpMkLst>
        </pc:grpChg>
        <pc:grpChg chg="add mod">
          <ac:chgData name="Mr. PPT" userId="6442ff2356111531" providerId="LiveId" clId="{9E5A8E78-448E-430E-B339-3D00D8E655B1}" dt="2022-11-10T06:52:51.626" v="2710" actId="12789"/>
          <ac:grpSpMkLst>
            <pc:docMk/>
            <pc:sldMk cId="1475235967" sldId="1885"/>
            <ac:grpSpMk id="66" creationId="{E0D6E8AC-6FDC-4DCE-A2C5-8BA95921143B}"/>
          </ac:grpSpMkLst>
        </pc:grpChg>
        <pc:picChg chg="add del mod">
          <ac:chgData name="Mr. PPT" userId="6442ff2356111531" providerId="LiveId" clId="{9E5A8E78-448E-430E-B339-3D00D8E655B1}" dt="2022-11-10T06:52:34.984" v="2702" actId="478"/>
          <ac:picMkLst>
            <pc:docMk/>
            <pc:sldMk cId="1475235967" sldId="1885"/>
            <ac:picMk id="48" creationId="{C3D10A90-242B-4702-997C-F12273962D0B}"/>
          </ac:picMkLst>
        </pc:picChg>
        <pc:picChg chg="del">
          <ac:chgData name="Mr. PPT" userId="6442ff2356111531" providerId="LiveId" clId="{9E5A8E78-448E-430E-B339-3D00D8E655B1}" dt="2022-11-30T07:02:28.947" v="12139" actId="478"/>
          <ac:picMkLst>
            <pc:docMk/>
            <pc:sldMk cId="1475235967" sldId="1885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28.947" v="12139" actId="478"/>
          <ac:picMkLst>
            <pc:docMk/>
            <pc:sldMk cId="1475235967" sldId="1885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28.947" v="12139" actId="478"/>
          <ac:picMkLst>
            <pc:docMk/>
            <pc:sldMk cId="1475235967" sldId="1885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10T06:49:53.636" v="2622" actId="478"/>
          <ac:picMkLst>
            <pc:docMk/>
            <pc:sldMk cId="1475235967" sldId="1885"/>
            <ac:picMk id="62" creationId="{34489633-56CE-43D8-907A-20E8BB935D8D}"/>
          </ac:picMkLst>
        </pc:picChg>
        <pc:picChg chg="del">
          <ac:chgData name="Mr. PPT" userId="6442ff2356111531" providerId="LiveId" clId="{9E5A8E78-448E-430E-B339-3D00D8E655B1}" dt="2022-11-30T07:02:28.947" v="12139" actId="478"/>
          <ac:picMkLst>
            <pc:docMk/>
            <pc:sldMk cId="1475235967" sldId="1885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28.947" v="12139" actId="478"/>
          <ac:picMkLst>
            <pc:docMk/>
            <pc:sldMk cId="1475235967" sldId="1885"/>
            <ac:picMk id="67" creationId="{C9D14DF9-FA93-40D9-9D64-594AC9F4A482}"/>
          </ac:picMkLst>
        </pc:picChg>
        <pc:picChg chg="del">
          <ac:chgData name="Mr. PPT" userId="6442ff2356111531" providerId="LiveId" clId="{9E5A8E78-448E-430E-B339-3D00D8E655B1}" dt="2022-11-10T06:49:53.636" v="2622" actId="478"/>
          <ac:picMkLst>
            <pc:docMk/>
            <pc:sldMk cId="1475235967" sldId="1885"/>
            <ac:picMk id="115" creationId="{BCAD60BC-EF70-4A4A-80AF-1E420D0582D3}"/>
          </ac:picMkLst>
        </pc:picChg>
        <pc:picChg chg="del">
          <ac:chgData name="Mr. PPT" userId="6442ff2356111531" providerId="LiveId" clId="{9E5A8E78-448E-430E-B339-3D00D8E655B1}" dt="2022-11-10T06:49:53.636" v="2622" actId="478"/>
          <ac:picMkLst>
            <pc:docMk/>
            <pc:sldMk cId="1475235967" sldId="1885"/>
            <ac:picMk id="118" creationId="{6EB6BB9E-8022-45CD-BFE6-E7513D5C9C52}"/>
          </ac:picMkLst>
        </pc:picChg>
        <pc:picChg chg="del">
          <ac:chgData name="Mr. PPT" userId="6442ff2356111531" providerId="LiveId" clId="{9E5A8E78-448E-430E-B339-3D00D8E655B1}" dt="2022-11-10T06:49:53.636" v="2622" actId="478"/>
          <ac:picMkLst>
            <pc:docMk/>
            <pc:sldMk cId="1475235967" sldId="1885"/>
            <ac:picMk id="121" creationId="{FECA929E-CC04-49E1-BC12-D6E0C8CD106A}"/>
          </ac:picMkLst>
        </pc:picChg>
      </pc:sldChg>
      <pc:sldChg chg="addSp delSp modSp add mod">
        <pc:chgData name="Mr. PPT" userId="6442ff2356111531" providerId="LiveId" clId="{9E5A8E78-448E-430E-B339-3D00D8E655B1}" dt="2022-11-30T07:02:30.652" v="12140" actId="478"/>
        <pc:sldMkLst>
          <pc:docMk/>
          <pc:sldMk cId="3181569996" sldId="1886"/>
        </pc:sldMkLst>
        <pc:spChg chg="mod">
          <ac:chgData name="Mr. PPT" userId="6442ff2356111531" providerId="LiveId" clId="{9E5A8E78-448E-430E-B339-3D00D8E655B1}" dt="2022-11-10T06:55:26.871" v="2742" actId="552"/>
          <ac:spMkLst>
            <pc:docMk/>
            <pc:sldMk cId="3181569996" sldId="1886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7:02:30.652" v="12140" actId="478"/>
          <ac:spMkLst>
            <pc:docMk/>
            <pc:sldMk cId="3181569996" sldId="1886"/>
            <ac:spMk id="11" creationId="{D07175C6-455B-45A5-9367-F232D6F1633F}"/>
          </ac:spMkLst>
        </pc:spChg>
        <pc:spChg chg="del">
          <ac:chgData name="Mr. PPT" userId="6442ff2356111531" providerId="LiveId" clId="{9E5A8E78-448E-430E-B339-3D00D8E655B1}" dt="2022-11-10T06:53:38.588" v="2722" actId="478"/>
          <ac:spMkLst>
            <pc:docMk/>
            <pc:sldMk cId="3181569996" sldId="1886"/>
            <ac:spMk id="28" creationId="{6C50E2E5-A210-4A5A-A733-39B949D3B72D}"/>
          </ac:spMkLst>
        </pc:spChg>
        <pc:spChg chg="del">
          <ac:chgData name="Mr. PPT" userId="6442ff2356111531" providerId="LiveId" clId="{9E5A8E78-448E-430E-B339-3D00D8E655B1}" dt="2022-11-10T06:53:38.588" v="2722" actId="478"/>
          <ac:spMkLst>
            <pc:docMk/>
            <pc:sldMk cId="3181569996" sldId="1886"/>
            <ac:spMk id="29" creationId="{48217CA3-C3D3-499A-9A29-1CFCD84613D1}"/>
          </ac:spMkLst>
        </pc:spChg>
        <pc:spChg chg="del">
          <ac:chgData name="Mr. PPT" userId="6442ff2356111531" providerId="LiveId" clId="{9E5A8E78-448E-430E-B339-3D00D8E655B1}" dt="2022-11-10T06:53:39.641" v="2724" actId="478"/>
          <ac:spMkLst>
            <pc:docMk/>
            <pc:sldMk cId="3181569996" sldId="1886"/>
            <ac:spMk id="30" creationId="{8CE55310-A11B-424E-9F09-EF54E4353CFE}"/>
          </ac:spMkLst>
        </pc:spChg>
        <pc:spChg chg="del">
          <ac:chgData name="Mr. PPT" userId="6442ff2356111531" providerId="LiveId" clId="{9E5A8E78-448E-430E-B339-3D00D8E655B1}" dt="2022-11-10T06:53:39.384" v="2723" actId="478"/>
          <ac:spMkLst>
            <pc:docMk/>
            <pc:sldMk cId="3181569996" sldId="1886"/>
            <ac:spMk id="31" creationId="{FDFACD24-10BD-4A42-AAB9-E2AAC136BA9C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33" creationId="{05734ECD-D983-483D-827F-0B8AC9451E70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34" creationId="{08EE297A-8C40-42A9-8DF1-B9790687BBB3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36" creationId="{4E243F85-EF92-4EEC-A236-3148FAAA848B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37" creationId="{78C73FB2-66B5-459B-9275-B849EC9F3340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39" creationId="{E960027D-4F7C-4D80-A170-80BED05FB467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40" creationId="{8309F49F-13E8-43F3-B91F-E47987BC24C9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42" creationId="{7DF3C214-78AE-47A1-9F38-46F020940E08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43" creationId="{04DDF315-D9CF-4DF0-8CF6-508A018613DB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45" creationId="{DA5B137E-88B7-43BF-BD41-72F5CBFF0BE5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46" creationId="{CD159886-6C32-4FB1-A4B5-4AF8F7A2879A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47" creationId="{A64A4117-A25D-4AE4-82B5-B0F4E12ED4D5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48" creationId="{E7E1F8B5-003D-4468-91AA-266C95ED64EE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54" creationId="{2043A147-5527-4C90-B9EF-C76AFEE2DA7E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55" creationId="{B208B2B1-B419-4D61-AB6A-313BEAC6C37F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56" creationId="{AC20D261-594A-4274-89DC-6F0A46AE58DC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62" creationId="{9E0D81FA-78BE-41C9-9CCC-859BCB35CD63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70" creationId="{E8D3B8A3-6F3C-47DF-9EED-9A6015FB5470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71" creationId="{BA2C6196-FBA8-4E61-81C1-049CF5429F48}"/>
          </ac:spMkLst>
        </pc:spChg>
        <pc:spChg chg="mod">
          <ac:chgData name="Mr. PPT" userId="6442ff2356111531" providerId="LiveId" clId="{9E5A8E78-448E-430E-B339-3D00D8E655B1}" dt="2022-11-10T06:53:48.448" v="2726" actId="1076"/>
          <ac:spMkLst>
            <pc:docMk/>
            <pc:sldMk cId="3181569996" sldId="1886"/>
            <ac:spMk id="72" creationId="{5F512824-317B-4B29-BD14-6B77C5B709EC}"/>
          </ac:spMkLst>
        </pc:spChg>
        <pc:spChg chg="add del mod">
          <ac:chgData name="Mr. PPT" userId="6442ff2356111531" providerId="LiveId" clId="{9E5A8E78-448E-430E-B339-3D00D8E655B1}" dt="2022-11-10T06:53:57.118" v="2727" actId="478"/>
          <ac:spMkLst>
            <pc:docMk/>
            <pc:sldMk cId="3181569996" sldId="1886"/>
            <ac:spMk id="73" creationId="{6B06FED0-EB61-4500-9499-36164D1C67F5}"/>
          </ac:spMkLst>
        </pc:spChg>
        <pc:spChg chg="add del mod">
          <ac:chgData name="Mr. PPT" userId="6442ff2356111531" providerId="LiveId" clId="{9E5A8E78-448E-430E-B339-3D00D8E655B1}" dt="2022-11-10T06:53:57.118" v="2727" actId="478"/>
          <ac:spMkLst>
            <pc:docMk/>
            <pc:sldMk cId="3181569996" sldId="1886"/>
            <ac:spMk id="74" creationId="{4D98117E-73A1-4F2E-8492-D2A0510E92A8}"/>
          </ac:spMkLst>
        </pc:spChg>
        <pc:spChg chg="add del mod">
          <ac:chgData name="Mr. PPT" userId="6442ff2356111531" providerId="LiveId" clId="{9E5A8E78-448E-430E-B339-3D00D8E655B1}" dt="2022-11-10T06:53:57.118" v="2727" actId="478"/>
          <ac:spMkLst>
            <pc:docMk/>
            <pc:sldMk cId="3181569996" sldId="1886"/>
            <ac:spMk id="75" creationId="{1E0C098D-B229-4322-BC5B-50D3DC29A1B4}"/>
          </ac:spMkLst>
        </pc:spChg>
        <pc:spChg chg="add del mod">
          <ac:chgData name="Mr. PPT" userId="6442ff2356111531" providerId="LiveId" clId="{9E5A8E78-448E-430E-B339-3D00D8E655B1}" dt="2022-11-10T06:53:57.118" v="2727" actId="478"/>
          <ac:spMkLst>
            <pc:docMk/>
            <pc:sldMk cId="3181569996" sldId="1886"/>
            <ac:spMk id="76" creationId="{11868850-03E6-4CC2-8867-54D9F3313AE2}"/>
          </ac:spMkLst>
        </pc:spChg>
        <pc:spChg chg="add del mod">
          <ac:chgData name="Mr. PPT" userId="6442ff2356111531" providerId="LiveId" clId="{9E5A8E78-448E-430E-B339-3D00D8E655B1}" dt="2022-11-10T06:53:57.118" v="2727" actId="478"/>
          <ac:spMkLst>
            <pc:docMk/>
            <pc:sldMk cId="3181569996" sldId="1886"/>
            <ac:spMk id="77" creationId="{B934142C-C941-4CE4-A81F-6045698A5283}"/>
          </ac:spMkLst>
        </pc:spChg>
        <pc:spChg chg="add del mod">
          <ac:chgData name="Mr. PPT" userId="6442ff2356111531" providerId="LiveId" clId="{9E5A8E78-448E-430E-B339-3D00D8E655B1}" dt="2022-11-10T06:53:57.118" v="2727" actId="478"/>
          <ac:spMkLst>
            <pc:docMk/>
            <pc:sldMk cId="3181569996" sldId="1886"/>
            <ac:spMk id="78" creationId="{12DCDCE6-0653-475B-A382-C9D7D64E95BE}"/>
          </ac:spMkLst>
        </pc:spChg>
        <pc:spChg chg="add mod topLvl">
          <ac:chgData name="Mr. PPT" userId="6442ff2356111531" providerId="LiveId" clId="{9E5A8E78-448E-430E-B339-3D00D8E655B1}" dt="2022-11-30T06:59:41.867" v="12103" actId="207"/>
          <ac:spMkLst>
            <pc:docMk/>
            <pc:sldMk cId="3181569996" sldId="1886"/>
            <ac:spMk id="79" creationId="{F0C20D86-2CBA-46D4-A472-6A7D105BB678}"/>
          </ac:spMkLst>
        </pc:spChg>
        <pc:spChg chg="add mod topLvl">
          <ac:chgData name="Mr. PPT" userId="6442ff2356111531" providerId="LiveId" clId="{9E5A8E78-448E-430E-B339-3D00D8E655B1}" dt="2022-11-10T07:18:55.494" v="3059" actId="165"/>
          <ac:spMkLst>
            <pc:docMk/>
            <pc:sldMk cId="3181569996" sldId="1886"/>
            <ac:spMk id="81" creationId="{533ADC22-1718-4DE2-8C99-89881F4E190C}"/>
          </ac:spMkLst>
        </pc:spChg>
        <pc:spChg chg="add mod topLvl">
          <ac:chgData name="Mr. PPT" userId="6442ff2356111531" providerId="LiveId" clId="{9E5A8E78-448E-430E-B339-3D00D8E655B1}" dt="2022-11-10T07:18:55.494" v="3059" actId="165"/>
          <ac:spMkLst>
            <pc:docMk/>
            <pc:sldMk cId="3181569996" sldId="1886"/>
            <ac:spMk id="82" creationId="{786BA725-B725-4877-951B-287F3E892888}"/>
          </ac:spMkLst>
        </pc:spChg>
        <pc:spChg chg="mod topLvl">
          <ac:chgData name="Mr. PPT" userId="6442ff2356111531" providerId="LiveId" clId="{9E5A8E78-448E-430E-B339-3D00D8E655B1}" dt="2022-11-10T07:18:54.916" v="3058" actId="165"/>
          <ac:spMkLst>
            <pc:docMk/>
            <pc:sldMk cId="3181569996" sldId="1886"/>
            <ac:spMk id="85" creationId="{61EB0985-7956-4C96-A303-663096DF913C}"/>
          </ac:spMkLst>
        </pc:spChg>
        <pc:spChg chg="mod topLvl">
          <ac:chgData name="Mr. PPT" userId="6442ff2356111531" providerId="LiveId" clId="{9E5A8E78-448E-430E-B339-3D00D8E655B1}" dt="2022-11-10T07:18:54.916" v="3058" actId="165"/>
          <ac:spMkLst>
            <pc:docMk/>
            <pc:sldMk cId="3181569996" sldId="1886"/>
            <ac:spMk id="86" creationId="{8709D602-DD71-40DA-A43C-CBC13CB9551B}"/>
          </ac:spMkLst>
        </pc:spChg>
        <pc:spChg chg="mod topLvl">
          <ac:chgData name="Mr. PPT" userId="6442ff2356111531" providerId="LiveId" clId="{9E5A8E78-448E-430E-B339-3D00D8E655B1}" dt="2022-11-30T06:59:41.867" v="12103" actId="207"/>
          <ac:spMkLst>
            <pc:docMk/>
            <pc:sldMk cId="3181569996" sldId="1886"/>
            <ac:spMk id="87" creationId="{009BED46-A43E-44AB-AD56-BE5F9FD6A4CA}"/>
          </ac:spMkLst>
        </pc:spChg>
        <pc:spChg chg="mod topLvl">
          <ac:chgData name="Mr. PPT" userId="6442ff2356111531" providerId="LiveId" clId="{9E5A8E78-448E-430E-B339-3D00D8E655B1}" dt="2022-11-10T07:18:55.957" v="3060" actId="165"/>
          <ac:spMkLst>
            <pc:docMk/>
            <pc:sldMk cId="3181569996" sldId="1886"/>
            <ac:spMk id="91" creationId="{8AFFA797-8788-4716-BAFC-8A0948E4478F}"/>
          </ac:spMkLst>
        </pc:spChg>
        <pc:spChg chg="mod topLvl">
          <ac:chgData name="Mr. PPT" userId="6442ff2356111531" providerId="LiveId" clId="{9E5A8E78-448E-430E-B339-3D00D8E655B1}" dt="2022-11-10T07:18:55.957" v="3060" actId="165"/>
          <ac:spMkLst>
            <pc:docMk/>
            <pc:sldMk cId="3181569996" sldId="1886"/>
            <ac:spMk id="92" creationId="{176A6E75-90D0-45CA-909A-5B30148DA7AA}"/>
          </ac:spMkLst>
        </pc:spChg>
        <pc:spChg chg="mod topLvl">
          <ac:chgData name="Mr. PPT" userId="6442ff2356111531" providerId="LiveId" clId="{9E5A8E78-448E-430E-B339-3D00D8E655B1}" dt="2022-11-30T06:59:41.867" v="12103" actId="207"/>
          <ac:spMkLst>
            <pc:docMk/>
            <pc:sldMk cId="3181569996" sldId="1886"/>
            <ac:spMk id="93" creationId="{4365515C-C5E1-4AED-914E-EB16A80BF658}"/>
          </ac:spMkLst>
        </pc:spChg>
        <pc:spChg chg="add mod">
          <ac:chgData name="Mr. PPT" userId="6442ff2356111531" providerId="LiveId" clId="{9E5A8E78-448E-430E-B339-3D00D8E655B1}" dt="2022-11-10T06:58:08.439" v="2922"/>
          <ac:spMkLst>
            <pc:docMk/>
            <pc:sldMk cId="3181569996" sldId="1886"/>
            <ac:spMk id="97" creationId="{5139AEE3-1322-4D9E-9C22-BBC83E9E4A51}"/>
          </ac:spMkLst>
        </pc:spChg>
        <pc:spChg chg="del">
          <ac:chgData name="Mr. PPT" userId="6442ff2356111531" providerId="LiveId" clId="{9E5A8E78-448E-430E-B339-3D00D8E655B1}" dt="2022-11-10T06:53:37.155" v="2721" actId="478"/>
          <ac:spMkLst>
            <pc:docMk/>
            <pc:sldMk cId="3181569996" sldId="1886"/>
            <ac:spMk id="111" creationId="{F7AD1C16-4241-41FD-9D68-B8CD634B747E}"/>
          </ac:spMkLst>
        </pc:spChg>
        <pc:spChg chg="del">
          <ac:chgData name="Mr. PPT" userId="6442ff2356111531" providerId="LiveId" clId="{9E5A8E78-448E-430E-B339-3D00D8E655B1}" dt="2022-11-10T06:53:37.155" v="2721" actId="478"/>
          <ac:spMkLst>
            <pc:docMk/>
            <pc:sldMk cId="3181569996" sldId="1886"/>
            <ac:spMk id="112" creationId="{9FACAEA2-46F9-4276-9C0E-879A0F7262B9}"/>
          </ac:spMkLst>
        </pc:spChg>
        <pc:grpChg chg="add del mod">
          <ac:chgData name="Mr. PPT" userId="6442ff2356111531" providerId="LiveId" clId="{9E5A8E78-448E-430E-B339-3D00D8E655B1}" dt="2022-11-10T06:54:26.601" v="2734" actId="165"/>
          <ac:grpSpMkLst>
            <pc:docMk/>
            <pc:sldMk cId="3181569996" sldId="1886"/>
            <ac:grpSpMk id="8" creationId="{4045CA12-0EA7-40C1-A734-A693A558AD5C}"/>
          </ac:grpSpMkLst>
        </pc:grpChg>
        <pc:grpChg chg="del">
          <ac:chgData name="Mr. PPT" userId="6442ff2356111531" providerId="LiveId" clId="{9E5A8E78-448E-430E-B339-3D00D8E655B1}" dt="2022-11-10T06:53:38.588" v="2722" actId="478"/>
          <ac:grpSpMkLst>
            <pc:docMk/>
            <pc:sldMk cId="3181569996" sldId="1886"/>
            <ac:grpSpMk id="9" creationId="{E4F1CDAA-E95E-4DE5-A7F6-CC492F93D08E}"/>
          </ac:grpSpMkLst>
        </pc:grpChg>
        <pc:grpChg chg="add del mod topLvl">
          <ac:chgData name="Mr. PPT" userId="6442ff2356111531" providerId="LiveId" clId="{9E5A8E78-448E-430E-B339-3D00D8E655B1}" dt="2022-11-10T07:18:58.522" v="3061" actId="165"/>
          <ac:grpSpMkLst>
            <pc:docMk/>
            <pc:sldMk cId="3181569996" sldId="1886"/>
            <ac:grpSpMk id="10" creationId="{4FEF261D-B120-479C-BE55-1910E124E567}"/>
          </ac:grpSpMkLst>
        </pc:grpChg>
        <pc:grpChg chg="add del mod">
          <ac:chgData name="Mr. PPT" userId="6442ff2356111531" providerId="LiveId" clId="{9E5A8E78-448E-430E-B339-3D00D8E655B1}" dt="2022-11-10T06:57:19.938" v="2912" actId="165"/>
          <ac:grpSpMkLst>
            <pc:docMk/>
            <pc:sldMk cId="3181569996" sldId="1886"/>
            <ac:grpSpMk id="12" creationId="{AE0E3497-A8CE-4D42-A347-D9A3FA344F81}"/>
          </ac:grpSpMkLst>
        </pc:grpChg>
        <pc:grpChg chg="add del mod">
          <ac:chgData name="Mr. PPT" userId="6442ff2356111531" providerId="LiveId" clId="{9E5A8E78-448E-430E-B339-3D00D8E655B1}" dt="2022-11-10T07:18:55.957" v="3060" actId="165"/>
          <ac:grpSpMkLst>
            <pc:docMk/>
            <pc:sldMk cId="3181569996" sldId="1886"/>
            <ac:grpSpMk id="13" creationId="{A3D29529-4D33-4179-86F6-32D8FA260F33}"/>
          </ac:grpSpMkLst>
        </pc:grpChg>
        <pc:grpChg chg="add del mod">
          <ac:chgData name="Mr. PPT" userId="6442ff2356111531" providerId="LiveId" clId="{9E5A8E78-448E-430E-B339-3D00D8E655B1}" dt="2022-11-10T07:18:54.916" v="3058" actId="165"/>
          <ac:grpSpMkLst>
            <pc:docMk/>
            <pc:sldMk cId="3181569996" sldId="1886"/>
            <ac:grpSpMk id="14" creationId="{C2B7FDA4-CD57-480E-9F07-A0D9340C5E3B}"/>
          </ac:grpSpMkLst>
        </pc:grpChg>
        <pc:grpChg chg="add del mod">
          <ac:chgData name="Mr. PPT" userId="6442ff2356111531" providerId="LiveId" clId="{9E5A8E78-448E-430E-B339-3D00D8E655B1}" dt="2022-11-10T07:18:55.494" v="3059" actId="165"/>
          <ac:grpSpMkLst>
            <pc:docMk/>
            <pc:sldMk cId="3181569996" sldId="1886"/>
            <ac:grpSpMk id="15" creationId="{19B72DE4-9DDE-4388-9ACE-684390162C50}"/>
          </ac:grpSpMkLst>
        </pc:grpChg>
        <pc:grpChg chg="add del mod">
          <ac:chgData name="Mr. PPT" userId="6442ff2356111531" providerId="LiveId" clId="{9E5A8E78-448E-430E-B339-3D00D8E655B1}" dt="2022-11-10T06:53:57.118" v="2727" actId="478"/>
          <ac:grpSpMkLst>
            <pc:docMk/>
            <pc:sldMk cId="3181569996" sldId="1886"/>
            <ac:grpSpMk id="32" creationId="{3A5B3523-CFBD-494E-95F2-5DBD918A2326}"/>
          </ac:grpSpMkLst>
        </pc:grpChg>
        <pc:grpChg chg="add del mod">
          <ac:chgData name="Mr. PPT" userId="6442ff2356111531" providerId="LiveId" clId="{9E5A8E78-448E-430E-B339-3D00D8E655B1}" dt="2022-11-10T06:53:57.118" v="2727" actId="478"/>
          <ac:grpSpMkLst>
            <pc:docMk/>
            <pc:sldMk cId="3181569996" sldId="1886"/>
            <ac:grpSpMk id="35" creationId="{17065F57-67A2-4EFF-BE50-42F8B4563EDF}"/>
          </ac:grpSpMkLst>
        </pc:grpChg>
        <pc:grpChg chg="add del mod">
          <ac:chgData name="Mr. PPT" userId="6442ff2356111531" providerId="LiveId" clId="{9E5A8E78-448E-430E-B339-3D00D8E655B1}" dt="2022-11-10T06:53:57.118" v="2727" actId="478"/>
          <ac:grpSpMkLst>
            <pc:docMk/>
            <pc:sldMk cId="3181569996" sldId="1886"/>
            <ac:grpSpMk id="38" creationId="{267FF398-54F5-4D86-826B-E4CD3F50AE5E}"/>
          </ac:grpSpMkLst>
        </pc:grpChg>
        <pc:grpChg chg="add del mod">
          <ac:chgData name="Mr. PPT" userId="6442ff2356111531" providerId="LiveId" clId="{9E5A8E78-448E-430E-B339-3D00D8E655B1}" dt="2022-11-10T06:53:57.118" v="2727" actId="478"/>
          <ac:grpSpMkLst>
            <pc:docMk/>
            <pc:sldMk cId="3181569996" sldId="1886"/>
            <ac:grpSpMk id="41" creationId="{2CFC676F-959A-4EDD-B32B-E923D33C834F}"/>
          </ac:grpSpMkLst>
        </pc:grpChg>
        <pc:grpChg chg="add del mod">
          <ac:chgData name="Mr. PPT" userId="6442ff2356111531" providerId="LiveId" clId="{9E5A8E78-448E-430E-B339-3D00D8E655B1}" dt="2022-11-10T06:53:57.118" v="2727" actId="478"/>
          <ac:grpSpMkLst>
            <pc:docMk/>
            <pc:sldMk cId="3181569996" sldId="1886"/>
            <ac:grpSpMk id="44" creationId="{EA3BE651-8F14-4BF4-8FE6-B4812AE1FAB6}"/>
          </ac:grpSpMkLst>
        </pc:grpChg>
        <pc:grpChg chg="del">
          <ac:chgData name="Mr. PPT" userId="6442ff2356111531" providerId="LiveId" clId="{9E5A8E78-448E-430E-B339-3D00D8E655B1}" dt="2022-11-10T06:53:38.588" v="2722" actId="478"/>
          <ac:grpSpMkLst>
            <pc:docMk/>
            <pc:sldMk cId="3181569996" sldId="1886"/>
            <ac:grpSpMk id="51" creationId="{D33EDA44-1031-48D1-82E2-BD46296C3214}"/>
          </ac:grpSpMkLst>
        </pc:grpChg>
        <pc:grpChg chg="add del mod">
          <ac:chgData name="Mr. PPT" userId="6442ff2356111531" providerId="LiveId" clId="{9E5A8E78-448E-430E-B339-3D00D8E655B1}" dt="2022-11-10T06:53:57.118" v="2727" actId="478"/>
          <ac:grpSpMkLst>
            <pc:docMk/>
            <pc:sldMk cId="3181569996" sldId="1886"/>
            <ac:grpSpMk id="57" creationId="{7D6838C4-515A-48BE-98E9-8202BD2347D7}"/>
          </ac:grpSpMkLst>
        </pc:grpChg>
        <pc:grpChg chg="del">
          <ac:chgData name="Mr. PPT" userId="6442ff2356111531" providerId="LiveId" clId="{9E5A8E78-448E-430E-B339-3D00D8E655B1}" dt="2022-11-10T06:53:38.588" v="2722" actId="478"/>
          <ac:grpSpMkLst>
            <pc:docMk/>
            <pc:sldMk cId="3181569996" sldId="1886"/>
            <ac:grpSpMk id="58" creationId="{DF166132-FEC1-45A2-B035-A87EC6C82BFD}"/>
          </ac:grpSpMkLst>
        </pc:grpChg>
        <pc:grpChg chg="del">
          <ac:chgData name="Mr. PPT" userId="6442ff2356111531" providerId="LiveId" clId="{9E5A8E78-448E-430E-B339-3D00D8E655B1}" dt="2022-11-10T06:53:38.588" v="2722" actId="478"/>
          <ac:grpSpMkLst>
            <pc:docMk/>
            <pc:sldMk cId="3181569996" sldId="1886"/>
            <ac:grpSpMk id="66" creationId="{E0D6E8AC-6FDC-4DCE-A2C5-8BA95921143B}"/>
          </ac:grpSpMkLst>
        </pc:grpChg>
        <pc:grpChg chg="add del mod">
          <ac:chgData name="Mr. PPT" userId="6442ff2356111531" providerId="LiveId" clId="{9E5A8E78-448E-430E-B339-3D00D8E655B1}" dt="2022-11-10T06:57:19.938" v="2912" actId="165"/>
          <ac:grpSpMkLst>
            <pc:docMk/>
            <pc:sldMk cId="3181569996" sldId="1886"/>
            <ac:grpSpMk id="83" creationId="{4C0E1D59-7324-4C00-8EBE-23C583EB40A7}"/>
          </ac:grpSpMkLst>
        </pc:grpChg>
        <pc:grpChg chg="del mod topLvl">
          <ac:chgData name="Mr. PPT" userId="6442ff2356111531" providerId="LiveId" clId="{9E5A8E78-448E-430E-B339-3D00D8E655B1}" dt="2022-11-10T07:18:58.522" v="3061" actId="165"/>
          <ac:grpSpMkLst>
            <pc:docMk/>
            <pc:sldMk cId="3181569996" sldId="1886"/>
            <ac:grpSpMk id="84" creationId="{C1DBEEE0-8AD8-4AA4-A658-40F4EA0D89C1}"/>
          </ac:grpSpMkLst>
        </pc:grpChg>
        <pc:grpChg chg="add del mod">
          <ac:chgData name="Mr. PPT" userId="6442ff2356111531" providerId="LiveId" clId="{9E5A8E78-448E-430E-B339-3D00D8E655B1}" dt="2022-11-10T06:57:19.938" v="2912" actId="165"/>
          <ac:grpSpMkLst>
            <pc:docMk/>
            <pc:sldMk cId="3181569996" sldId="1886"/>
            <ac:grpSpMk id="89" creationId="{221EA30C-D3D8-47DC-89F3-8C42FA60DC09}"/>
          </ac:grpSpMkLst>
        </pc:grpChg>
        <pc:grpChg chg="del mod topLvl">
          <ac:chgData name="Mr. PPT" userId="6442ff2356111531" providerId="LiveId" clId="{9E5A8E78-448E-430E-B339-3D00D8E655B1}" dt="2022-11-10T07:18:58.522" v="3061" actId="165"/>
          <ac:grpSpMkLst>
            <pc:docMk/>
            <pc:sldMk cId="3181569996" sldId="1886"/>
            <ac:grpSpMk id="90" creationId="{3A36FA5D-D238-448E-92A0-56D2732D0FD3}"/>
          </ac:grpSpMkLst>
        </pc:grpChg>
        <pc:picChg chg="add mod ord modCrop">
          <ac:chgData name="Mr. PPT" userId="6442ff2356111531" providerId="LiveId" clId="{9E5A8E78-448E-430E-B339-3D00D8E655B1}" dt="2022-11-10T06:59:09.018" v="2931" actId="732"/>
          <ac:picMkLst>
            <pc:docMk/>
            <pc:sldMk cId="3181569996" sldId="1886"/>
            <ac:picMk id="17" creationId="{9F976059-8B77-4804-A48E-B4CA2DBA6FAC}"/>
          </ac:picMkLst>
        </pc:picChg>
        <pc:picChg chg="del">
          <ac:chgData name="Mr. PPT" userId="6442ff2356111531" providerId="LiveId" clId="{9E5A8E78-448E-430E-B339-3D00D8E655B1}" dt="2022-11-30T07:02:30.652" v="12140" actId="478"/>
          <ac:picMkLst>
            <pc:docMk/>
            <pc:sldMk cId="3181569996" sldId="1886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30.652" v="12140" actId="478"/>
          <ac:picMkLst>
            <pc:docMk/>
            <pc:sldMk cId="3181569996" sldId="1886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30.652" v="12140" actId="478"/>
          <ac:picMkLst>
            <pc:docMk/>
            <pc:sldMk cId="3181569996" sldId="1886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30.652" v="12140" actId="478"/>
          <ac:picMkLst>
            <pc:docMk/>
            <pc:sldMk cId="3181569996" sldId="1886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30.652" v="12140" actId="478"/>
          <ac:picMkLst>
            <pc:docMk/>
            <pc:sldMk cId="3181569996" sldId="1886"/>
            <ac:picMk id="67" creationId="{C9D14DF9-FA93-40D9-9D64-594AC9F4A482}"/>
          </ac:picMkLst>
        </pc:picChg>
        <pc:picChg chg="add mod topLvl">
          <ac:chgData name="Mr. PPT" userId="6442ff2356111531" providerId="LiveId" clId="{9E5A8E78-448E-430E-B339-3D00D8E655B1}" dt="2022-11-10T07:18:58.522" v="3061" actId="165"/>
          <ac:picMkLst>
            <pc:docMk/>
            <pc:sldMk cId="3181569996" sldId="1886"/>
            <ac:picMk id="80" creationId="{38A3E42D-86C6-44C2-892E-9AC2D5649324}"/>
          </ac:picMkLst>
        </pc:picChg>
        <pc:picChg chg="mod topLvl">
          <ac:chgData name="Mr. PPT" userId="6442ff2356111531" providerId="LiveId" clId="{9E5A8E78-448E-430E-B339-3D00D8E655B1}" dt="2022-11-10T07:19:05.353" v="3062" actId="14826"/>
          <ac:picMkLst>
            <pc:docMk/>
            <pc:sldMk cId="3181569996" sldId="1886"/>
            <ac:picMk id="88" creationId="{CDD4D8F3-62B8-4EC9-A194-04A9FC2C4A46}"/>
          </ac:picMkLst>
        </pc:picChg>
        <pc:picChg chg="mod topLvl">
          <ac:chgData name="Mr. PPT" userId="6442ff2356111531" providerId="LiveId" clId="{9E5A8E78-448E-430E-B339-3D00D8E655B1}" dt="2022-11-10T07:19:10.491" v="3063" actId="14826"/>
          <ac:picMkLst>
            <pc:docMk/>
            <pc:sldMk cId="3181569996" sldId="1886"/>
            <ac:picMk id="94" creationId="{8A4F7003-B412-42E8-91C8-77C993D232EA}"/>
          </ac:picMkLst>
        </pc:picChg>
        <pc:picChg chg="add del mod">
          <ac:chgData name="Mr. PPT" userId="6442ff2356111531" providerId="LiveId" clId="{9E5A8E78-448E-430E-B339-3D00D8E655B1}" dt="2022-11-10T06:58:00.120" v="2921"/>
          <ac:picMkLst>
            <pc:docMk/>
            <pc:sldMk cId="3181569996" sldId="1886"/>
            <ac:picMk id="95" creationId="{1DCF1B24-132E-4A16-9718-B1EF21461EC0}"/>
          </ac:picMkLst>
        </pc:picChg>
        <pc:picChg chg="add del mod">
          <ac:chgData name="Mr. PPT" userId="6442ff2356111531" providerId="LiveId" clId="{9E5A8E78-448E-430E-B339-3D00D8E655B1}" dt="2022-11-10T06:59:02.530" v="2930" actId="478"/>
          <ac:picMkLst>
            <pc:docMk/>
            <pc:sldMk cId="3181569996" sldId="1886"/>
            <ac:picMk id="96" creationId="{3EB7B247-B705-486A-93EE-909D7B0EC207}"/>
          </ac:picMkLst>
        </pc:picChg>
        <pc:cxnChg chg="ord">
          <ac:chgData name="Mr. PPT" userId="6442ff2356111531" providerId="LiveId" clId="{9E5A8E78-448E-430E-B339-3D00D8E655B1}" dt="2022-11-10T06:58:10.357" v="2923" actId="166"/>
          <ac:cxnSpMkLst>
            <pc:docMk/>
            <pc:sldMk cId="3181569996" sldId="1886"/>
            <ac:cxnSpMk id="6" creationId="{FE0EABEB-A824-413A-8C5A-2660CCB3E92D}"/>
          </ac:cxnSpMkLst>
        </pc:cxnChg>
      </pc:sldChg>
      <pc:sldChg chg="addSp delSp modSp add mod">
        <pc:chgData name="Mr. PPT" userId="6442ff2356111531" providerId="LiveId" clId="{9E5A8E78-448E-430E-B339-3D00D8E655B1}" dt="2022-11-30T07:02:32.574" v="12141" actId="478"/>
        <pc:sldMkLst>
          <pc:docMk/>
          <pc:sldMk cId="17910399" sldId="1887"/>
        </pc:sldMkLst>
        <pc:spChg chg="mod">
          <ac:chgData name="Mr. PPT" userId="6442ff2356111531" providerId="LiveId" clId="{9E5A8E78-448E-430E-B339-3D00D8E655B1}" dt="2022-11-10T07:01:04.371" v="2948" actId="20577"/>
          <ac:spMkLst>
            <pc:docMk/>
            <pc:sldMk cId="17910399" sldId="1887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7:02:32.574" v="12141" actId="478"/>
          <ac:spMkLst>
            <pc:docMk/>
            <pc:sldMk cId="17910399" sldId="1887"/>
            <ac:spMk id="11" creationId="{D07175C6-455B-45A5-9367-F232D6F1633F}"/>
          </ac:spMkLst>
        </pc:spChg>
        <pc:spChg chg="add mod topLvl">
          <ac:chgData name="Mr. PPT" userId="6442ff2356111531" providerId="LiveId" clId="{9E5A8E78-448E-430E-B339-3D00D8E655B1}" dt="2022-11-10T07:16:42.549" v="3044" actId="165"/>
          <ac:spMkLst>
            <pc:docMk/>
            <pc:sldMk cId="17910399" sldId="1887"/>
            <ac:spMk id="34" creationId="{1DB72AD7-698C-45C8-84AB-F44B52454B5F}"/>
          </ac:spMkLst>
        </pc:spChg>
        <pc:spChg chg="add del mod topLvl">
          <ac:chgData name="Mr. PPT" userId="6442ff2356111531" providerId="LiveId" clId="{9E5A8E78-448E-430E-B339-3D00D8E655B1}" dt="2022-11-10T07:01:30.033" v="2953" actId="478"/>
          <ac:spMkLst>
            <pc:docMk/>
            <pc:sldMk cId="17910399" sldId="1887"/>
            <ac:spMk id="35" creationId="{269BA1E5-0D1C-4B32-BFF2-5A6551FB1EC6}"/>
          </ac:spMkLst>
        </pc:spChg>
        <pc:spChg chg="add del mod topLvl">
          <ac:chgData name="Mr. PPT" userId="6442ff2356111531" providerId="LiveId" clId="{9E5A8E78-448E-430E-B339-3D00D8E655B1}" dt="2022-11-10T07:01:30.033" v="2953" actId="478"/>
          <ac:spMkLst>
            <pc:docMk/>
            <pc:sldMk cId="17910399" sldId="1887"/>
            <ac:spMk id="36" creationId="{15AA2A56-6691-4A05-85B0-979C1EED6CCC}"/>
          </ac:spMkLst>
        </pc:spChg>
        <pc:spChg chg="add mod topLvl">
          <ac:chgData name="Mr. PPT" userId="6442ff2356111531" providerId="LiveId" clId="{9E5A8E78-448E-430E-B339-3D00D8E655B1}" dt="2022-11-10T07:16:42.549" v="3044" actId="165"/>
          <ac:spMkLst>
            <pc:docMk/>
            <pc:sldMk cId="17910399" sldId="1887"/>
            <ac:spMk id="39" creationId="{ECADED40-9D06-4909-9BBA-E784D8E7A8E1}"/>
          </ac:spMkLst>
        </pc:spChg>
        <pc:spChg chg="add del mod topLvl">
          <ac:chgData name="Mr. PPT" userId="6442ff2356111531" providerId="LiveId" clId="{9E5A8E78-448E-430E-B339-3D00D8E655B1}" dt="2022-11-10T07:01:32.186" v="2954" actId="478"/>
          <ac:spMkLst>
            <pc:docMk/>
            <pc:sldMk cId="17910399" sldId="1887"/>
            <ac:spMk id="40" creationId="{C5000F66-9BCB-4416-BD4A-00AF07ED5038}"/>
          </ac:spMkLst>
        </pc:spChg>
        <pc:spChg chg="add del mod topLvl">
          <ac:chgData name="Mr. PPT" userId="6442ff2356111531" providerId="LiveId" clId="{9E5A8E78-448E-430E-B339-3D00D8E655B1}" dt="2022-11-10T07:01:32.186" v="2954" actId="478"/>
          <ac:spMkLst>
            <pc:docMk/>
            <pc:sldMk cId="17910399" sldId="1887"/>
            <ac:spMk id="41" creationId="{205946CA-5B9D-4926-B76F-2026C64AC1A6}"/>
          </ac:spMkLst>
        </pc:spChg>
        <pc:spChg chg="add mod topLvl">
          <ac:chgData name="Mr. PPT" userId="6442ff2356111531" providerId="LiveId" clId="{9E5A8E78-448E-430E-B339-3D00D8E655B1}" dt="2022-11-10T07:16:42.549" v="3044" actId="165"/>
          <ac:spMkLst>
            <pc:docMk/>
            <pc:sldMk cId="17910399" sldId="1887"/>
            <ac:spMk id="46" creationId="{DBA32063-B722-4273-B91A-2547228F8BD8}"/>
          </ac:spMkLst>
        </pc:spChg>
        <pc:spChg chg="add mod topLvl">
          <ac:chgData name="Mr. PPT" userId="6442ff2356111531" providerId="LiveId" clId="{9E5A8E78-448E-430E-B339-3D00D8E655B1}" dt="2022-11-10T07:16:42.549" v="3044" actId="165"/>
          <ac:spMkLst>
            <pc:docMk/>
            <pc:sldMk cId="17910399" sldId="1887"/>
            <ac:spMk id="47" creationId="{9D929064-DF87-4153-A4D3-161ABE6E4F28}"/>
          </ac:spMkLst>
        </pc:spChg>
        <pc:spChg chg="add del mod">
          <ac:chgData name="Mr. PPT" userId="6442ff2356111531" providerId="LiveId" clId="{9E5A8E78-448E-430E-B339-3D00D8E655B1}" dt="2022-11-10T07:14:13.579" v="3006" actId="478"/>
          <ac:spMkLst>
            <pc:docMk/>
            <pc:sldMk cId="17910399" sldId="1887"/>
            <ac:spMk id="49" creationId="{727AE0C8-8742-4A3A-B870-D03ED88577F1}"/>
          </ac:spMkLst>
        </pc:spChg>
        <pc:spChg chg="add mod topLvl">
          <ac:chgData name="Mr. PPT" userId="6442ff2356111531" providerId="LiveId" clId="{9E5A8E78-448E-430E-B339-3D00D8E655B1}" dt="2022-11-10T07:16:42.549" v="3044" actId="165"/>
          <ac:spMkLst>
            <pc:docMk/>
            <pc:sldMk cId="17910399" sldId="1887"/>
            <ac:spMk id="50" creationId="{27FDDBA3-D66E-444F-A2A1-64A798713EE8}"/>
          </ac:spMkLst>
        </pc:spChg>
        <pc:spChg chg="del">
          <ac:chgData name="Mr. PPT" userId="6442ff2356111531" providerId="LiveId" clId="{9E5A8E78-448E-430E-B339-3D00D8E655B1}" dt="2022-11-10T07:00:17.960" v="2936" actId="478"/>
          <ac:spMkLst>
            <pc:docMk/>
            <pc:sldMk cId="17910399" sldId="1887"/>
            <ac:spMk id="97" creationId="{5139AEE3-1322-4D9E-9C22-BBC83E9E4A51}"/>
          </ac:spMkLst>
        </pc:spChg>
        <pc:grpChg chg="add del mod">
          <ac:chgData name="Mr. PPT" userId="6442ff2356111531" providerId="LiveId" clId="{9E5A8E78-448E-430E-B339-3D00D8E655B1}" dt="2022-11-10T07:00:43.605" v="2944" actId="165"/>
          <ac:grpSpMkLst>
            <pc:docMk/>
            <pc:sldMk cId="17910399" sldId="1887"/>
            <ac:grpSpMk id="8" creationId="{94337416-19D4-4449-95C7-E61EA0D3CCE0}"/>
          </ac:grpSpMkLst>
        </pc:grpChg>
        <pc:grpChg chg="add del mod">
          <ac:chgData name="Mr. PPT" userId="6442ff2356111531" providerId="LiveId" clId="{9E5A8E78-448E-430E-B339-3D00D8E655B1}" dt="2022-11-10T07:01:12.227" v="2952" actId="165"/>
          <ac:grpSpMkLst>
            <pc:docMk/>
            <pc:sldMk cId="17910399" sldId="1887"/>
            <ac:grpSpMk id="9" creationId="{DD41BE01-ABB7-4B89-897D-44E8D420ACA9}"/>
          </ac:grpSpMkLst>
        </pc:grpChg>
        <pc:grpChg chg="add del mod">
          <ac:chgData name="Mr. PPT" userId="6442ff2356111531" providerId="LiveId" clId="{9E5A8E78-448E-430E-B339-3D00D8E655B1}" dt="2022-11-10T07:13:52.919" v="2997" actId="165"/>
          <ac:grpSpMkLst>
            <pc:docMk/>
            <pc:sldMk cId="17910399" sldId="1887"/>
            <ac:grpSpMk id="12" creationId="{0143C0CE-53DB-4EF0-9ECA-81239F8BAAA3}"/>
          </ac:grpSpMkLst>
        </pc:grpChg>
        <pc:grpChg chg="del">
          <ac:chgData name="Mr. PPT" userId="6442ff2356111531" providerId="LiveId" clId="{9E5A8E78-448E-430E-B339-3D00D8E655B1}" dt="2022-11-10T07:00:15.186" v="2934" actId="478"/>
          <ac:grpSpMkLst>
            <pc:docMk/>
            <pc:sldMk cId="17910399" sldId="1887"/>
            <ac:grpSpMk id="13" creationId="{A3D29529-4D33-4179-86F6-32D8FA260F33}"/>
          </ac:grpSpMkLst>
        </pc:grpChg>
        <pc:grpChg chg="del">
          <ac:chgData name="Mr. PPT" userId="6442ff2356111531" providerId="LiveId" clId="{9E5A8E78-448E-430E-B339-3D00D8E655B1}" dt="2022-11-10T07:00:15.186" v="2934" actId="478"/>
          <ac:grpSpMkLst>
            <pc:docMk/>
            <pc:sldMk cId="17910399" sldId="1887"/>
            <ac:grpSpMk id="14" creationId="{C2B7FDA4-CD57-480E-9F07-A0D9340C5E3B}"/>
          </ac:grpSpMkLst>
        </pc:grpChg>
        <pc:grpChg chg="del">
          <ac:chgData name="Mr. PPT" userId="6442ff2356111531" providerId="LiveId" clId="{9E5A8E78-448E-430E-B339-3D00D8E655B1}" dt="2022-11-10T07:00:15.186" v="2934" actId="478"/>
          <ac:grpSpMkLst>
            <pc:docMk/>
            <pc:sldMk cId="17910399" sldId="1887"/>
            <ac:grpSpMk id="15" creationId="{19B72DE4-9DDE-4388-9ACE-684390162C50}"/>
          </ac:grpSpMkLst>
        </pc:grpChg>
        <pc:grpChg chg="add del mod">
          <ac:chgData name="Mr. PPT" userId="6442ff2356111531" providerId="LiveId" clId="{9E5A8E78-448E-430E-B339-3D00D8E655B1}" dt="2022-11-10T07:16:42.549" v="3044" actId="165"/>
          <ac:grpSpMkLst>
            <pc:docMk/>
            <pc:sldMk cId="17910399" sldId="1887"/>
            <ac:grpSpMk id="16" creationId="{303DC3AB-3754-4269-B70E-60CD454FBC0D}"/>
          </ac:grpSpMkLst>
        </pc:grpChg>
        <pc:picChg chg="del">
          <ac:chgData name="Mr. PPT" userId="6442ff2356111531" providerId="LiveId" clId="{9E5A8E78-448E-430E-B339-3D00D8E655B1}" dt="2022-11-10T07:00:15.526" v="2935" actId="478"/>
          <ac:picMkLst>
            <pc:docMk/>
            <pc:sldMk cId="17910399" sldId="1887"/>
            <ac:picMk id="17" creationId="{9F976059-8B77-4804-A48E-B4CA2DBA6FAC}"/>
          </ac:picMkLst>
        </pc:picChg>
        <pc:picChg chg="add del mod topLvl">
          <ac:chgData name="Mr. PPT" userId="6442ff2356111531" providerId="LiveId" clId="{9E5A8E78-448E-430E-B339-3D00D8E655B1}" dt="2022-11-10T07:15:26.211" v="3026"/>
          <ac:picMkLst>
            <pc:docMk/>
            <pc:sldMk cId="17910399" sldId="1887"/>
            <ac:picMk id="37" creationId="{B479B91A-7B70-4936-B73C-144FF0ACF9D5}"/>
          </ac:picMkLst>
        </pc:picChg>
        <pc:picChg chg="add del mod topLvl">
          <ac:chgData name="Mr. PPT" userId="6442ff2356111531" providerId="LiveId" clId="{9E5A8E78-448E-430E-B339-3D00D8E655B1}" dt="2022-11-10T07:15:29.438" v="3028"/>
          <ac:picMkLst>
            <pc:docMk/>
            <pc:sldMk cId="17910399" sldId="1887"/>
            <ac:picMk id="38" creationId="{7A525169-DB4D-46B7-A987-F5D5FB4601B8}"/>
          </ac:picMkLst>
        </pc:picChg>
        <pc:picChg chg="add del mod topLvl">
          <ac:chgData name="Mr. PPT" userId="6442ff2356111531" providerId="LiveId" clId="{9E5A8E78-448E-430E-B339-3D00D8E655B1}" dt="2022-11-10T07:15:13.306" v="3023"/>
          <ac:picMkLst>
            <pc:docMk/>
            <pc:sldMk cId="17910399" sldId="1887"/>
            <ac:picMk id="42" creationId="{2D8108F6-DD64-4911-ABBE-098E61615262}"/>
          </ac:picMkLst>
        </pc:picChg>
        <pc:picChg chg="add del mod topLvl">
          <ac:chgData name="Mr. PPT" userId="6442ff2356111531" providerId="LiveId" clId="{9E5A8E78-448E-430E-B339-3D00D8E655B1}" dt="2022-11-10T07:15:22.281" v="3024"/>
          <ac:picMkLst>
            <pc:docMk/>
            <pc:sldMk cId="17910399" sldId="1887"/>
            <ac:picMk id="43" creationId="{D80AAF53-13CB-4EC8-885B-3DDA32C886B4}"/>
          </ac:picMkLst>
        </pc:picChg>
        <pc:picChg chg="add del mod ord">
          <ac:chgData name="Mr. PPT" userId="6442ff2356111531" providerId="LiveId" clId="{9E5A8E78-448E-430E-B339-3D00D8E655B1}" dt="2022-11-10T07:15:13.306" v="3023"/>
          <ac:picMkLst>
            <pc:docMk/>
            <pc:sldMk cId="17910399" sldId="1887"/>
            <ac:picMk id="51" creationId="{C10730DA-ED6F-46D5-B058-391AE81FF7F8}"/>
          </ac:picMkLst>
        </pc:picChg>
        <pc:picChg chg="add del mod ord">
          <ac:chgData name="Mr. PPT" userId="6442ff2356111531" providerId="LiveId" clId="{9E5A8E78-448E-430E-B339-3D00D8E655B1}" dt="2022-11-10T07:15:26.211" v="3026"/>
          <ac:picMkLst>
            <pc:docMk/>
            <pc:sldMk cId="17910399" sldId="1887"/>
            <ac:picMk id="52" creationId="{84A03506-CC1D-4D0D-AC1A-19B63E70139C}"/>
          </ac:picMkLst>
        </pc:picChg>
        <pc:picChg chg="add del mod ord">
          <ac:chgData name="Mr. PPT" userId="6442ff2356111531" providerId="LiveId" clId="{9E5A8E78-448E-430E-B339-3D00D8E655B1}" dt="2022-11-10T07:15:22.281" v="3024"/>
          <ac:picMkLst>
            <pc:docMk/>
            <pc:sldMk cId="17910399" sldId="1887"/>
            <ac:picMk id="53" creationId="{F142DC84-AB75-41CA-A02A-4629E15C1A3B}"/>
          </ac:picMkLst>
        </pc:picChg>
        <pc:picChg chg="add del mod ord">
          <ac:chgData name="Mr. PPT" userId="6442ff2356111531" providerId="LiveId" clId="{9E5A8E78-448E-430E-B339-3D00D8E655B1}" dt="2022-11-10T07:15:29.438" v="3028"/>
          <ac:picMkLst>
            <pc:docMk/>
            <pc:sldMk cId="17910399" sldId="1887"/>
            <ac:picMk id="54" creationId="{557058D1-FC7D-48FA-A9EF-E979B94BE9CE}"/>
          </ac:picMkLst>
        </pc:picChg>
        <pc:picChg chg="mod topLvl modCrop">
          <ac:chgData name="Mr. PPT" userId="6442ff2356111531" providerId="LiveId" clId="{9E5A8E78-448E-430E-B339-3D00D8E655B1}" dt="2022-11-10T07:16:42.549" v="3044" actId="165"/>
          <ac:picMkLst>
            <pc:docMk/>
            <pc:sldMk cId="17910399" sldId="1887"/>
            <ac:picMk id="55" creationId="{ED84E595-E9D0-4F47-906D-A78EBA64828C}"/>
          </ac:picMkLst>
        </pc:picChg>
        <pc:picChg chg="mod topLvl modCrop">
          <ac:chgData name="Mr. PPT" userId="6442ff2356111531" providerId="LiveId" clId="{9E5A8E78-448E-430E-B339-3D00D8E655B1}" dt="2022-11-10T07:16:42.549" v="3044" actId="165"/>
          <ac:picMkLst>
            <pc:docMk/>
            <pc:sldMk cId="17910399" sldId="1887"/>
            <ac:picMk id="56" creationId="{9F47C827-9683-4EB4-8460-299804A658EE}"/>
          </ac:picMkLst>
        </pc:picChg>
        <pc:picChg chg="mod topLvl modCrop">
          <ac:chgData name="Mr. PPT" userId="6442ff2356111531" providerId="LiveId" clId="{9E5A8E78-448E-430E-B339-3D00D8E655B1}" dt="2022-11-10T07:16:42.549" v="3044" actId="165"/>
          <ac:picMkLst>
            <pc:docMk/>
            <pc:sldMk cId="17910399" sldId="1887"/>
            <ac:picMk id="57" creationId="{7C8FBA31-8E53-4205-8E7B-602C3BB5ADB8}"/>
          </ac:picMkLst>
        </pc:picChg>
        <pc:picChg chg="mod topLvl modCrop">
          <ac:chgData name="Mr. PPT" userId="6442ff2356111531" providerId="LiveId" clId="{9E5A8E78-448E-430E-B339-3D00D8E655B1}" dt="2022-11-10T07:16:42.549" v="3044" actId="165"/>
          <ac:picMkLst>
            <pc:docMk/>
            <pc:sldMk cId="17910399" sldId="1887"/>
            <ac:picMk id="58" creationId="{36D6B790-F94D-4E02-A5F8-9D216755989C}"/>
          </ac:picMkLst>
        </pc:picChg>
        <pc:picChg chg="del">
          <ac:chgData name="Mr. PPT" userId="6442ff2356111531" providerId="LiveId" clId="{9E5A8E78-448E-430E-B339-3D00D8E655B1}" dt="2022-11-30T07:02:32.574" v="12141" actId="478"/>
          <ac:picMkLst>
            <pc:docMk/>
            <pc:sldMk cId="17910399" sldId="1887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32.574" v="12141" actId="478"/>
          <ac:picMkLst>
            <pc:docMk/>
            <pc:sldMk cId="17910399" sldId="1887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32.574" v="12141" actId="478"/>
          <ac:picMkLst>
            <pc:docMk/>
            <pc:sldMk cId="17910399" sldId="1887"/>
            <ac:picMk id="61" creationId="{DB28809C-8631-4C8E-8E68-F1ECEF349AFC}"/>
          </ac:picMkLst>
        </pc:picChg>
        <pc:picChg chg="mod ord topLvl">
          <ac:chgData name="Mr. PPT" userId="6442ff2356111531" providerId="LiveId" clId="{9E5A8E78-448E-430E-B339-3D00D8E655B1}" dt="2022-11-10T07:16:42.549" v="3044" actId="165"/>
          <ac:picMkLst>
            <pc:docMk/>
            <pc:sldMk cId="17910399" sldId="1887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32.574" v="12141" actId="478"/>
          <ac:picMkLst>
            <pc:docMk/>
            <pc:sldMk cId="17910399" sldId="1887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2:36.223" v="12143" actId="478"/>
        <pc:sldMkLst>
          <pc:docMk/>
          <pc:sldMk cId="1274995386" sldId="1888"/>
        </pc:sldMkLst>
        <pc:spChg chg="mod">
          <ac:chgData name="Mr. PPT" userId="6442ff2356111531" providerId="LiveId" clId="{9E5A8E78-448E-430E-B339-3D00D8E655B1}" dt="2022-11-10T07:17:10.902" v="3050" actId="1076"/>
          <ac:spMkLst>
            <pc:docMk/>
            <pc:sldMk cId="1274995386" sldId="1888"/>
            <ac:spMk id="7" creationId="{2AFEF742-0D7C-491E-AF74-811BC68900E5}"/>
          </ac:spMkLst>
        </pc:spChg>
        <pc:spChg chg="del">
          <ac:chgData name="Mr. PPT" userId="6442ff2356111531" providerId="LiveId" clId="{9E5A8E78-448E-430E-B339-3D00D8E655B1}" dt="2022-11-30T07:02:34.455" v="12142" actId="478"/>
          <ac:spMkLst>
            <pc:docMk/>
            <pc:sldMk cId="1274995386" sldId="1888"/>
            <ac:spMk id="11" creationId="{D07175C6-455B-45A5-9367-F232D6F1633F}"/>
          </ac:spMkLst>
        </pc:spChg>
        <pc:spChg chg="add del mod">
          <ac:chgData name="Mr. PPT" userId="6442ff2356111531" providerId="LiveId" clId="{9E5A8E78-448E-430E-B339-3D00D8E655B1}" dt="2022-11-10T07:25:51.072" v="3182" actId="478"/>
          <ac:spMkLst>
            <pc:docMk/>
            <pc:sldMk cId="1274995386" sldId="1888"/>
            <ac:spMk id="13" creationId="{1B8523C4-6C3A-484C-9160-BC17BDC6E9D7}"/>
          </ac:spMkLst>
        </pc:spChg>
        <pc:spChg chg="add del mod">
          <ac:chgData name="Mr. PPT" userId="6442ff2356111531" providerId="LiveId" clId="{9E5A8E78-448E-430E-B339-3D00D8E655B1}" dt="2022-11-10T07:26:50.533" v="3197"/>
          <ac:spMkLst>
            <pc:docMk/>
            <pc:sldMk cId="1274995386" sldId="1888"/>
            <ac:spMk id="14" creationId="{5F5F9302-CA17-4308-BF32-4C6E7A530607}"/>
          </ac:spMkLst>
        </pc:spChg>
        <pc:spChg chg="add del mod">
          <ac:chgData name="Mr. PPT" userId="6442ff2356111531" providerId="LiveId" clId="{9E5A8E78-448E-430E-B339-3D00D8E655B1}" dt="2022-11-10T07:17:12.955" v="3052"/>
          <ac:spMkLst>
            <pc:docMk/>
            <pc:sldMk cId="1274995386" sldId="1888"/>
            <ac:spMk id="23" creationId="{ED35EF28-0BAD-4C6B-8DCD-8D2ED9F57F0F}"/>
          </ac:spMkLst>
        </pc:spChg>
        <pc:spChg chg="add del mod">
          <ac:chgData name="Mr. PPT" userId="6442ff2356111531" providerId="LiveId" clId="{9E5A8E78-448E-430E-B339-3D00D8E655B1}" dt="2022-11-10T07:17:12.955" v="3052"/>
          <ac:spMkLst>
            <pc:docMk/>
            <pc:sldMk cId="1274995386" sldId="1888"/>
            <ac:spMk id="24" creationId="{2BE36F41-2EFB-4E87-8E78-93F054F0E7B0}"/>
          </ac:spMkLst>
        </pc:spChg>
        <pc:spChg chg="add del mod">
          <ac:chgData name="Mr. PPT" userId="6442ff2356111531" providerId="LiveId" clId="{9E5A8E78-448E-430E-B339-3D00D8E655B1}" dt="2022-11-10T07:17:12.955" v="3052"/>
          <ac:spMkLst>
            <pc:docMk/>
            <pc:sldMk cId="1274995386" sldId="1888"/>
            <ac:spMk id="25" creationId="{606C6BB2-DECF-4395-9092-4099EFECDC69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29" creationId="{1B3ED838-6222-4ADD-9C74-8CEF5D2E9E10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30" creationId="{79C695B2-BB21-4082-B762-67A8BDDF7B22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31" creationId="{DAE14FCF-3F10-40A1-8C03-FCCDA598AE48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32" creationId="{50726F6C-A490-481E-9FC9-EBB9ED9F37F0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33" creationId="{4782D258-DE98-4AD2-B1BF-641AF11D0530}"/>
          </ac:spMkLst>
        </pc:spChg>
        <pc:spChg chg="del">
          <ac:chgData name="Mr. PPT" userId="6442ff2356111531" providerId="LiveId" clId="{9E5A8E78-448E-430E-B339-3D00D8E655B1}" dt="2022-11-10T07:16:50.015" v="3046" actId="478"/>
          <ac:spMkLst>
            <pc:docMk/>
            <pc:sldMk cId="1274995386" sldId="1888"/>
            <ac:spMk id="34" creationId="{1DB72AD7-698C-45C8-84AB-F44B52454B5F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35" creationId="{94F73438-7AB7-439F-940F-67A27D0CBF68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36" creationId="{DC84BA67-18C5-472A-8A69-2B59890BF180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37" creationId="{D9D1324B-7D80-4F24-A8E8-48E4E59D717F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38" creationId="{00D829E9-0A32-4A0E-A8ED-A7C2F40C6A9E}"/>
          </ac:spMkLst>
        </pc:spChg>
        <pc:spChg chg="del">
          <ac:chgData name="Mr. PPT" userId="6442ff2356111531" providerId="LiveId" clId="{9E5A8E78-448E-430E-B339-3D00D8E655B1}" dt="2022-11-10T07:16:50.015" v="3046" actId="478"/>
          <ac:spMkLst>
            <pc:docMk/>
            <pc:sldMk cId="1274995386" sldId="1888"/>
            <ac:spMk id="39" creationId="{ECADED40-9D06-4909-9BBA-E784D8E7A8E1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40" creationId="{F5023A92-6AC1-48C7-97A3-54E586853AC5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41" creationId="{70DBA01C-9F40-43BD-BA48-3B99EC703013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42" creationId="{9ED80507-1D56-4AD8-B254-2ED2D941B729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44" creationId="{95A80C49-4D3D-4D20-A4BC-2AFC29DF9B82}"/>
          </ac:spMkLst>
        </pc:spChg>
        <pc:spChg chg="mod">
          <ac:chgData name="Mr. PPT" userId="6442ff2356111531" providerId="LiveId" clId="{9E5A8E78-448E-430E-B339-3D00D8E655B1}" dt="2022-11-10T07:16:55.774" v="3047"/>
          <ac:spMkLst>
            <pc:docMk/>
            <pc:sldMk cId="1274995386" sldId="1888"/>
            <ac:spMk id="45" creationId="{84262282-DD30-4015-9E5E-34F3E809FC14}"/>
          </ac:spMkLst>
        </pc:spChg>
        <pc:spChg chg="del">
          <ac:chgData name="Mr. PPT" userId="6442ff2356111531" providerId="LiveId" clId="{9E5A8E78-448E-430E-B339-3D00D8E655B1}" dt="2022-11-10T07:16:50.015" v="3046" actId="478"/>
          <ac:spMkLst>
            <pc:docMk/>
            <pc:sldMk cId="1274995386" sldId="1888"/>
            <ac:spMk id="46" creationId="{DBA32063-B722-4273-B91A-2547228F8BD8}"/>
          </ac:spMkLst>
        </pc:spChg>
        <pc:spChg chg="del">
          <ac:chgData name="Mr. PPT" userId="6442ff2356111531" providerId="LiveId" clId="{9E5A8E78-448E-430E-B339-3D00D8E655B1}" dt="2022-11-10T07:16:50.015" v="3046" actId="478"/>
          <ac:spMkLst>
            <pc:docMk/>
            <pc:sldMk cId="1274995386" sldId="1888"/>
            <ac:spMk id="47" creationId="{9D929064-DF87-4153-A4D3-161ABE6E4F28}"/>
          </ac:spMkLst>
        </pc:spChg>
        <pc:spChg chg="del">
          <ac:chgData name="Mr. PPT" userId="6442ff2356111531" providerId="LiveId" clId="{9E5A8E78-448E-430E-B339-3D00D8E655B1}" dt="2022-11-10T07:16:50.015" v="3046" actId="478"/>
          <ac:spMkLst>
            <pc:docMk/>
            <pc:sldMk cId="1274995386" sldId="1888"/>
            <ac:spMk id="50" creationId="{27FDDBA3-D66E-444F-A2A1-64A798713EE8}"/>
          </ac:spMkLst>
        </pc:spChg>
        <pc:spChg chg="add del mod">
          <ac:chgData name="Mr. PPT" userId="6442ff2356111531" providerId="LiveId" clId="{9E5A8E78-448E-430E-B339-3D00D8E655B1}" dt="2022-11-10T07:17:12.955" v="3052"/>
          <ac:spMkLst>
            <pc:docMk/>
            <pc:sldMk cId="1274995386" sldId="1888"/>
            <ac:spMk id="64" creationId="{C1CB878B-68B3-4E1E-92B7-13C962C78DEB}"/>
          </ac:spMkLst>
        </pc:spChg>
        <pc:spChg chg="add del mod">
          <ac:chgData name="Mr. PPT" userId="6442ff2356111531" providerId="LiveId" clId="{9E5A8E78-448E-430E-B339-3D00D8E655B1}" dt="2022-11-10T07:17:12.955" v="3052"/>
          <ac:spMkLst>
            <pc:docMk/>
            <pc:sldMk cId="1274995386" sldId="1888"/>
            <ac:spMk id="66" creationId="{6CFC0865-E79D-4D86-B48C-363C74B5F3B1}"/>
          </ac:spMkLst>
        </pc:spChg>
        <pc:spChg chg="add mod ord">
          <ac:chgData name="Mr. PPT" userId="6442ff2356111531" providerId="LiveId" clId="{9E5A8E78-448E-430E-B339-3D00D8E655B1}" dt="2022-11-10T07:21:52.043" v="3118" actId="12788"/>
          <ac:spMkLst>
            <pc:docMk/>
            <pc:sldMk cId="1274995386" sldId="1888"/>
            <ac:spMk id="68" creationId="{A939A190-F7FA-44A8-BDCF-F2CFC41E1B40}"/>
          </ac:spMkLst>
        </pc:spChg>
        <pc:spChg chg="add mod">
          <ac:chgData name="Mr. PPT" userId="6442ff2356111531" providerId="LiveId" clId="{9E5A8E78-448E-430E-B339-3D00D8E655B1}" dt="2022-11-10T07:17:45.397" v="3055"/>
          <ac:spMkLst>
            <pc:docMk/>
            <pc:sldMk cId="1274995386" sldId="1888"/>
            <ac:spMk id="69" creationId="{258E6F57-C1A3-4877-8626-A060D461E4E0}"/>
          </ac:spMkLst>
        </pc:spChg>
        <pc:spChg chg="add mod topLvl">
          <ac:chgData name="Mr. PPT" userId="6442ff2356111531" providerId="LiveId" clId="{9E5A8E78-448E-430E-B339-3D00D8E655B1}" dt="2022-11-10T07:31:45.589" v="3244" actId="164"/>
          <ac:spMkLst>
            <pc:docMk/>
            <pc:sldMk cId="1274995386" sldId="1888"/>
            <ac:spMk id="70" creationId="{57C0B7AD-B84C-4F6F-A133-EB06C2E4BEF2}"/>
          </ac:spMkLst>
        </pc:spChg>
        <pc:spChg chg="add del mod">
          <ac:chgData name="Mr. PPT" userId="6442ff2356111531" providerId="LiveId" clId="{9E5A8E78-448E-430E-B339-3D00D8E655B1}" dt="2022-11-10T07:19:56.364" v="3076" actId="478"/>
          <ac:spMkLst>
            <pc:docMk/>
            <pc:sldMk cId="1274995386" sldId="1888"/>
            <ac:spMk id="72" creationId="{5E5AFD68-016C-48B1-8B17-0BB792D72D5B}"/>
          </ac:spMkLst>
        </pc:spChg>
        <pc:spChg chg="add del mod">
          <ac:chgData name="Mr. PPT" userId="6442ff2356111531" providerId="LiveId" clId="{9E5A8E78-448E-430E-B339-3D00D8E655B1}" dt="2022-11-10T07:19:56.364" v="3076" actId="478"/>
          <ac:spMkLst>
            <pc:docMk/>
            <pc:sldMk cId="1274995386" sldId="1888"/>
            <ac:spMk id="74" creationId="{F6C87192-3F07-4522-966C-E629B40DE8D0}"/>
          </ac:spMkLst>
        </pc:spChg>
        <pc:spChg chg="add mod topLvl">
          <ac:chgData name="Mr. PPT" userId="6442ff2356111531" providerId="LiveId" clId="{9E5A8E78-448E-430E-B339-3D00D8E655B1}" dt="2022-11-10T07:21:52.829" v="3119" actId="165"/>
          <ac:spMkLst>
            <pc:docMk/>
            <pc:sldMk cId="1274995386" sldId="1888"/>
            <ac:spMk id="76" creationId="{97D24F11-1108-4CB2-8D94-9398550814C9}"/>
          </ac:spMkLst>
        </pc:spChg>
        <pc:spChg chg="mod topLvl">
          <ac:chgData name="Mr. PPT" userId="6442ff2356111531" providerId="LiveId" clId="{9E5A8E78-448E-430E-B339-3D00D8E655B1}" dt="2022-11-10T07:31:48.166" v="3245" actId="164"/>
          <ac:spMkLst>
            <pc:docMk/>
            <pc:sldMk cId="1274995386" sldId="1888"/>
            <ac:spMk id="78" creationId="{5D1CE57D-82CE-4724-AFA6-BE47332FD661}"/>
          </ac:spMkLst>
        </pc:spChg>
        <pc:spChg chg="mod topLvl">
          <ac:chgData name="Mr. PPT" userId="6442ff2356111531" providerId="LiveId" clId="{9E5A8E78-448E-430E-B339-3D00D8E655B1}" dt="2022-11-10T07:21:52.829" v="3119" actId="165"/>
          <ac:spMkLst>
            <pc:docMk/>
            <pc:sldMk cId="1274995386" sldId="1888"/>
            <ac:spMk id="80" creationId="{B7D0C1AB-4A2F-4A8E-B1C9-5647FEF915C0}"/>
          </ac:spMkLst>
        </pc:spChg>
        <pc:spChg chg="mod topLvl">
          <ac:chgData name="Mr. PPT" userId="6442ff2356111531" providerId="LiveId" clId="{9E5A8E78-448E-430E-B339-3D00D8E655B1}" dt="2022-11-10T07:31:49.898" v="3246" actId="164"/>
          <ac:spMkLst>
            <pc:docMk/>
            <pc:sldMk cId="1274995386" sldId="1888"/>
            <ac:spMk id="82" creationId="{2FAF05D8-BD4B-42C3-ADEA-6D7331BBF5F4}"/>
          </ac:spMkLst>
        </pc:spChg>
        <pc:spChg chg="mod topLvl">
          <ac:chgData name="Mr. PPT" userId="6442ff2356111531" providerId="LiveId" clId="{9E5A8E78-448E-430E-B339-3D00D8E655B1}" dt="2022-11-10T07:21:52.829" v="3119" actId="165"/>
          <ac:spMkLst>
            <pc:docMk/>
            <pc:sldMk cId="1274995386" sldId="1888"/>
            <ac:spMk id="84" creationId="{377914BA-DEA3-40F8-AC43-33864B13DC9A}"/>
          </ac:spMkLst>
        </pc:spChg>
        <pc:spChg chg="mod topLvl">
          <ac:chgData name="Mr. PPT" userId="6442ff2356111531" providerId="LiveId" clId="{9E5A8E78-448E-430E-B339-3D00D8E655B1}" dt="2022-11-10T07:31:51.244" v="3247" actId="164"/>
          <ac:spMkLst>
            <pc:docMk/>
            <pc:sldMk cId="1274995386" sldId="1888"/>
            <ac:spMk id="86" creationId="{772662A4-5480-4425-B971-E88E4D346BAA}"/>
          </ac:spMkLst>
        </pc:spChg>
        <pc:spChg chg="mod topLvl">
          <ac:chgData name="Mr. PPT" userId="6442ff2356111531" providerId="LiveId" clId="{9E5A8E78-448E-430E-B339-3D00D8E655B1}" dt="2022-11-10T07:21:52.829" v="3119" actId="165"/>
          <ac:spMkLst>
            <pc:docMk/>
            <pc:sldMk cId="1274995386" sldId="1888"/>
            <ac:spMk id="88" creationId="{431E0AC9-1BA8-4ED0-B4A8-959A724E57AD}"/>
          </ac:spMkLst>
        </pc:spChg>
        <pc:spChg chg="add del mod">
          <ac:chgData name="Mr. PPT" userId="6442ff2356111531" providerId="LiveId" clId="{9E5A8E78-448E-430E-B339-3D00D8E655B1}" dt="2022-11-10T07:21:12.907" v="3104"/>
          <ac:spMkLst>
            <pc:docMk/>
            <pc:sldMk cId="1274995386" sldId="1888"/>
            <ac:spMk id="89" creationId="{C5D489FB-3DD6-4DBE-84DD-AA356AC62677}"/>
          </ac:spMkLst>
        </pc:spChg>
        <pc:spChg chg="add del mod">
          <ac:chgData name="Mr. PPT" userId="6442ff2356111531" providerId="LiveId" clId="{9E5A8E78-448E-430E-B339-3D00D8E655B1}" dt="2022-11-10T07:21:12.907" v="3104"/>
          <ac:spMkLst>
            <pc:docMk/>
            <pc:sldMk cId="1274995386" sldId="1888"/>
            <ac:spMk id="90" creationId="{A01C7564-3647-43F3-9065-E860C6C4A06D}"/>
          </ac:spMkLst>
        </pc:spChg>
        <pc:spChg chg="add mod topLvl">
          <ac:chgData name="Mr. PPT" userId="6442ff2356111531" providerId="LiveId" clId="{9E5A8E78-448E-430E-B339-3D00D8E655B1}" dt="2022-11-10T07:21:52.829" v="3119" actId="165"/>
          <ac:spMkLst>
            <pc:docMk/>
            <pc:sldMk cId="1274995386" sldId="1888"/>
            <ac:spMk id="91" creationId="{4974D148-3A3C-453A-8E7B-016BD688A0D2}"/>
          </ac:spMkLst>
        </pc:spChg>
        <pc:spChg chg="add mod topLvl">
          <ac:chgData name="Mr. PPT" userId="6442ff2356111531" providerId="LiveId" clId="{9E5A8E78-448E-430E-B339-3D00D8E655B1}" dt="2022-11-10T07:21:52.829" v="3119" actId="165"/>
          <ac:spMkLst>
            <pc:docMk/>
            <pc:sldMk cId="1274995386" sldId="1888"/>
            <ac:spMk id="92" creationId="{EB4A2653-DFAE-47CC-A681-FB5F00145452}"/>
          </ac:spMkLst>
        </pc:spChg>
        <pc:spChg chg="add mod">
          <ac:chgData name="Mr. PPT" userId="6442ff2356111531" providerId="LiveId" clId="{9E5A8E78-448E-430E-B339-3D00D8E655B1}" dt="2022-11-10T07:29:02.107" v="3217" actId="12789"/>
          <ac:spMkLst>
            <pc:docMk/>
            <pc:sldMk cId="1274995386" sldId="1888"/>
            <ac:spMk id="93" creationId="{C8D1CC2A-CD12-429F-813D-1790FB7D6D08}"/>
          </ac:spMkLst>
        </pc:spChg>
        <pc:spChg chg="add mod topLvl">
          <ac:chgData name="Mr. PPT" userId="6442ff2356111531" providerId="LiveId" clId="{9E5A8E78-448E-430E-B339-3D00D8E655B1}" dt="2022-11-10T07:31:11.449" v="3234" actId="165"/>
          <ac:spMkLst>
            <pc:docMk/>
            <pc:sldMk cId="1274995386" sldId="1888"/>
            <ac:spMk id="95" creationId="{1FD88E40-62EA-47D8-96A3-3F06B5BF4645}"/>
          </ac:spMkLst>
        </pc:spChg>
        <pc:spChg chg="add del mod">
          <ac:chgData name="Mr. PPT" userId="6442ff2356111531" providerId="LiveId" clId="{9E5A8E78-448E-430E-B339-3D00D8E655B1}" dt="2022-11-10T07:22:38.414" v="3127" actId="478"/>
          <ac:spMkLst>
            <pc:docMk/>
            <pc:sldMk cId="1274995386" sldId="1888"/>
            <ac:spMk id="96" creationId="{999C3294-40A3-454B-8201-7C6966C7B3FB}"/>
          </ac:spMkLst>
        </pc:spChg>
        <pc:spChg chg="add mod">
          <ac:chgData name="Mr. PPT" userId="6442ff2356111531" providerId="LiveId" clId="{9E5A8E78-448E-430E-B339-3D00D8E655B1}" dt="2022-11-10T07:28:58.907" v="3215" actId="12789"/>
          <ac:spMkLst>
            <pc:docMk/>
            <pc:sldMk cId="1274995386" sldId="1888"/>
            <ac:spMk id="97" creationId="{3F1B8D13-04D6-4149-8F59-E4ABAD514256}"/>
          </ac:spMkLst>
        </pc:spChg>
        <pc:spChg chg="add del mod">
          <ac:chgData name="Mr. PPT" userId="6442ff2356111531" providerId="LiveId" clId="{9E5A8E78-448E-430E-B339-3D00D8E655B1}" dt="2022-11-10T07:26:50.533" v="3197"/>
          <ac:spMkLst>
            <pc:docMk/>
            <pc:sldMk cId="1274995386" sldId="1888"/>
            <ac:spMk id="98" creationId="{DC29555D-5370-4BFA-B703-C925271B8261}"/>
          </ac:spMkLst>
        </pc:spChg>
        <pc:spChg chg="mod">
          <ac:chgData name="Mr. PPT" userId="6442ff2356111531" providerId="LiveId" clId="{9E5A8E78-448E-430E-B339-3D00D8E655B1}" dt="2022-11-10T07:26:26.233" v="3191"/>
          <ac:spMkLst>
            <pc:docMk/>
            <pc:sldMk cId="1274995386" sldId="1888"/>
            <ac:spMk id="99" creationId="{274FC2C5-A326-496E-B02A-6071683F1238}"/>
          </ac:spMkLst>
        </pc:spChg>
        <pc:spChg chg="mod topLvl">
          <ac:chgData name="Mr. PPT" userId="6442ff2356111531" providerId="LiveId" clId="{9E5A8E78-448E-430E-B339-3D00D8E655B1}" dt="2022-11-10T07:31:45.589" v="3244" actId="164"/>
          <ac:spMkLst>
            <pc:docMk/>
            <pc:sldMk cId="1274995386" sldId="1888"/>
            <ac:spMk id="100" creationId="{135292F6-F270-494C-88ED-4822E15B27DA}"/>
          </ac:spMkLst>
        </pc:spChg>
        <pc:spChg chg="add del mod">
          <ac:chgData name="Mr. PPT" userId="6442ff2356111531" providerId="LiveId" clId="{9E5A8E78-448E-430E-B339-3D00D8E655B1}" dt="2022-11-30T07:02:36.223" v="12143" actId="478"/>
          <ac:spMkLst>
            <pc:docMk/>
            <pc:sldMk cId="1274995386" sldId="1888"/>
            <ac:spMk id="101" creationId="{A83E5AFD-0734-4AFF-AEFD-9A8A39853F38}"/>
          </ac:spMkLst>
        </pc:spChg>
        <pc:spChg chg="add del mod">
          <ac:chgData name="Mr. PPT" userId="6442ff2356111531" providerId="LiveId" clId="{9E5A8E78-448E-430E-B339-3D00D8E655B1}" dt="2022-11-30T07:02:36.223" v="12143" actId="478"/>
          <ac:spMkLst>
            <pc:docMk/>
            <pc:sldMk cId="1274995386" sldId="1888"/>
            <ac:spMk id="102" creationId="{2F041D25-9E86-4087-BE7D-D9BD8420F1C5}"/>
          </ac:spMkLst>
        </pc:spChg>
        <pc:spChg chg="add del mod">
          <ac:chgData name="Mr. PPT" userId="6442ff2356111531" providerId="LiveId" clId="{9E5A8E78-448E-430E-B339-3D00D8E655B1}" dt="2022-11-30T07:02:36.223" v="12143" actId="478"/>
          <ac:spMkLst>
            <pc:docMk/>
            <pc:sldMk cId="1274995386" sldId="1888"/>
            <ac:spMk id="103" creationId="{7B7EF6DE-C8DF-4E9D-9C5D-39FF7F7CD5C2}"/>
          </ac:spMkLst>
        </pc:spChg>
        <pc:spChg chg="add del mod">
          <ac:chgData name="Mr. PPT" userId="6442ff2356111531" providerId="LiveId" clId="{9E5A8E78-448E-430E-B339-3D00D8E655B1}" dt="2022-11-30T07:02:36.223" v="12143" actId="478"/>
          <ac:spMkLst>
            <pc:docMk/>
            <pc:sldMk cId="1274995386" sldId="1888"/>
            <ac:spMk id="104" creationId="{156EFC49-B18C-4422-9C5F-3483385A001A}"/>
          </ac:spMkLst>
        </pc:spChg>
        <pc:spChg chg="mod topLvl">
          <ac:chgData name="Mr. PPT" userId="6442ff2356111531" providerId="LiveId" clId="{9E5A8E78-448E-430E-B339-3D00D8E655B1}" dt="2022-11-10T07:30:05.164" v="3220" actId="207"/>
          <ac:spMkLst>
            <pc:docMk/>
            <pc:sldMk cId="1274995386" sldId="1888"/>
            <ac:spMk id="107" creationId="{0A940D67-C76E-468A-91CA-552133F34080}"/>
          </ac:spMkLst>
        </pc:spChg>
        <pc:spChg chg="add mod">
          <ac:chgData name="Mr. PPT" userId="6442ff2356111531" providerId="LiveId" clId="{9E5A8E78-448E-430E-B339-3D00D8E655B1}" dt="2022-11-10T07:31:48.166" v="3245" actId="164"/>
          <ac:spMkLst>
            <pc:docMk/>
            <pc:sldMk cId="1274995386" sldId="1888"/>
            <ac:spMk id="110" creationId="{D22C51FF-6F65-4ABB-B52B-DF42D4AEDB25}"/>
          </ac:spMkLst>
        </pc:spChg>
        <pc:spChg chg="add mod">
          <ac:chgData name="Mr. PPT" userId="6442ff2356111531" providerId="LiveId" clId="{9E5A8E78-448E-430E-B339-3D00D8E655B1}" dt="2022-11-10T07:31:51.244" v="3247" actId="164"/>
          <ac:spMkLst>
            <pc:docMk/>
            <pc:sldMk cId="1274995386" sldId="1888"/>
            <ac:spMk id="111" creationId="{83C7B874-430D-475C-8EAC-2D1A5436228A}"/>
          </ac:spMkLst>
        </pc:spChg>
        <pc:spChg chg="add mod">
          <ac:chgData name="Mr. PPT" userId="6442ff2356111531" providerId="LiveId" clId="{9E5A8E78-448E-430E-B339-3D00D8E655B1}" dt="2022-11-10T07:31:49.898" v="3246" actId="164"/>
          <ac:spMkLst>
            <pc:docMk/>
            <pc:sldMk cId="1274995386" sldId="1888"/>
            <ac:spMk id="112" creationId="{CED3704D-0482-4515-B8AA-9059FA39032B}"/>
          </ac:spMkLst>
        </pc:spChg>
        <pc:grpChg chg="add del mod">
          <ac:chgData name="Mr. PPT" userId="6442ff2356111531" providerId="LiveId" clId="{9E5A8E78-448E-430E-B339-3D00D8E655B1}" dt="2022-11-10T07:20:35.671" v="3092" actId="165"/>
          <ac:grpSpMkLst>
            <pc:docMk/>
            <pc:sldMk cId="1274995386" sldId="1888"/>
            <ac:grpSpMk id="8" creationId="{A3EAEEDC-142A-4CD1-B2D2-5B9F93C3B0C6}"/>
          </ac:grpSpMkLst>
        </pc:grpChg>
        <pc:grpChg chg="add del mod">
          <ac:chgData name="Mr. PPT" userId="6442ff2356111531" providerId="LiveId" clId="{9E5A8E78-448E-430E-B339-3D00D8E655B1}" dt="2022-11-10T07:21:21.586" v="3109" actId="165"/>
          <ac:grpSpMkLst>
            <pc:docMk/>
            <pc:sldMk cId="1274995386" sldId="1888"/>
            <ac:grpSpMk id="9" creationId="{F2DF07F5-1BC5-4A83-8E80-09A08394013B}"/>
          </ac:grpSpMkLst>
        </pc:grpChg>
        <pc:grpChg chg="add mod">
          <ac:chgData name="Mr. PPT" userId="6442ff2356111531" providerId="LiveId" clId="{9E5A8E78-448E-430E-B339-3D00D8E655B1}" dt="2022-11-10T07:21:48.947" v="3116" actId="164"/>
          <ac:grpSpMkLst>
            <pc:docMk/>
            <pc:sldMk cId="1274995386" sldId="1888"/>
            <ac:grpSpMk id="10" creationId="{21EE40BE-ABBB-43B7-9E91-E034F731AC15}"/>
          </ac:grpSpMkLst>
        </pc:grpChg>
        <pc:grpChg chg="add del mod">
          <ac:chgData name="Mr. PPT" userId="6442ff2356111531" providerId="LiveId" clId="{9E5A8E78-448E-430E-B339-3D00D8E655B1}" dt="2022-11-10T07:21:52.829" v="3119" actId="165"/>
          <ac:grpSpMkLst>
            <pc:docMk/>
            <pc:sldMk cId="1274995386" sldId="1888"/>
            <ac:grpSpMk id="12" creationId="{FAD58646-E134-4AF9-952D-615FD5E4A83C}"/>
          </ac:grpSpMkLst>
        </pc:grpChg>
        <pc:grpChg chg="add del mod">
          <ac:chgData name="Mr. PPT" userId="6442ff2356111531" providerId="LiveId" clId="{9E5A8E78-448E-430E-B339-3D00D8E655B1}" dt="2022-11-10T07:31:11.449" v="3234" actId="165"/>
          <ac:grpSpMkLst>
            <pc:docMk/>
            <pc:sldMk cId="1274995386" sldId="1888"/>
            <ac:grpSpMk id="15" creationId="{0D3CF460-FD7B-4417-9816-7CF4F6C6DE3A}"/>
          </ac:grpSpMkLst>
        </pc:grpChg>
        <pc:grpChg chg="add del mod">
          <ac:chgData name="Mr. PPT" userId="6442ff2356111531" providerId="LiveId" clId="{9E5A8E78-448E-430E-B339-3D00D8E655B1}" dt="2022-11-10T07:30:20.076" v="3224" actId="165"/>
          <ac:grpSpMkLst>
            <pc:docMk/>
            <pc:sldMk cId="1274995386" sldId="1888"/>
            <ac:grpSpMk id="16" creationId="{3B521B99-37C8-476D-8B32-89CD356448DC}"/>
          </ac:grpSpMkLst>
        </pc:grpChg>
        <pc:grpChg chg="add mod">
          <ac:chgData name="Mr. PPT" userId="6442ff2356111531" providerId="LiveId" clId="{9E5A8E78-448E-430E-B339-3D00D8E655B1}" dt="2022-11-10T07:31:45.589" v="3244" actId="164"/>
          <ac:grpSpMkLst>
            <pc:docMk/>
            <pc:sldMk cId="1274995386" sldId="1888"/>
            <ac:grpSpMk id="17" creationId="{C8CE741A-A294-47B1-9D65-1AEDE09AF1F0}"/>
          </ac:grpSpMkLst>
        </pc:grpChg>
        <pc:grpChg chg="add mod">
          <ac:chgData name="Mr. PPT" userId="6442ff2356111531" providerId="LiveId" clId="{9E5A8E78-448E-430E-B339-3D00D8E655B1}" dt="2022-11-10T07:31:48.166" v="3245" actId="164"/>
          <ac:grpSpMkLst>
            <pc:docMk/>
            <pc:sldMk cId="1274995386" sldId="1888"/>
            <ac:grpSpMk id="18" creationId="{E1B05876-4CC2-447A-95B2-6527F0A19D34}"/>
          </ac:grpSpMkLst>
        </pc:grpChg>
        <pc:grpChg chg="add mod">
          <ac:chgData name="Mr. PPT" userId="6442ff2356111531" providerId="LiveId" clId="{9E5A8E78-448E-430E-B339-3D00D8E655B1}" dt="2022-11-10T07:31:49.898" v="3246" actId="164"/>
          <ac:grpSpMkLst>
            <pc:docMk/>
            <pc:sldMk cId="1274995386" sldId="1888"/>
            <ac:grpSpMk id="19" creationId="{4319E665-8B5E-41C1-BCCE-96757986EFCB}"/>
          </ac:grpSpMkLst>
        </pc:grpChg>
        <pc:grpChg chg="add mod">
          <ac:chgData name="Mr. PPT" userId="6442ff2356111531" providerId="LiveId" clId="{9E5A8E78-448E-430E-B339-3D00D8E655B1}" dt="2022-11-10T07:31:51.244" v="3247" actId="164"/>
          <ac:grpSpMkLst>
            <pc:docMk/>
            <pc:sldMk cId="1274995386" sldId="1888"/>
            <ac:grpSpMk id="20" creationId="{9574270A-A415-4DEB-8F89-5EAFC364FF86}"/>
          </ac:grpSpMkLst>
        </pc:grpChg>
        <pc:grpChg chg="add del mod">
          <ac:chgData name="Mr. PPT" userId="6442ff2356111531" providerId="LiveId" clId="{9E5A8E78-448E-430E-B339-3D00D8E655B1}" dt="2022-11-10T07:17:12.955" v="3052"/>
          <ac:grpSpMkLst>
            <pc:docMk/>
            <pc:sldMk cId="1274995386" sldId="1888"/>
            <ac:grpSpMk id="26" creationId="{B1ABAE88-C7E4-43DB-971A-EADEE09690E9}"/>
          </ac:grpSpMkLst>
        </pc:grpChg>
        <pc:grpChg chg="mod">
          <ac:chgData name="Mr. PPT" userId="6442ff2356111531" providerId="LiveId" clId="{9E5A8E78-448E-430E-B339-3D00D8E655B1}" dt="2022-11-10T07:16:55.774" v="3047"/>
          <ac:grpSpMkLst>
            <pc:docMk/>
            <pc:sldMk cId="1274995386" sldId="1888"/>
            <ac:grpSpMk id="27" creationId="{45B8A54B-C548-473E-AE12-080023D6C34F}"/>
          </ac:grpSpMkLst>
        </pc:grpChg>
        <pc:grpChg chg="mod">
          <ac:chgData name="Mr. PPT" userId="6442ff2356111531" providerId="LiveId" clId="{9E5A8E78-448E-430E-B339-3D00D8E655B1}" dt="2022-11-10T07:16:55.774" v="3047"/>
          <ac:grpSpMkLst>
            <pc:docMk/>
            <pc:sldMk cId="1274995386" sldId="1888"/>
            <ac:grpSpMk id="28" creationId="{F304D99F-02A5-453C-A9EA-DDB401FCF10A}"/>
          </ac:grpSpMkLst>
        </pc:grpChg>
        <pc:grpChg chg="add del mod">
          <ac:chgData name="Mr. PPT" userId="6442ff2356111531" providerId="LiveId" clId="{9E5A8E78-448E-430E-B339-3D00D8E655B1}" dt="2022-11-10T07:17:12.955" v="3052"/>
          <ac:grpSpMkLst>
            <pc:docMk/>
            <pc:sldMk cId="1274995386" sldId="1888"/>
            <ac:grpSpMk id="43" creationId="{EB40BE23-0291-4663-B084-A22413EAEB3C}"/>
          </ac:grpSpMkLst>
        </pc:grpChg>
        <pc:grpChg chg="add del mod">
          <ac:chgData name="Mr. PPT" userId="6442ff2356111531" providerId="LiveId" clId="{9E5A8E78-448E-430E-B339-3D00D8E655B1}" dt="2022-11-10T07:20:35.671" v="3092" actId="165"/>
          <ac:grpSpMkLst>
            <pc:docMk/>
            <pc:sldMk cId="1274995386" sldId="1888"/>
            <ac:grpSpMk id="77" creationId="{B75922CE-747F-4D03-A5D7-734B9825A45C}"/>
          </ac:grpSpMkLst>
        </pc:grpChg>
        <pc:grpChg chg="add del mod">
          <ac:chgData name="Mr. PPT" userId="6442ff2356111531" providerId="LiveId" clId="{9E5A8E78-448E-430E-B339-3D00D8E655B1}" dt="2022-11-10T07:20:35.671" v="3092" actId="165"/>
          <ac:grpSpMkLst>
            <pc:docMk/>
            <pc:sldMk cId="1274995386" sldId="1888"/>
            <ac:grpSpMk id="81" creationId="{CD3D23A5-20CF-4EAB-AA24-A291DCAC4566}"/>
          </ac:grpSpMkLst>
        </pc:grpChg>
        <pc:grpChg chg="add del mod">
          <ac:chgData name="Mr. PPT" userId="6442ff2356111531" providerId="LiveId" clId="{9E5A8E78-448E-430E-B339-3D00D8E655B1}" dt="2022-11-10T07:20:35.671" v="3092" actId="165"/>
          <ac:grpSpMkLst>
            <pc:docMk/>
            <pc:sldMk cId="1274995386" sldId="1888"/>
            <ac:grpSpMk id="85" creationId="{6F623834-475E-498D-B740-523B9E2F326F}"/>
          </ac:grpSpMkLst>
        </pc:grpChg>
        <pc:grpChg chg="add del mod">
          <ac:chgData name="Mr. PPT" userId="6442ff2356111531" providerId="LiveId" clId="{9E5A8E78-448E-430E-B339-3D00D8E655B1}" dt="2022-11-10T07:29:03.699" v="3218" actId="165"/>
          <ac:grpSpMkLst>
            <pc:docMk/>
            <pc:sldMk cId="1274995386" sldId="1888"/>
            <ac:grpSpMk id="105" creationId="{546BDB2B-2BC4-4A7C-B218-AB44F5EC3735}"/>
          </ac:grpSpMkLst>
        </pc:grpChg>
        <pc:picChg chg="add del mod">
          <ac:chgData name="Mr. PPT" userId="6442ff2356111531" providerId="LiveId" clId="{9E5A8E78-448E-430E-B339-3D00D8E655B1}" dt="2022-11-10T07:17:12.955" v="3052"/>
          <ac:picMkLst>
            <pc:docMk/>
            <pc:sldMk cId="1274995386" sldId="1888"/>
            <ac:picMk id="48" creationId="{F6946B88-E16B-4809-BA14-693F64937202}"/>
          </ac:picMkLst>
        </pc:picChg>
        <pc:picChg chg="add del mod">
          <ac:chgData name="Mr. PPT" userId="6442ff2356111531" providerId="LiveId" clId="{9E5A8E78-448E-430E-B339-3D00D8E655B1}" dt="2022-11-10T07:17:12.955" v="3052"/>
          <ac:picMkLst>
            <pc:docMk/>
            <pc:sldMk cId="1274995386" sldId="1888"/>
            <ac:picMk id="49" creationId="{7FF0B646-0613-44A5-80C7-A4B3C2087FA3}"/>
          </ac:picMkLst>
        </pc:picChg>
        <pc:picChg chg="add del mod">
          <ac:chgData name="Mr. PPT" userId="6442ff2356111531" providerId="LiveId" clId="{9E5A8E78-448E-430E-B339-3D00D8E655B1}" dt="2022-11-10T07:17:12.955" v="3052"/>
          <ac:picMkLst>
            <pc:docMk/>
            <pc:sldMk cId="1274995386" sldId="1888"/>
            <ac:picMk id="51" creationId="{93EFA719-9E7A-41C2-B1BA-331D4716E77B}"/>
          </ac:picMkLst>
        </pc:picChg>
        <pc:picChg chg="add del mod">
          <ac:chgData name="Mr. PPT" userId="6442ff2356111531" providerId="LiveId" clId="{9E5A8E78-448E-430E-B339-3D00D8E655B1}" dt="2022-11-10T07:17:12.955" v="3052"/>
          <ac:picMkLst>
            <pc:docMk/>
            <pc:sldMk cId="1274995386" sldId="1888"/>
            <ac:picMk id="52" creationId="{C1288FA1-9069-4028-A685-867C4B677169}"/>
          </ac:picMkLst>
        </pc:picChg>
        <pc:picChg chg="add del mod">
          <ac:chgData name="Mr. PPT" userId="6442ff2356111531" providerId="LiveId" clId="{9E5A8E78-448E-430E-B339-3D00D8E655B1}" dt="2022-11-10T07:17:12.955" v="3052"/>
          <ac:picMkLst>
            <pc:docMk/>
            <pc:sldMk cId="1274995386" sldId="1888"/>
            <ac:picMk id="53" creationId="{EB1D7C8E-B391-4A24-8DE0-38C7DD6B87E9}"/>
          </ac:picMkLst>
        </pc:picChg>
        <pc:picChg chg="add del mod">
          <ac:chgData name="Mr. PPT" userId="6442ff2356111531" providerId="LiveId" clId="{9E5A8E78-448E-430E-B339-3D00D8E655B1}" dt="2022-11-10T07:17:12.955" v="3052"/>
          <ac:picMkLst>
            <pc:docMk/>
            <pc:sldMk cId="1274995386" sldId="1888"/>
            <ac:picMk id="54" creationId="{4BF4377F-C80E-42AF-A2D1-0BB50C82399F}"/>
          </ac:picMkLst>
        </pc:picChg>
        <pc:picChg chg="del">
          <ac:chgData name="Mr. PPT" userId="6442ff2356111531" providerId="LiveId" clId="{9E5A8E78-448E-430E-B339-3D00D8E655B1}" dt="2022-11-10T07:16:50.015" v="3046" actId="478"/>
          <ac:picMkLst>
            <pc:docMk/>
            <pc:sldMk cId="1274995386" sldId="1888"/>
            <ac:picMk id="55" creationId="{ED84E595-E9D0-4F47-906D-A78EBA64828C}"/>
          </ac:picMkLst>
        </pc:picChg>
        <pc:picChg chg="del">
          <ac:chgData name="Mr. PPT" userId="6442ff2356111531" providerId="LiveId" clId="{9E5A8E78-448E-430E-B339-3D00D8E655B1}" dt="2022-11-10T07:16:50.015" v="3046" actId="478"/>
          <ac:picMkLst>
            <pc:docMk/>
            <pc:sldMk cId="1274995386" sldId="1888"/>
            <ac:picMk id="56" creationId="{9F47C827-9683-4EB4-8460-299804A658EE}"/>
          </ac:picMkLst>
        </pc:picChg>
        <pc:picChg chg="del">
          <ac:chgData name="Mr. PPT" userId="6442ff2356111531" providerId="LiveId" clId="{9E5A8E78-448E-430E-B339-3D00D8E655B1}" dt="2022-11-10T07:16:50.015" v="3046" actId="478"/>
          <ac:picMkLst>
            <pc:docMk/>
            <pc:sldMk cId="1274995386" sldId="1888"/>
            <ac:picMk id="57" creationId="{7C8FBA31-8E53-4205-8E7B-602C3BB5ADB8}"/>
          </ac:picMkLst>
        </pc:picChg>
        <pc:picChg chg="del">
          <ac:chgData name="Mr. PPT" userId="6442ff2356111531" providerId="LiveId" clId="{9E5A8E78-448E-430E-B339-3D00D8E655B1}" dt="2022-11-10T07:16:50.015" v="3046" actId="478"/>
          <ac:picMkLst>
            <pc:docMk/>
            <pc:sldMk cId="1274995386" sldId="1888"/>
            <ac:picMk id="58" creationId="{36D6B790-F94D-4E02-A5F8-9D216755989C}"/>
          </ac:picMkLst>
        </pc:picChg>
        <pc:picChg chg="del">
          <ac:chgData name="Mr. PPT" userId="6442ff2356111531" providerId="LiveId" clId="{9E5A8E78-448E-430E-B339-3D00D8E655B1}" dt="2022-11-30T07:02:34.455" v="12142" actId="478"/>
          <ac:picMkLst>
            <pc:docMk/>
            <pc:sldMk cId="1274995386" sldId="1888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34.455" v="12142" actId="478"/>
          <ac:picMkLst>
            <pc:docMk/>
            <pc:sldMk cId="1274995386" sldId="1888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34.455" v="12142" actId="478"/>
          <ac:picMkLst>
            <pc:docMk/>
            <pc:sldMk cId="1274995386" sldId="1888"/>
            <ac:picMk id="61" creationId="{DB28809C-8631-4C8E-8E68-F1ECEF349AFC}"/>
          </ac:picMkLst>
        </pc:picChg>
        <pc:picChg chg="add del mod">
          <ac:chgData name="Mr. PPT" userId="6442ff2356111531" providerId="LiveId" clId="{9E5A8E78-448E-430E-B339-3D00D8E655B1}" dt="2022-11-10T07:17:12.955" v="3052"/>
          <ac:picMkLst>
            <pc:docMk/>
            <pc:sldMk cId="1274995386" sldId="1888"/>
            <ac:picMk id="62" creationId="{AA47456D-177F-4387-8595-4B5C6B51282C}"/>
          </ac:picMkLst>
        </pc:picChg>
        <pc:picChg chg="add del mod">
          <ac:chgData name="Mr. PPT" userId="6442ff2356111531" providerId="LiveId" clId="{9E5A8E78-448E-430E-B339-3D00D8E655B1}" dt="2022-11-10T07:17:12.955" v="3052"/>
          <ac:picMkLst>
            <pc:docMk/>
            <pc:sldMk cId="1274995386" sldId="1888"/>
            <ac:picMk id="63" creationId="{C34B8A47-4475-4FE5-87BC-DD18440F24B8}"/>
          </ac:picMkLst>
        </pc:picChg>
        <pc:picChg chg="del">
          <ac:chgData name="Mr. PPT" userId="6442ff2356111531" providerId="LiveId" clId="{9E5A8E78-448E-430E-B339-3D00D8E655B1}" dt="2022-11-10T07:16:50.015" v="3046" actId="478"/>
          <ac:picMkLst>
            <pc:docMk/>
            <pc:sldMk cId="1274995386" sldId="1888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34.455" v="12142" actId="478"/>
          <ac:picMkLst>
            <pc:docMk/>
            <pc:sldMk cId="1274995386" sldId="1888"/>
            <ac:picMk id="67" creationId="{C9D14DF9-FA93-40D9-9D64-594AC9F4A482}"/>
          </ac:picMkLst>
        </pc:picChg>
        <pc:picChg chg="add mod ord topLvl">
          <ac:chgData name="Mr. PPT" userId="6442ff2356111531" providerId="LiveId" clId="{9E5A8E78-448E-430E-B339-3D00D8E655B1}" dt="2022-11-10T07:28:27.712" v="3210" actId="207"/>
          <ac:picMkLst>
            <pc:docMk/>
            <pc:sldMk cId="1274995386" sldId="1888"/>
            <ac:picMk id="71" creationId="{3737E058-BEE0-481D-A4A7-FC633676172A}"/>
          </ac:picMkLst>
        </pc:picChg>
        <pc:picChg chg="add del mod">
          <ac:chgData name="Mr. PPT" userId="6442ff2356111531" providerId="LiveId" clId="{9E5A8E78-448E-430E-B339-3D00D8E655B1}" dt="2022-11-10T07:19:56.364" v="3076" actId="478"/>
          <ac:picMkLst>
            <pc:docMk/>
            <pc:sldMk cId="1274995386" sldId="1888"/>
            <ac:picMk id="73" creationId="{F4EEE2DD-9915-431D-BF16-339E4D510266}"/>
          </ac:picMkLst>
        </pc:picChg>
        <pc:picChg chg="add del mod">
          <ac:chgData name="Mr. PPT" userId="6442ff2356111531" providerId="LiveId" clId="{9E5A8E78-448E-430E-B339-3D00D8E655B1}" dt="2022-11-10T07:19:56.364" v="3076" actId="478"/>
          <ac:picMkLst>
            <pc:docMk/>
            <pc:sldMk cId="1274995386" sldId="1888"/>
            <ac:picMk id="75" creationId="{33E06DCD-E2FF-4F06-837C-451A7AC4901F}"/>
          </ac:picMkLst>
        </pc:picChg>
        <pc:picChg chg="mod ord topLvl">
          <ac:chgData name="Mr. PPT" userId="6442ff2356111531" providerId="LiveId" clId="{9E5A8E78-448E-430E-B339-3D00D8E655B1}" dt="2022-11-10T07:31:43.121" v="3243" actId="166"/>
          <ac:picMkLst>
            <pc:docMk/>
            <pc:sldMk cId="1274995386" sldId="1888"/>
            <ac:picMk id="79" creationId="{2E26C811-BA23-4735-AD9F-C4572EBA11DC}"/>
          </ac:picMkLst>
        </pc:picChg>
        <pc:picChg chg="mod ord topLvl">
          <ac:chgData name="Mr. PPT" userId="6442ff2356111531" providerId="LiveId" clId="{9E5A8E78-448E-430E-B339-3D00D8E655B1}" dt="2022-11-10T07:31:43.121" v="3243" actId="166"/>
          <ac:picMkLst>
            <pc:docMk/>
            <pc:sldMk cId="1274995386" sldId="1888"/>
            <ac:picMk id="83" creationId="{3A497B16-C96F-4014-8D23-A49B70D1E9DB}"/>
          </ac:picMkLst>
        </pc:picChg>
        <pc:picChg chg="mod ord topLvl">
          <ac:chgData name="Mr. PPT" userId="6442ff2356111531" providerId="LiveId" clId="{9E5A8E78-448E-430E-B339-3D00D8E655B1}" dt="2022-11-10T07:31:43.121" v="3243" actId="166"/>
          <ac:picMkLst>
            <pc:docMk/>
            <pc:sldMk cId="1274995386" sldId="1888"/>
            <ac:picMk id="87" creationId="{51E4ABC0-4E77-471D-954B-4E44B4B7EC53}"/>
          </ac:picMkLst>
        </pc:picChg>
        <pc:picChg chg="add mod topLvl">
          <ac:chgData name="Mr. PPT" userId="6442ff2356111531" providerId="LiveId" clId="{9E5A8E78-448E-430E-B339-3D00D8E655B1}" dt="2022-11-10T07:31:18.589" v="3236" actId="207"/>
          <ac:picMkLst>
            <pc:docMk/>
            <pc:sldMk cId="1274995386" sldId="1888"/>
            <ac:picMk id="94" creationId="{9C006CD8-7133-4CB6-BA49-14E901896CDE}"/>
          </ac:picMkLst>
        </pc:picChg>
        <pc:picChg chg="mod topLvl">
          <ac:chgData name="Mr. PPT" userId="6442ff2356111531" providerId="LiveId" clId="{9E5A8E78-448E-430E-B339-3D00D8E655B1}" dt="2022-11-10T07:31:26.922" v="3238" actId="108"/>
          <ac:picMkLst>
            <pc:docMk/>
            <pc:sldMk cId="1274995386" sldId="1888"/>
            <ac:picMk id="106" creationId="{19DF5EDE-6DAC-473C-9E58-17E24CC654A5}"/>
          </ac:picMkLst>
        </pc:picChg>
        <pc:picChg chg="add del mod">
          <ac:chgData name="Mr. PPT" userId="6442ff2356111531" providerId="LiveId" clId="{9E5A8E78-448E-430E-B339-3D00D8E655B1}" dt="2022-11-30T07:02:34.455" v="12142" actId="478"/>
          <ac:picMkLst>
            <pc:docMk/>
            <pc:sldMk cId="1274995386" sldId="1888"/>
            <ac:picMk id="108" creationId="{98FD8992-149B-4760-8B1F-7C85107FB870}"/>
          </ac:picMkLst>
        </pc:picChg>
        <pc:picChg chg="add del mod">
          <ac:chgData name="Mr. PPT" userId="6442ff2356111531" providerId="LiveId" clId="{9E5A8E78-448E-430E-B339-3D00D8E655B1}" dt="2022-11-30T07:02:34.455" v="12142" actId="478"/>
          <ac:picMkLst>
            <pc:docMk/>
            <pc:sldMk cId="1274995386" sldId="1888"/>
            <ac:picMk id="109" creationId="{4A97DDD0-7565-4413-AA50-C74AEC5A46A0}"/>
          </ac:picMkLst>
        </pc:picChg>
        <pc:cxnChg chg="mod">
          <ac:chgData name="Mr. PPT" userId="6442ff2356111531" providerId="LiveId" clId="{9E5A8E78-448E-430E-B339-3D00D8E655B1}" dt="2022-11-10T07:30:27.182" v="3226" actId="1076"/>
          <ac:cxnSpMkLst>
            <pc:docMk/>
            <pc:sldMk cId="1274995386" sldId="1888"/>
            <ac:cxnSpMk id="6" creationId="{FE0EABEB-A824-413A-8C5A-2660CCB3E92D}"/>
          </ac:cxnSpMkLst>
        </pc:cxnChg>
      </pc:sldChg>
      <pc:sldChg chg="addSp delSp modSp add mod">
        <pc:chgData name="Mr. PPT" userId="6442ff2356111531" providerId="LiveId" clId="{9E5A8E78-448E-430E-B339-3D00D8E655B1}" dt="2022-11-30T07:02:38.152" v="12144" actId="478"/>
        <pc:sldMkLst>
          <pc:docMk/>
          <pc:sldMk cId="707133283" sldId="1889"/>
        </pc:sldMkLst>
        <pc:spChg chg="del">
          <ac:chgData name="Mr. PPT" userId="6442ff2356111531" providerId="LiveId" clId="{9E5A8E78-448E-430E-B339-3D00D8E655B1}" dt="2022-11-30T07:02:38.152" v="12144" actId="478"/>
          <ac:spMkLst>
            <pc:docMk/>
            <pc:sldMk cId="707133283" sldId="1889"/>
            <ac:spMk id="11" creationId="{D07175C6-455B-45A5-9367-F232D6F1633F}"/>
          </ac:spMkLst>
        </pc:spChg>
        <pc:spChg chg="add mod topLvl">
          <ac:chgData name="Mr. PPT" userId="6442ff2356111531" providerId="LiveId" clId="{9E5A8E78-448E-430E-B339-3D00D8E655B1}" dt="2022-11-10T07:36:35.827" v="3287" actId="1038"/>
          <ac:spMkLst>
            <pc:docMk/>
            <pc:sldMk cId="707133283" sldId="1889"/>
            <ac:spMk id="50" creationId="{3BC14635-23D2-4ECE-BCC1-033987832CBE}"/>
          </ac:spMkLst>
        </pc:spChg>
        <pc:spChg chg="add mod topLvl">
          <ac:chgData name="Mr. PPT" userId="6442ff2356111531" providerId="LiveId" clId="{9E5A8E78-448E-430E-B339-3D00D8E655B1}" dt="2022-11-10T07:36:35.827" v="3287" actId="1038"/>
          <ac:spMkLst>
            <pc:docMk/>
            <pc:sldMk cId="707133283" sldId="1889"/>
            <ac:spMk id="51" creationId="{A7BEBFB7-6E8E-4AA3-AE83-BEC38B914565}"/>
          </ac:spMkLst>
        </pc:spChg>
        <pc:spChg chg="add mod">
          <ac:chgData name="Mr. PPT" userId="6442ff2356111531" providerId="LiveId" clId="{9E5A8E78-448E-430E-B339-3D00D8E655B1}" dt="2022-11-10T07:35:55.028" v="3276" actId="571"/>
          <ac:spMkLst>
            <pc:docMk/>
            <pc:sldMk cId="707133283" sldId="1889"/>
            <ac:spMk id="52" creationId="{77144F39-956A-4A17-83DC-90738A312113}"/>
          </ac:spMkLst>
        </pc:spChg>
        <pc:spChg chg="add mod">
          <ac:chgData name="Mr. PPT" userId="6442ff2356111531" providerId="LiveId" clId="{9E5A8E78-448E-430E-B339-3D00D8E655B1}" dt="2022-11-10T07:35:55.028" v="3276" actId="571"/>
          <ac:spMkLst>
            <pc:docMk/>
            <pc:sldMk cId="707133283" sldId="1889"/>
            <ac:spMk id="53" creationId="{6DFAF53E-2BAA-476D-B28A-F8A24C4F5B38}"/>
          </ac:spMkLst>
        </pc:spChg>
        <pc:spChg chg="add mod">
          <ac:chgData name="Mr. PPT" userId="6442ff2356111531" providerId="LiveId" clId="{9E5A8E78-448E-430E-B339-3D00D8E655B1}" dt="2022-11-10T07:35:55.028" v="3276" actId="571"/>
          <ac:spMkLst>
            <pc:docMk/>
            <pc:sldMk cId="707133283" sldId="1889"/>
            <ac:spMk id="54" creationId="{3E978D90-AEA7-4225-AC57-46646E94C383}"/>
          </ac:spMkLst>
        </pc:spChg>
        <pc:spChg chg="add mod topLvl">
          <ac:chgData name="Mr. PPT" userId="6442ff2356111531" providerId="LiveId" clId="{9E5A8E78-448E-430E-B339-3D00D8E655B1}" dt="2022-11-10T07:36:35.827" v="3287" actId="1038"/>
          <ac:spMkLst>
            <pc:docMk/>
            <pc:sldMk cId="707133283" sldId="1889"/>
            <ac:spMk id="55" creationId="{E0E53EDE-627E-44B9-93E7-131F1B5EEC52}"/>
          </ac:spMkLst>
        </pc:spChg>
        <pc:spChg chg="add mod topLvl">
          <ac:chgData name="Mr. PPT" userId="6442ff2356111531" providerId="LiveId" clId="{9E5A8E78-448E-430E-B339-3D00D8E655B1}" dt="2022-11-10T07:36:35.827" v="3287" actId="1038"/>
          <ac:spMkLst>
            <pc:docMk/>
            <pc:sldMk cId="707133283" sldId="1889"/>
            <ac:spMk id="56" creationId="{37FF1903-2016-4A59-A902-7932010F9B2E}"/>
          </ac:spMkLst>
        </pc:spChg>
        <pc:spChg chg="mod">
          <ac:chgData name="Mr. PPT" userId="6442ff2356111531" providerId="LiveId" clId="{9E5A8E78-448E-430E-B339-3D00D8E655B1}" dt="2022-11-10T07:37:10.806" v="3290" actId="14100"/>
          <ac:spMkLst>
            <pc:docMk/>
            <pc:sldMk cId="707133283" sldId="1889"/>
            <ac:spMk id="68" creationId="{A939A190-F7FA-44A8-BDCF-F2CFC41E1B40}"/>
          </ac:spMkLst>
        </pc:spChg>
        <pc:spChg chg="del">
          <ac:chgData name="Mr. PPT" userId="6442ff2356111531" providerId="LiveId" clId="{9E5A8E78-448E-430E-B339-3D00D8E655B1}" dt="2022-11-10T07:33:41.365" v="3250" actId="478"/>
          <ac:spMkLst>
            <pc:docMk/>
            <pc:sldMk cId="707133283" sldId="1889"/>
            <ac:spMk id="69" creationId="{258E6F57-C1A3-4877-8626-A060D461E4E0}"/>
          </ac:spMkLst>
        </pc:spChg>
        <pc:spChg chg="del">
          <ac:chgData name="Mr. PPT" userId="6442ff2356111531" providerId="LiveId" clId="{9E5A8E78-448E-430E-B339-3D00D8E655B1}" dt="2022-11-10T07:33:44.251" v="3251" actId="478"/>
          <ac:spMkLst>
            <pc:docMk/>
            <pc:sldMk cId="707133283" sldId="1889"/>
            <ac:spMk id="76" creationId="{97D24F11-1108-4CB2-8D94-9398550814C9}"/>
          </ac:spMkLst>
        </pc:spChg>
        <pc:spChg chg="del">
          <ac:chgData name="Mr. PPT" userId="6442ff2356111531" providerId="LiveId" clId="{9E5A8E78-448E-430E-B339-3D00D8E655B1}" dt="2022-11-10T07:33:44.251" v="3251" actId="478"/>
          <ac:spMkLst>
            <pc:docMk/>
            <pc:sldMk cId="707133283" sldId="1889"/>
            <ac:spMk id="80" creationId="{B7D0C1AB-4A2F-4A8E-B1C9-5647FEF915C0}"/>
          </ac:spMkLst>
        </pc:spChg>
        <pc:spChg chg="del">
          <ac:chgData name="Mr. PPT" userId="6442ff2356111531" providerId="LiveId" clId="{9E5A8E78-448E-430E-B339-3D00D8E655B1}" dt="2022-11-10T07:33:44.251" v="3251" actId="478"/>
          <ac:spMkLst>
            <pc:docMk/>
            <pc:sldMk cId="707133283" sldId="1889"/>
            <ac:spMk id="84" creationId="{377914BA-DEA3-40F8-AC43-33864B13DC9A}"/>
          </ac:spMkLst>
        </pc:spChg>
        <pc:spChg chg="del">
          <ac:chgData name="Mr. PPT" userId="6442ff2356111531" providerId="LiveId" clId="{9E5A8E78-448E-430E-B339-3D00D8E655B1}" dt="2022-11-10T07:33:44.251" v="3251" actId="478"/>
          <ac:spMkLst>
            <pc:docMk/>
            <pc:sldMk cId="707133283" sldId="1889"/>
            <ac:spMk id="88" creationId="{431E0AC9-1BA8-4ED0-B4A8-959A724E57AD}"/>
          </ac:spMkLst>
        </pc:spChg>
        <pc:spChg chg="del">
          <ac:chgData name="Mr. PPT" userId="6442ff2356111531" providerId="LiveId" clId="{9E5A8E78-448E-430E-B339-3D00D8E655B1}" dt="2022-11-10T07:33:41.365" v="3250" actId="478"/>
          <ac:spMkLst>
            <pc:docMk/>
            <pc:sldMk cId="707133283" sldId="1889"/>
            <ac:spMk id="91" creationId="{4974D148-3A3C-453A-8E7B-016BD688A0D2}"/>
          </ac:spMkLst>
        </pc:spChg>
        <pc:spChg chg="del">
          <ac:chgData name="Mr. PPT" userId="6442ff2356111531" providerId="LiveId" clId="{9E5A8E78-448E-430E-B339-3D00D8E655B1}" dt="2022-11-10T07:33:41.365" v="3250" actId="478"/>
          <ac:spMkLst>
            <pc:docMk/>
            <pc:sldMk cId="707133283" sldId="1889"/>
            <ac:spMk id="92" creationId="{EB4A2653-DFAE-47CC-A681-FB5F00145452}"/>
          </ac:spMkLst>
        </pc:spChg>
        <pc:spChg chg="del">
          <ac:chgData name="Mr. PPT" userId="6442ff2356111531" providerId="LiveId" clId="{9E5A8E78-448E-430E-B339-3D00D8E655B1}" dt="2022-11-10T07:33:41.365" v="3250" actId="478"/>
          <ac:spMkLst>
            <pc:docMk/>
            <pc:sldMk cId="707133283" sldId="1889"/>
            <ac:spMk id="93" creationId="{C8D1CC2A-CD12-429F-813D-1790FB7D6D08}"/>
          </ac:spMkLst>
        </pc:spChg>
        <pc:spChg chg="del">
          <ac:chgData name="Mr. PPT" userId="6442ff2356111531" providerId="LiveId" clId="{9E5A8E78-448E-430E-B339-3D00D8E655B1}" dt="2022-11-10T07:33:41.365" v="3250" actId="478"/>
          <ac:spMkLst>
            <pc:docMk/>
            <pc:sldMk cId="707133283" sldId="1889"/>
            <ac:spMk id="95" creationId="{1FD88E40-62EA-47D8-96A3-3F06B5BF4645}"/>
          </ac:spMkLst>
        </pc:spChg>
        <pc:spChg chg="del">
          <ac:chgData name="Mr. PPT" userId="6442ff2356111531" providerId="LiveId" clId="{9E5A8E78-448E-430E-B339-3D00D8E655B1}" dt="2022-11-10T07:33:41.365" v="3250" actId="478"/>
          <ac:spMkLst>
            <pc:docMk/>
            <pc:sldMk cId="707133283" sldId="1889"/>
            <ac:spMk id="97" creationId="{3F1B8D13-04D6-4149-8F59-E4ABAD514256}"/>
          </ac:spMkLst>
        </pc:spChg>
        <pc:spChg chg="del">
          <ac:chgData name="Mr. PPT" userId="6442ff2356111531" providerId="LiveId" clId="{9E5A8E78-448E-430E-B339-3D00D8E655B1}" dt="2022-11-10T07:33:34.651" v="3249" actId="478"/>
          <ac:spMkLst>
            <pc:docMk/>
            <pc:sldMk cId="707133283" sldId="1889"/>
            <ac:spMk id="101" creationId="{A83E5AFD-0734-4AFF-AEFD-9A8A39853F38}"/>
          </ac:spMkLst>
        </pc:spChg>
        <pc:spChg chg="del">
          <ac:chgData name="Mr. PPT" userId="6442ff2356111531" providerId="LiveId" clId="{9E5A8E78-448E-430E-B339-3D00D8E655B1}" dt="2022-11-10T07:33:34.651" v="3249" actId="478"/>
          <ac:spMkLst>
            <pc:docMk/>
            <pc:sldMk cId="707133283" sldId="1889"/>
            <ac:spMk id="102" creationId="{2F041D25-9E86-4087-BE7D-D9BD8420F1C5}"/>
          </ac:spMkLst>
        </pc:spChg>
        <pc:spChg chg="del">
          <ac:chgData name="Mr. PPT" userId="6442ff2356111531" providerId="LiveId" clId="{9E5A8E78-448E-430E-B339-3D00D8E655B1}" dt="2022-11-10T07:33:34.651" v="3249" actId="478"/>
          <ac:spMkLst>
            <pc:docMk/>
            <pc:sldMk cId="707133283" sldId="1889"/>
            <ac:spMk id="103" creationId="{7B7EF6DE-C8DF-4E9D-9C5D-39FF7F7CD5C2}"/>
          </ac:spMkLst>
        </pc:spChg>
        <pc:spChg chg="del">
          <ac:chgData name="Mr. PPT" userId="6442ff2356111531" providerId="LiveId" clId="{9E5A8E78-448E-430E-B339-3D00D8E655B1}" dt="2022-11-10T07:33:34.651" v="3249" actId="478"/>
          <ac:spMkLst>
            <pc:docMk/>
            <pc:sldMk cId="707133283" sldId="1889"/>
            <ac:spMk id="104" creationId="{156EFC49-B18C-4422-9C5F-3483385A001A}"/>
          </ac:spMkLst>
        </pc:spChg>
        <pc:spChg chg="del">
          <ac:chgData name="Mr. PPT" userId="6442ff2356111531" providerId="LiveId" clId="{9E5A8E78-448E-430E-B339-3D00D8E655B1}" dt="2022-11-10T07:33:41.365" v="3250" actId="478"/>
          <ac:spMkLst>
            <pc:docMk/>
            <pc:sldMk cId="707133283" sldId="1889"/>
            <ac:spMk id="107" creationId="{0A940D67-C76E-468A-91CA-552133F34080}"/>
          </ac:spMkLst>
        </pc:spChg>
        <pc:grpChg chg="add del mod">
          <ac:chgData name="Mr. PPT" userId="6442ff2356111531" providerId="LiveId" clId="{9E5A8E78-448E-430E-B339-3D00D8E655B1}" dt="2022-11-10T07:36:20.397" v="3281" actId="165"/>
          <ac:grpSpMkLst>
            <pc:docMk/>
            <pc:sldMk cId="707133283" sldId="1889"/>
            <ac:grpSpMk id="8" creationId="{B508BCD2-F5F4-4877-BAD1-A5FEB377BF25}"/>
          </ac:grpSpMkLst>
        </pc:grpChg>
        <pc:grpChg chg="del">
          <ac:chgData name="Mr. PPT" userId="6442ff2356111531" providerId="LiveId" clId="{9E5A8E78-448E-430E-B339-3D00D8E655B1}" dt="2022-11-10T07:33:44.251" v="3251" actId="478"/>
          <ac:grpSpMkLst>
            <pc:docMk/>
            <pc:sldMk cId="707133283" sldId="1889"/>
            <ac:grpSpMk id="17" creationId="{C8CE741A-A294-47B1-9D65-1AEDE09AF1F0}"/>
          </ac:grpSpMkLst>
        </pc:grpChg>
        <pc:grpChg chg="del">
          <ac:chgData name="Mr. PPT" userId="6442ff2356111531" providerId="LiveId" clId="{9E5A8E78-448E-430E-B339-3D00D8E655B1}" dt="2022-11-10T07:33:44.251" v="3251" actId="478"/>
          <ac:grpSpMkLst>
            <pc:docMk/>
            <pc:sldMk cId="707133283" sldId="1889"/>
            <ac:grpSpMk id="18" creationId="{E1B05876-4CC2-447A-95B2-6527F0A19D34}"/>
          </ac:grpSpMkLst>
        </pc:grpChg>
        <pc:grpChg chg="del">
          <ac:chgData name="Mr. PPT" userId="6442ff2356111531" providerId="LiveId" clId="{9E5A8E78-448E-430E-B339-3D00D8E655B1}" dt="2022-11-10T07:33:44.251" v="3251" actId="478"/>
          <ac:grpSpMkLst>
            <pc:docMk/>
            <pc:sldMk cId="707133283" sldId="1889"/>
            <ac:grpSpMk id="19" creationId="{4319E665-8B5E-41C1-BCCE-96757986EFCB}"/>
          </ac:grpSpMkLst>
        </pc:grpChg>
        <pc:grpChg chg="del">
          <ac:chgData name="Mr. PPT" userId="6442ff2356111531" providerId="LiveId" clId="{9E5A8E78-448E-430E-B339-3D00D8E655B1}" dt="2022-11-10T07:33:44.251" v="3251" actId="478"/>
          <ac:grpSpMkLst>
            <pc:docMk/>
            <pc:sldMk cId="707133283" sldId="1889"/>
            <ac:grpSpMk id="20" creationId="{9574270A-A415-4DEB-8F89-5EAFC364FF86}"/>
          </ac:grpSpMkLst>
        </pc:grpChg>
        <pc:picChg chg="add mod ord modCrop">
          <ac:chgData name="Mr. PPT" userId="6442ff2356111531" providerId="LiveId" clId="{9E5A8E78-448E-430E-B339-3D00D8E655B1}" dt="2022-11-10T07:36:58.302" v="3289" actId="167"/>
          <ac:picMkLst>
            <pc:docMk/>
            <pc:sldMk cId="707133283" sldId="1889"/>
            <ac:picMk id="49" creationId="{74CF8219-DF25-4937-A454-D7C2F1AF6E00}"/>
          </ac:picMkLst>
        </pc:picChg>
        <pc:picChg chg="del">
          <ac:chgData name="Mr. PPT" userId="6442ff2356111531" providerId="LiveId" clId="{9E5A8E78-448E-430E-B339-3D00D8E655B1}" dt="2022-11-30T07:02:38.152" v="12144" actId="478"/>
          <ac:picMkLst>
            <pc:docMk/>
            <pc:sldMk cId="707133283" sldId="1889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38.152" v="12144" actId="478"/>
          <ac:picMkLst>
            <pc:docMk/>
            <pc:sldMk cId="707133283" sldId="1889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38.152" v="12144" actId="478"/>
          <ac:picMkLst>
            <pc:docMk/>
            <pc:sldMk cId="707133283" sldId="1889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38.152" v="12144" actId="478"/>
          <ac:picMkLst>
            <pc:docMk/>
            <pc:sldMk cId="707133283" sldId="1889"/>
            <ac:picMk id="67" creationId="{C9D14DF9-FA93-40D9-9D64-594AC9F4A482}"/>
          </ac:picMkLst>
        </pc:picChg>
        <pc:picChg chg="del">
          <ac:chgData name="Mr. PPT" userId="6442ff2356111531" providerId="LiveId" clId="{9E5A8E78-448E-430E-B339-3D00D8E655B1}" dt="2022-11-10T07:33:44.251" v="3251" actId="478"/>
          <ac:picMkLst>
            <pc:docMk/>
            <pc:sldMk cId="707133283" sldId="1889"/>
            <ac:picMk id="71" creationId="{3737E058-BEE0-481D-A4A7-FC633676172A}"/>
          </ac:picMkLst>
        </pc:picChg>
        <pc:picChg chg="del">
          <ac:chgData name="Mr. PPT" userId="6442ff2356111531" providerId="LiveId" clId="{9E5A8E78-448E-430E-B339-3D00D8E655B1}" dt="2022-11-10T07:33:44.251" v="3251" actId="478"/>
          <ac:picMkLst>
            <pc:docMk/>
            <pc:sldMk cId="707133283" sldId="1889"/>
            <ac:picMk id="79" creationId="{2E26C811-BA23-4735-AD9F-C4572EBA11DC}"/>
          </ac:picMkLst>
        </pc:picChg>
        <pc:picChg chg="del">
          <ac:chgData name="Mr. PPT" userId="6442ff2356111531" providerId="LiveId" clId="{9E5A8E78-448E-430E-B339-3D00D8E655B1}" dt="2022-11-10T07:33:44.251" v="3251" actId="478"/>
          <ac:picMkLst>
            <pc:docMk/>
            <pc:sldMk cId="707133283" sldId="1889"/>
            <ac:picMk id="83" creationId="{3A497B16-C96F-4014-8D23-A49B70D1E9DB}"/>
          </ac:picMkLst>
        </pc:picChg>
        <pc:picChg chg="del">
          <ac:chgData name="Mr. PPT" userId="6442ff2356111531" providerId="LiveId" clId="{9E5A8E78-448E-430E-B339-3D00D8E655B1}" dt="2022-11-10T07:33:44.251" v="3251" actId="478"/>
          <ac:picMkLst>
            <pc:docMk/>
            <pc:sldMk cId="707133283" sldId="1889"/>
            <ac:picMk id="87" creationId="{51E4ABC0-4E77-471D-954B-4E44B4B7EC53}"/>
          </ac:picMkLst>
        </pc:picChg>
        <pc:picChg chg="del">
          <ac:chgData name="Mr. PPT" userId="6442ff2356111531" providerId="LiveId" clId="{9E5A8E78-448E-430E-B339-3D00D8E655B1}" dt="2022-11-10T07:33:41.365" v="3250" actId="478"/>
          <ac:picMkLst>
            <pc:docMk/>
            <pc:sldMk cId="707133283" sldId="1889"/>
            <ac:picMk id="94" creationId="{9C006CD8-7133-4CB6-BA49-14E901896CDE}"/>
          </ac:picMkLst>
        </pc:picChg>
        <pc:picChg chg="del">
          <ac:chgData name="Mr. PPT" userId="6442ff2356111531" providerId="LiveId" clId="{9E5A8E78-448E-430E-B339-3D00D8E655B1}" dt="2022-11-10T07:33:41.365" v="3250" actId="478"/>
          <ac:picMkLst>
            <pc:docMk/>
            <pc:sldMk cId="707133283" sldId="1889"/>
            <ac:picMk id="106" creationId="{19DF5EDE-6DAC-473C-9E58-17E24CC654A5}"/>
          </ac:picMkLst>
        </pc:picChg>
        <pc:picChg chg="del">
          <ac:chgData name="Mr. PPT" userId="6442ff2356111531" providerId="LiveId" clId="{9E5A8E78-448E-430E-B339-3D00D8E655B1}" dt="2022-11-30T07:02:38.152" v="12144" actId="478"/>
          <ac:picMkLst>
            <pc:docMk/>
            <pc:sldMk cId="707133283" sldId="1889"/>
            <ac:picMk id="108" creationId="{98FD8992-149B-4760-8B1F-7C85107FB870}"/>
          </ac:picMkLst>
        </pc:picChg>
        <pc:picChg chg="del">
          <ac:chgData name="Mr. PPT" userId="6442ff2356111531" providerId="LiveId" clId="{9E5A8E78-448E-430E-B339-3D00D8E655B1}" dt="2022-11-30T07:02:38.152" v="12144" actId="478"/>
          <ac:picMkLst>
            <pc:docMk/>
            <pc:sldMk cId="707133283" sldId="1889"/>
            <ac:picMk id="109" creationId="{4A97DDD0-7565-4413-AA50-C74AEC5A46A0}"/>
          </ac:picMkLst>
        </pc:picChg>
        <pc:cxnChg chg="ord">
          <ac:chgData name="Mr. PPT" userId="6442ff2356111531" providerId="LiveId" clId="{9E5A8E78-448E-430E-B339-3D00D8E655B1}" dt="2022-11-10T07:33:58.734" v="3255" actId="166"/>
          <ac:cxnSpMkLst>
            <pc:docMk/>
            <pc:sldMk cId="707133283" sldId="1889"/>
            <ac:cxnSpMk id="6" creationId="{FE0EABEB-A824-413A-8C5A-2660CCB3E92D}"/>
          </ac:cxnSpMkLst>
        </pc:cxnChg>
      </pc:sldChg>
      <pc:sldChg chg="addSp delSp modSp new mod">
        <pc:chgData name="Mr. PPT" userId="6442ff2356111531" providerId="LiveId" clId="{9E5A8E78-448E-430E-B339-3D00D8E655B1}" dt="2022-11-10T07:45:13.017" v="3491" actId="207"/>
        <pc:sldMkLst>
          <pc:docMk/>
          <pc:sldMk cId="4191404134" sldId="1890"/>
        </pc:sldMkLst>
        <pc:spChg chg="add mod">
          <ac:chgData name="Mr. PPT" userId="6442ff2356111531" providerId="LiveId" clId="{9E5A8E78-448E-430E-B339-3D00D8E655B1}" dt="2022-11-10T07:42:48.972" v="3323" actId="14100"/>
          <ac:spMkLst>
            <pc:docMk/>
            <pc:sldMk cId="4191404134" sldId="1890"/>
            <ac:spMk id="4" creationId="{D79B6F65-7581-4C84-ACD3-D362167ACAB2}"/>
          </ac:spMkLst>
        </pc:spChg>
        <pc:spChg chg="add mod topLvl">
          <ac:chgData name="Mr. PPT" userId="6442ff2356111531" providerId="LiveId" clId="{9E5A8E78-448E-430E-B339-3D00D8E655B1}" dt="2022-11-10T07:42:44.469" v="3322" actId="1076"/>
          <ac:spMkLst>
            <pc:docMk/>
            <pc:sldMk cId="4191404134" sldId="1890"/>
            <ac:spMk id="5" creationId="{449D2F72-A86D-444B-9131-65519F621C02}"/>
          </ac:spMkLst>
        </pc:spChg>
        <pc:spChg chg="add mod topLvl">
          <ac:chgData name="Mr. PPT" userId="6442ff2356111531" providerId="LiveId" clId="{9E5A8E78-448E-430E-B339-3D00D8E655B1}" dt="2022-11-10T07:42:44.469" v="3322" actId="1076"/>
          <ac:spMkLst>
            <pc:docMk/>
            <pc:sldMk cId="4191404134" sldId="1890"/>
            <ac:spMk id="6" creationId="{78F4728D-C01B-4BE4-8806-440A9FC0B8FC}"/>
          </ac:spMkLst>
        </pc:spChg>
        <pc:spChg chg="add mod">
          <ac:chgData name="Mr. PPT" userId="6442ff2356111531" providerId="LiveId" clId="{9E5A8E78-448E-430E-B339-3D00D8E655B1}" dt="2022-11-10T07:45:13.017" v="3491" actId="207"/>
          <ac:spMkLst>
            <pc:docMk/>
            <pc:sldMk cId="4191404134" sldId="1890"/>
            <ac:spMk id="8" creationId="{104D65A3-CADF-49F3-B591-4EF50E21ED8D}"/>
          </ac:spMkLst>
        </pc:spChg>
        <pc:grpChg chg="add del mod">
          <ac:chgData name="Mr. PPT" userId="6442ff2356111531" providerId="LiveId" clId="{9E5A8E78-448E-430E-B339-3D00D8E655B1}" dt="2022-11-10T07:42:23.796" v="3319" actId="165"/>
          <ac:grpSpMkLst>
            <pc:docMk/>
            <pc:sldMk cId="4191404134" sldId="1890"/>
            <ac:grpSpMk id="7" creationId="{9C5CA872-44C7-4914-91F9-8DF1731AA58F}"/>
          </ac:grpSpMkLst>
        </pc:grpChg>
        <pc:picChg chg="add mod">
          <ac:chgData name="Mr. PPT" userId="6442ff2356111531" providerId="LiveId" clId="{9E5A8E78-448E-430E-B339-3D00D8E655B1}" dt="2022-11-10T07:44:45.347" v="3489"/>
          <ac:picMkLst>
            <pc:docMk/>
            <pc:sldMk cId="4191404134" sldId="1890"/>
            <ac:picMk id="3" creationId="{FB3DEA07-9D4D-4FF9-9D1F-59B7305AF95B}"/>
          </ac:picMkLst>
        </pc:picChg>
      </pc:sldChg>
      <pc:sldChg chg="addSp delSp modSp add mod ord">
        <pc:chgData name="Mr. PPT" userId="6442ff2356111531" providerId="LiveId" clId="{9E5A8E78-448E-430E-B339-3D00D8E655B1}" dt="2022-11-30T07:02:40.940" v="12145" actId="478"/>
        <pc:sldMkLst>
          <pc:docMk/>
          <pc:sldMk cId="320054261" sldId="1891"/>
        </pc:sldMkLst>
        <pc:spChg chg="mod">
          <ac:chgData name="Mr. PPT" userId="6442ff2356111531" providerId="LiveId" clId="{9E5A8E78-448E-430E-B339-3D00D8E655B1}" dt="2022-11-10T07:58:27.603" v="3513" actId="20577"/>
          <ac:spMkLst>
            <pc:docMk/>
            <pc:sldMk cId="320054261" sldId="1891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7:02:40.940" v="12145" actId="478"/>
          <ac:spMkLst>
            <pc:docMk/>
            <pc:sldMk cId="320054261" sldId="1891"/>
            <ac:spMk id="11" creationId="{D07175C6-455B-45A5-9367-F232D6F1633F}"/>
          </ac:spMkLst>
        </pc:spChg>
        <pc:spChg chg="add mod">
          <ac:chgData name="Mr. PPT" userId="6442ff2356111531" providerId="LiveId" clId="{9E5A8E78-448E-430E-B339-3D00D8E655B1}" dt="2022-11-10T08:01:23.313" v="3553" actId="1076"/>
          <ac:spMkLst>
            <pc:docMk/>
            <pc:sldMk cId="320054261" sldId="1891"/>
            <ac:spMk id="30" creationId="{CB954A3D-6451-4ACD-9A31-68AC05ACFFD5}"/>
          </ac:spMkLst>
        </pc:spChg>
        <pc:spChg chg="add mod">
          <ac:chgData name="Mr. PPT" userId="6442ff2356111531" providerId="LiveId" clId="{9E5A8E78-448E-430E-B339-3D00D8E655B1}" dt="2022-11-10T08:01:26.482" v="3555" actId="12788"/>
          <ac:spMkLst>
            <pc:docMk/>
            <pc:sldMk cId="320054261" sldId="1891"/>
            <ac:spMk id="31" creationId="{CF8F0658-C6F9-457A-9714-D2B672F21704}"/>
          </ac:spMkLst>
        </pc:spChg>
        <pc:spChg chg="add mod">
          <ac:chgData name="Mr. PPT" userId="6442ff2356111531" providerId="LiveId" clId="{9E5A8E78-448E-430E-B339-3D00D8E655B1}" dt="2022-11-10T07:58:37.423" v="3515" actId="1076"/>
          <ac:spMkLst>
            <pc:docMk/>
            <pc:sldMk cId="320054261" sldId="1891"/>
            <ac:spMk id="32" creationId="{0C0DFCBE-FA15-4F13-BD78-C98966900582}"/>
          </ac:spMkLst>
        </pc:spChg>
        <pc:spChg chg="add mod">
          <ac:chgData name="Mr. PPT" userId="6442ff2356111531" providerId="LiveId" clId="{9E5A8E78-448E-430E-B339-3D00D8E655B1}" dt="2022-11-10T08:01:30.598" v="3557" actId="12788"/>
          <ac:spMkLst>
            <pc:docMk/>
            <pc:sldMk cId="320054261" sldId="1891"/>
            <ac:spMk id="33" creationId="{A67C0728-8BAA-40C5-924A-0F6438009506}"/>
          </ac:spMkLst>
        </pc:spChg>
        <pc:spChg chg="add del mod">
          <ac:chgData name="Mr. PPT" userId="6442ff2356111531" providerId="LiveId" clId="{9E5A8E78-448E-430E-B339-3D00D8E655B1}" dt="2022-11-10T08:00:32.435" v="3541" actId="478"/>
          <ac:spMkLst>
            <pc:docMk/>
            <pc:sldMk cId="320054261" sldId="1891"/>
            <ac:spMk id="34" creationId="{C4ECBF50-A0AD-4796-B76B-C12DFC1E9333}"/>
          </ac:spMkLst>
        </pc:spChg>
        <pc:spChg chg="add del mod">
          <ac:chgData name="Mr. PPT" userId="6442ff2356111531" providerId="LiveId" clId="{9E5A8E78-448E-430E-B339-3D00D8E655B1}" dt="2022-11-10T07:59:26.237" v="3524" actId="478"/>
          <ac:spMkLst>
            <pc:docMk/>
            <pc:sldMk cId="320054261" sldId="1891"/>
            <ac:spMk id="35" creationId="{B024D5B1-CE7B-43EA-99FD-690DE006E409}"/>
          </ac:spMkLst>
        </pc:spChg>
        <pc:spChg chg="add del mod">
          <ac:chgData name="Mr. PPT" userId="6442ff2356111531" providerId="LiveId" clId="{9E5A8E78-448E-430E-B339-3D00D8E655B1}" dt="2022-11-10T08:01:18.134" v="3549" actId="478"/>
          <ac:spMkLst>
            <pc:docMk/>
            <pc:sldMk cId="320054261" sldId="1891"/>
            <ac:spMk id="36" creationId="{76B1E0A6-E89D-47E4-8250-19B3D20AA3DE}"/>
          </ac:spMkLst>
        </pc:spChg>
        <pc:spChg chg="add del mod">
          <ac:chgData name="Mr. PPT" userId="6442ff2356111531" providerId="LiveId" clId="{9E5A8E78-448E-430E-B339-3D00D8E655B1}" dt="2022-11-10T07:59:31.510" v="3526" actId="478"/>
          <ac:spMkLst>
            <pc:docMk/>
            <pc:sldMk cId="320054261" sldId="1891"/>
            <ac:spMk id="37" creationId="{1FA61692-78E7-41F0-88E5-69E03C300746}"/>
          </ac:spMkLst>
        </pc:spChg>
        <pc:spChg chg="add del mod">
          <ac:chgData name="Mr. PPT" userId="6442ff2356111531" providerId="LiveId" clId="{9E5A8E78-448E-430E-B339-3D00D8E655B1}" dt="2022-11-10T08:01:21.722" v="3551" actId="478"/>
          <ac:spMkLst>
            <pc:docMk/>
            <pc:sldMk cId="320054261" sldId="1891"/>
            <ac:spMk id="38" creationId="{8F8E5752-23C5-4DFE-89C4-CADBF8B13E33}"/>
          </ac:spMkLst>
        </pc:spChg>
        <pc:spChg chg="add del mod">
          <ac:chgData name="Mr. PPT" userId="6442ff2356111531" providerId="LiveId" clId="{9E5A8E78-448E-430E-B339-3D00D8E655B1}" dt="2022-11-10T08:01:20.619" v="3550" actId="478"/>
          <ac:spMkLst>
            <pc:docMk/>
            <pc:sldMk cId="320054261" sldId="1891"/>
            <ac:spMk id="39" creationId="{E6C2E85D-4489-4F98-9C3D-9C0CEFC41EA0}"/>
          </ac:spMkLst>
        </pc:spChg>
        <pc:spChg chg="add mod">
          <ac:chgData name="Mr. PPT" userId="6442ff2356111531" providerId="LiveId" clId="{9E5A8E78-448E-430E-B339-3D00D8E655B1}" dt="2022-11-10T07:58:55.455" v="3518" actId="207"/>
          <ac:spMkLst>
            <pc:docMk/>
            <pc:sldMk cId="320054261" sldId="1891"/>
            <ac:spMk id="40" creationId="{A3C3AA7B-A4CA-4366-8ED8-B5318159A923}"/>
          </ac:spMkLst>
        </pc:spChg>
        <pc:spChg chg="add mod topLvl">
          <ac:chgData name="Mr. PPT" userId="6442ff2356111531" providerId="LiveId" clId="{9E5A8E78-448E-430E-B339-3D00D8E655B1}" dt="2022-11-10T10:31:32.044" v="4454" actId="165"/>
          <ac:spMkLst>
            <pc:docMk/>
            <pc:sldMk cId="320054261" sldId="1891"/>
            <ac:spMk id="41" creationId="{D1B438EF-94FA-40DE-AF2A-34E5D20D2EB7}"/>
          </ac:spMkLst>
        </pc:spChg>
        <pc:spChg chg="add mod topLvl">
          <ac:chgData name="Mr. PPT" userId="6442ff2356111531" providerId="LiveId" clId="{9E5A8E78-448E-430E-B339-3D00D8E655B1}" dt="2022-11-10T10:31:32.044" v="4454" actId="165"/>
          <ac:spMkLst>
            <pc:docMk/>
            <pc:sldMk cId="320054261" sldId="1891"/>
            <ac:spMk id="42" creationId="{EA68F01B-EF76-412C-89C9-65D6E8945A1D}"/>
          </ac:spMkLst>
        </pc:spChg>
        <pc:spChg chg="add mod topLvl">
          <ac:chgData name="Mr. PPT" userId="6442ff2356111531" providerId="LiveId" clId="{9E5A8E78-448E-430E-B339-3D00D8E655B1}" dt="2022-11-10T10:31:32.044" v="4454" actId="165"/>
          <ac:spMkLst>
            <pc:docMk/>
            <pc:sldMk cId="320054261" sldId="1891"/>
            <ac:spMk id="43" creationId="{7B5CF1B9-DD8E-4B28-8F4A-2EEE05723996}"/>
          </ac:spMkLst>
        </pc:spChg>
        <pc:spChg chg="mod topLvl">
          <ac:chgData name="Mr. PPT" userId="6442ff2356111531" providerId="LiveId" clId="{9E5A8E78-448E-430E-B339-3D00D8E655B1}" dt="2022-11-10T08:01:31.510" v="3558" actId="165"/>
          <ac:spMkLst>
            <pc:docMk/>
            <pc:sldMk cId="320054261" sldId="1891"/>
            <ac:spMk id="46" creationId="{0585BBCD-8272-4FCD-BFA1-7BA3A20A6DE5}"/>
          </ac:spMkLst>
        </pc:spChg>
        <pc:spChg chg="mod topLvl">
          <ac:chgData name="Mr. PPT" userId="6442ff2356111531" providerId="LiveId" clId="{9E5A8E78-448E-430E-B339-3D00D8E655B1}" dt="2022-11-10T08:01:40.573" v="3567" actId="20577"/>
          <ac:spMkLst>
            <pc:docMk/>
            <pc:sldMk cId="320054261" sldId="1891"/>
            <ac:spMk id="47" creationId="{A6A7996D-C22D-47B9-A443-16606993D33E}"/>
          </ac:spMkLst>
        </pc:spChg>
        <pc:spChg chg="mod topLvl">
          <ac:chgData name="Mr. PPT" userId="6442ff2356111531" providerId="LiveId" clId="{9E5A8E78-448E-430E-B339-3D00D8E655B1}" dt="2022-11-10T08:01:31.510" v="3558" actId="165"/>
          <ac:spMkLst>
            <pc:docMk/>
            <pc:sldMk cId="320054261" sldId="1891"/>
            <ac:spMk id="48" creationId="{2CF22567-37F9-418D-BFEC-6061DD6D10D5}"/>
          </ac:spMkLst>
        </pc:spChg>
        <pc:spChg chg="add del mod">
          <ac:chgData name="Mr. PPT" userId="6442ff2356111531" providerId="LiveId" clId="{9E5A8E78-448E-430E-B339-3D00D8E655B1}" dt="2022-11-10T08:04:33.573" v="3588" actId="478"/>
          <ac:spMkLst>
            <pc:docMk/>
            <pc:sldMk cId="320054261" sldId="1891"/>
            <ac:spMk id="50" creationId="{F956B3F2-1F4A-4D9A-A970-D87475E25164}"/>
          </ac:spMkLst>
        </pc:spChg>
        <pc:spChg chg="del">
          <ac:chgData name="Mr. PPT" userId="6442ff2356111531" providerId="LiveId" clId="{9E5A8E78-448E-430E-B339-3D00D8E655B1}" dt="2022-11-10T07:58:20.443" v="3509" actId="478"/>
          <ac:spMkLst>
            <pc:docMk/>
            <pc:sldMk cId="320054261" sldId="1891"/>
            <ac:spMk id="79" creationId="{F0C20D86-2CBA-46D4-A472-6A7D105BB678}"/>
          </ac:spMkLst>
        </pc:spChg>
        <pc:spChg chg="del">
          <ac:chgData name="Mr. PPT" userId="6442ff2356111531" providerId="LiveId" clId="{9E5A8E78-448E-430E-B339-3D00D8E655B1}" dt="2022-11-10T07:58:20.443" v="3509" actId="478"/>
          <ac:spMkLst>
            <pc:docMk/>
            <pc:sldMk cId="320054261" sldId="1891"/>
            <ac:spMk id="81" creationId="{533ADC22-1718-4DE2-8C99-89881F4E190C}"/>
          </ac:spMkLst>
        </pc:spChg>
        <pc:spChg chg="del mod">
          <ac:chgData name="Mr. PPT" userId="6442ff2356111531" providerId="LiveId" clId="{9E5A8E78-448E-430E-B339-3D00D8E655B1}" dt="2022-11-10T07:58:20.443" v="3509" actId="478"/>
          <ac:spMkLst>
            <pc:docMk/>
            <pc:sldMk cId="320054261" sldId="1891"/>
            <ac:spMk id="82" creationId="{786BA725-B725-4877-951B-287F3E892888}"/>
          </ac:spMkLst>
        </pc:spChg>
        <pc:spChg chg="del">
          <ac:chgData name="Mr. PPT" userId="6442ff2356111531" providerId="LiveId" clId="{9E5A8E78-448E-430E-B339-3D00D8E655B1}" dt="2022-11-10T07:58:20.443" v="3509" actId="478"/>
          <ac:spMkLst>
            <pc:docMk/>
            <pc:sldMk cId="320054261" sldId="1891"/>
            <ac:spMk id="85" creationId="{61EB0985-7956-4C96-A303-663096DF913C}"/>
          </ac:spMkLst>
        </pc:spChg>
        <pc:spChg chg="del">
          <ac:chgData name="Mr. PPT" userId="6442ff2356111531" providerId="LiveId" clId="{9E5A8E78-448E-430E-B339-3D00D8E655B1}" dt="2022-11-10T07:58:20.443" v="3509" actId="478"/>
          <ac:spMkLst>
            <pc:docMk/>
            <pc:sldMk cId="320054261" sldId="1891"/>
            <ac:spMk id="86" creationId="{8709D602-DD71-40DA-A43C-CBC13CB9551B}"/>
          </ac:spMkLst>
        </pc:spChg>
        <pc:spChg chg="del">
          <ac:chgData name="Mr. PPT" userId="6442ff2356111531" providerId="LiveId" clId="{9E5A8E78-448E-430E-B339-3D00D8E655B1}" dt="2022-11-10T07:58:20.443" v="3509" actId="478"/>
          <ac:spMkLst>
            <pc:docMk/>
            <pc:sldMk cId="320054261" sldId="1891"/>
            <ac:spMk id="87" creationId="{009BED46-A43E-44AB-AD56-BE5F9FD6A4CA}"/>
          </ac:spMkLst>
        </pc:spChg>
        <pc:spChg chg="del">
          <ac:chgData name="Mr. PPT" userId="6442ff2356111531" providerId="LiveId" clId="{9E5A8E78-448E-430E-B339-3D00D8E655B1}" dt="2022-11-10T07:58:20.443" v="3509" actId="478"/>
          <ac:spMkLst>
            <pc:docMk/>
            <pc:sldMk cId="320054261" sldId="1891"/>
            <ac:spMk id="91" creationId="{8AFFA797-8788-4716-BAFC-8A0948E4478F}"/>
          </ac:spMkLst>
        </pc:spChg>
        <pc:spChg chg="del">
          <ac:chgData name="Mr. PPT" userId="6442ff2356111531" providerId="LiveId" clId="{9E5A8E78-448E-430E-B339-3D00D8E655B1}" dt="2022-11-10T07:58:20.443" v="3509" actId="478"/>
          <ac:spMkLst>
            <pc:docMk/>
            <pc:sldMk cId="320054261" sldId="1891"/>
            <ac:spMk id="92" creationId="{176A6E75-90D0-45CA-909A-5B30148DA7AA}"/>
          </ac:spMkLst>
        </pc:spChg>
        <pc:spChg chg="del">
          <ac:chgData name="Mr. PPT" userId="6442ff2356111531" providerId="LiveId" clId="{9E5A8E78-448E-430E-B339-3D00D8E655B1}" dt="2022-11-10T07:58:20.443" v="3509" actId="478"/>
          <ac:spMkLst>
            <pc:docMk/>
            <pc:sldMk cId="320054261" sldId="1891"/>
            <ac:spMk id="93" creationId="{4365515C-C5E1-4AED-914E-EB16A80BF658}"/>
          </ac:spMkLst>
        </pc:spChg>
        <pc:spChg chg="mod">
          <ac:chgData name="Mr. PPT" userId="6442ff2356111531" providerId="LiveId" clId="{9E5A8E78-448E-430E-B339-3D00D8E655B1}" dt="2022-11-10T08:04:29.916" v="3587"/>
          <ac:spMkLst>
            <pc:docMk/>
            <pc:sldMk cId="320054261" sldId="1891"/>
            <ac:spMk id="97" creationId="{5139AEE3-1322-4D9E-9C22-BBC83E9E4A51}"/>
          </ac:spMkLst>
        </pc:spChg>
        <pc:grpChg chg="add del mod">
          <ac:chgData name="Mr. PPT" userId="6442ff2356111531" providerId="LiveId" clId="{9E5A8E78-448E-430E-B339-3D00D8E655B1}" dt="2022-11-10T10:31:32.044" v="4454" actId="165"/>
          <ac:grpSpMkLst>
            <pc:docMk/>
            <pc:sldMk cId="320054261" sldId="1891"/>
            <ac:grpSpMk id="10" creationId="{A8D03921-9AF1-4185-A2B7-B968EDAEA7FE}"/>
          </ac:grpSpMkLst>
        </pc:grpChg>
        <pc:grpChg chg="add del mod">
          <ac:chgData name="Mr. PPT" userId="6442ff2356111531" providerId="LiveId" clId="{9E5A8E78-448E-430E-B339-3D00D8E655B1}" dt="2022-11-10T08:01:31.510" v="3558" actId="165"/>
          <ac:grpSpMkLst>
            <pc:docMk/>
            <pc:sldMk cId="320054261" sldId="1891"/>
            <ac:grpSpMk id="45" creationId="{8D5D1590-4052-4882-9C95-110B48E42DD2}"/>
          </ac:grpSpMkLst>
        </pc:grpChg>
        <pc:picChg chg="add del mod ord">
          <ac:chgData name="Mr. PPT" userId="6442ff2356111531" providerId="LiveId" clId="{9E5A8E78-448E-430E-B339-3D00D8E655B1}" dt="2022-11-10T08:02:08.360" v="3573"/>
          <ac:picMkLst>
            <pc:docMk/>
            <pc:sldMk cId="320054261" sldId="1891"/>
            <ac:picMk id="9" creationId="{81E618AE-BD67-44F2-AB2B-CD7FBDF1BBA0}"/>
          </ac:picMkLst>
        </pc:picChg>
        <pc:picChg chg="del">
          <ac:chgData name="Mr. PPT" userId="6442ff2356111531" providerId="LiveId" clId="{9E5A8E78-448E-430E-B339-3D00D8E655B1}" dt="2022-11-10T08:02:08.360" v="3573"/>
          <ac:picMkLst>
            <pc:docMk/>
            <pc:sldMk cId="320054261" sldId="1891"/>
            <ac:picMk id="17" creationId="{9F976059-8B77-4804-A48E-B4CA2DBA6FAC}"/>
          </ac:picMkLst>
        </pc:picChg>
        <pc:picChg chg="mod modCrop">
          <ac:chgData name="Mr. PPT" userId="6442ff2356111531" providerId="LiveId" clId="{9E5A8E78-448E-430E-B339-3D00D8E655B1}" dt="2022-11-10T10:19:34.598" v="4275" actId="1076"/>
          <ac:picMkLst>
            <pc:docMk/>
            <pc:sldMk cId="320054261" sldId="1891"/>
            <ac:picMk id="49" creationId="{14841293-5362-4AD3-8FFD-1BC07E4F449E}"/>
          </ac:picMkLst>
        </pc:picChg>
        <pc:picChg chg="del">
          <ac:chgData name="Mr. PPT" userId="6442ff2356111531" providerId="LiveId" clId="{9E5A8E78-448E-430E-B339-3D00D8E655B1}" dt="2022-11-30T07:02:40.940" v="12145" actId="478"/>
          <ac:picMkLst>
            <pc:docMk/>
            <pc:sldMk cId="320054261" sldId="1891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40.940" v="12145" actId="478"/>
          <ac:picMkLst>
            <pc:docMk/>
            <pc:sldMk cId="320054261" sldId="1891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40.940" v="12145" actId="478"/>
          <ac:picMkLst>
            <pc:docMk/>
            <pc:sldMk cId="320054261" sldId="1891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40.940" v="12145" actId="478"/>
          <ac:picMkLst>
            <pc:docMk/>
            <pc:sldMk cId="320054261" sldId="1891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40.940" v="12145" actId="478"/>
          <ac:picMkLst>
            <pc:docMk/>
            <pc:sldMk cId="320054261" sldId="1891"/>
            <ac:picMk id="67" creationId="{C9D14DF9-FA93-40D9-9D64-594AC9F4A482}"/>
          </ac:picMkLst>
        </pc:picChg>
        <pc:picChg chg="del">
          <ac:chgData name="Mr. PPT" userId="6442ff2356111531" providerId="LiveId" clId="{9E5A8E78-448E-430E-B339-3D00D8E655B1}" dt="2022-11-10T07:58:20.443" v="3509" actId="478"/>
          <ac:picMkLst>
            <pc:docMk/>
            <pc:sldMk cId="320054261" sldId="1891"/>
            <ac:picMk id="80" creationId="{38A3E42D-86C6-44C2-892E-9AC2D5649324}"/>
          </ac:picMkLst>
        </pc:picChg>
        <pc:picChg chg="del">
          <ac:chgData name="Mr. PPT" userId="6442ff2356111531" providerId="LiveId" clId="{9E5A8E78-448E-430E-B339-3D00D8E655B1}" dt="2022-11-10T07:58:20.443" v="3509" actId="478"/>
          <ac:picMkLst>
            <pc:docMk/>
            <pc:sldMk cId="320054261" sldId="1891"/>
            <ac:picMk id="88" creationId="{CDD4D8F3-62B8-4EC9-A194-04A9FC2C4A46}"/>
          </ac:picMkLst>
        </pc:picChg>
        <pc:picChg chg="del">
          <ac:chgData name="Mr. PPT" userId="6442ff2356111531" providerId="LiveId" clId="{9E5A8E78-448E-430E-B339-3D00D8E655B1}" dt="2022-11-10T07:58:20.443" v="3509" actId="478"/>
          <ac:picMkLst>
            <pc:docMk/>
            <pc:sldMk cId="320054261" sldId="1891"/>
            <ac:picMk id="94" creationId="{8A4F7003-B412-42E8-91C8-77C993D232EA}"/>
          </ac:picMkLst>
        </pc:picChg>
        <pc:cxnChg chg="add mod">
          <ac:chgData name="Mr. PPT" userId="6442ff2356111531" providerId="LiveId" clId="{9E5A8E78-448E-430E-B339-3D00D8E655B1}" dt="2022-11-10T08:04:09.972" v="3582" actId="14100"/>
          <ac:cxnSpMkLst>
            <pc:docMk/>
            <pc:sldMk cId="320054261" sldId="1891"/>
            <ac:cxnSpMk id="51" creationId="{1295423D-90FC-4A03-B7FC-E59DFEC78948}"/>
          </ac:cxnSpMkLst>
        </pc:cxnChg>
      </pc:sldChg>
      <pc:sldChg chg="add del">
        <pc:chgData name="Mr. PPT" userId="6442ff2356111531" providerId="LiveId" clId="{9E5A8E78-448E-430E-B339-3D00D8E655B1}" dt="2022-11-10T07:52:17.738" v="3496"/>
        <pc:sldMkLst>
          <pc:docMk/>
          <pc:sldMk cId="2130871021" sldId="1891"/>
        </pc:sldMkLst>
      </pc:sldChg>
      <pc:sldChg chg="add del">
        <pc:chgData name="Mr. PPT" userId="6442ff2356111531" providerId="LiveId" clId="{9E5A8E78-448E-430E-B339-3D00D8E655B1}" dt="2022-11-10T07:52:21.634" v="3498" actId="47"/>
        <pc:sldMkLst>
          <pc:docMk/>
          <pc:sldMk cId="3168473562" sldId="1891"/>
        </pc:sldMkLst>
      </pc:sldChg>
      <pc:sldChg chg="addSp delSp modSp add mod">
        <pc:chgData name="Mr. PPT" userId="6442ff2356111531" providerId="LiveId" clId="{9E5A8E78-448E-430E-B339-3D00D8E655B1}" dt="2022-11-30T07:02:42.794" v="12146" actId="478"/>
        <pc:sldMkLst>
          <pc:docMk/>
          <pc:sldMk cId="3027097619" sldId="1892"/>
        </pc:sldMkLst>
        <pc:spChg chg="mod">
          <ac:chgData name="Mr. PPT" userId="6442ff2356111531" providerId="LiveId" clId="{9E5A8E78-448E-430E-B339-3D00D8E655B1}" dt="2022-11-10T08:06:17.101" v="3638" actId="552"/>
          <ac:spMkLst>
            <pc:docMk/>
            <pc:sldMk cId="3027097619" sldId="1892"/>
            <ac:spMk id="2" creationId="{932EC26B-622B-47F1-A960-FA12191345B2}"/>
          </ac:spMkLst>
        </pc:spChg>
        <pc:spChg chg="mod">
          <ac:chgData name="Mr. PPT" userId="6442ff2356111531" providerId="LiveId" clId="{9E5A8E78-448E-430E-B339-3D00D8E655B1}" dt="2022-11-10T08:07:44.081" v="3717" actId="1076"/>
          <ac:spMkLst>
            <pc:docMk/>
            <pc:sldMk cId="3027097619" sldId="1892"/>
            <ac:spMk id="11" creationId="{D07175C6-455B-45A5-9367-F232D6F1633F}"/>
          </ac:spMkLst>
        </pc:spChg>
        <pc:spChg chg="add del mod">
          <ac:chgData name="Mr. PPT" userId="6442ff2356111531" providerId="LiveId" clId="{9E5A8E78-448E-430E-B339-3D00D8E655B1}" dt="2022-11-10T08:04:58.937" v="3592" actId="478"/>
          <ac:spMkLst>
            <pc:docMk/>
            <pc:sldMk cId="3027097619" sldId="1892"/>
            <ac:spMk id="28" creationId="{F17DB167-7873-45EB-9847-3280962C2404}"/>
          </ac:spMkLst>
        </pc:spChg>
        <pc:spChg chg="add del mod">
          <ac:chgData name="Mr. PPT" userId="6442ff2356111531" providerId="LiveId" clId="{9E5A8E78-448E-430E-B339-3D00D8E655B1}" dt="2022-11-10T08:07:19.564" v="3710" actId="478"/>
          <ac:spMkLst>
            <pc:docMk/>
            <pc:sldMk cId="3027097619" sldId="1892"/>
            <ac:spMk id="29" creationId="{00EBB7D4-9635-440C-9903-575DF1E2177A}"/>
          </ac:spMkLst>
        </pc:spChg>
        <pc:spChg chg="del">
          <ac:chgData name="Mr. PPT" userId="6442ff2356111531" providerId="LiveId" clId="{9E5A8E78-448E-430E-B339-3D00D8E655B1}" dt="2022-11-10T08:03:49.954" v="3579" actId="478"/>
          <ac:spMkLst>
            <pc:docMk/>
            <pc:sldMk cId="3027097619" sldId="1892"/>
            <ac:spMk id="30" creationId="{CB954A3D-6451-4ACD-9A31-68AC05ACFFD5}"/>
          </ac:spMkLst>
        </pc:spChg>
        <pc:spChg chg="del">
          <ac:chgData name="Mr. PPT" userId="6442ff2356111531" providerId="LiveId" clId="{9E5A8E78-448E-430E-B339-3D00D8E655B1}" dt="2022-11-10T08:03:49.954" v="3579" actId="478"/>
          <ac:spMkLst>
            <pc:docMk/>
            <pc:sldMk cId="3027097619" sldId="1892"/>
            <ac:spMk id="31" creationId="{CF8F0658-C6F9-457A-9714-D2B672F21704}"/>
          </ac:spMkLst>
        </pc:spChg>
        <pc:spChg chg="del">
          <ac:chgData name="Mr. PPT" userId="6442ff2356111531" providerId="LiveId" clId="{9E5A8E78-448E-430E-B339-3D00D8E655B1}" dt="2022-11-10T08:03:49.954" v="3579" actId="478"/>
          <ac:spMkLst>
            <pc:docMk/>
            <pc:sldMk cId="3027097619" sldId="1892"/>
            <ac:spMk id="32" creationId="{0C0DFCBE-FA15-4F13-BD78-C98966900582}"/>
          </ac:spMkLst>
        </pc:spChg>
        <pc:spChg chg="del">
          <ac:chgData name="Mr. PPT" userId="6442ff2356111531" providerId="LiveId" clId="{9E5A8E78-448E-430E-B339-3D00D8E655B1}" dt="2022-11-10T08:03:49.954" v="3579" actId="478"/>
          <ac:spMkLst>
            <pc:docMk/>
            <pc:sldMk cId="3027097619" sldId="1892"/>
            <ac:spMk id="33" creationId="{A67C0728-8BAA-40C5-924A-0F6438009506}"/>
          </ac:spMkLst>
        </pc:spChg>
        <pc:spChg chg="mod">
          <ac:chgData name="Mr. PPT" userId="6442ff2356111531" providerId="LiveId" clId="{9E5A8E78-448E-430E-B339-3D00D8E655B1}" dt="2022-11-10T08:04:47.497" v="3589"/>
          <ac:spMkLst>
            <pc:docMk/>
            <pc:sldMk cId="3027097619" sldId="1892"/>
            <ac:spMk id="37" creationId="{8DA86BD9-7183-4622-ADDB-2C3795181792}"/>
          </ac:spMkLst>
        </pc:spChg>
        <pc:spChg chg="mod">
          <ac:chgData name="Mr. PPT" userId="6442ff2356111531" providerId="LiveId" clId="{9E5A8E78-448E-430E-B339-3D00D8E655B1}" dt="2022-11-10T08:04:47.497" v="3589"/>
          <ac:spMkLst>
            <pc:docMk/>
            <pc:sldMk cId="3027097619" sldId="1892"/>
            <ac:spMk id="38" creationId="{22A61B34-0A3B-4F50-919A-BA7803DAB346}"/>
          </ac:spMkLst>
        </pc:spChg>
        <pc:spChg chg="mod">
          <ac:chgData name="Mr. PPT" userId="6442ff2356111531" providerId="LiveId" clId="{9E5A8E78-448E-430E-B339-3D00D8E655B1}" dt="2022-11-10T08:04:47.497" v="3589"/>
          <ac:spMkLst>
            <pc:docMk/>
            <pc:sldMk cId="3027097619" sldId="1892"/>
            <ac:spMk id="39" creationId="{53483660-7B26-44FA-B6E3-FB26D91F3BDF}"/>
          </ac:spMkLst>
        </pc:spChg>
        <pc:spChg chg="del">
          <ac:chgData name="Mr. PPT" userId="6442ff2356111531" providerId="LiveId" clId="{9E5A8E78-448E-430E-B339-3D00D8E655B1}" dt="2022-11-10T08:03:49.954" v="3579" actId="478"/>
          <ac:spMkLst>
            <pc:docMk/>
            <pc:sldMk cId="3027097619" sldId="1892"/>
            <ac:spMk id="40" creationId="{A3C3AA7B-A4CA-4366-8ED8-B5318159A923}"/>
          </ac:spMkLst>
        </pc:spChg>
        <pc:spChg chg="mod">
          <ac:chgData name="Mr. PPT" userId="6442ff2356111531" providerId="LiveId" clId="{9E5A8E78-448E-430E-B339-3D00D8E655B1}" dt="2022-11-10T08:04:47.497" v="3589"/>
          <ac:spMkLst>
            <pc:docMk/>
            <pc:sldMk cId="3027097619" sldId="1892"/>
            <ac:spMk id="44" creationId="{68939C1E-B8F3-4282-BEF9-484508ED3CB2}"/>
          </ac:spMkLst>
        </pc:spChg>
        <pc:spChg chg="mod">
          <ac:chgData name="Mr. PPT" userId="6442ff2356111531" providerId="LiveId" clId="{9E5A8E78-448E-430E-B339-3D00D8E655B1}" dt="2022-11-10T08:04:47.497" v="3589"/>
          <ac:spMkLst>
            <pc:docMk/>
            <pc:sldMk cId="3027097619" sldId="1892"/>
            <ac:spMk id="45" creationId="{60CEB922-4309-4C72-8D70-4F652C4C145B}"/>
          </ac:spMkLst>
        </pc:spChg>
        <pc:spChg chg="del">
          <ac:chgData name="Mr. PPT" userId="6442ff2356111531" providerId="LiveId" clId="{9E5A8E78-448E-430E-B339-3D00D8E655B1}" dt="2022-11-10T08:03:49.954" v="3579" actId="478"/>
          <ac:spMkLst>
            <pc:docMk/>
            <pc:sldMk cId="3027097619" sldId="1892"/>
            <ac:spMk id="46" creationId="{0585BBCD-8272-4FCD-BFA1-7BA3A20A6DE5}"/>
          </ac:spMkLst>
        </pc:spChg>
        <pc:spChg chg="del">
          <ac:chgData name="Mr. PPT" userId="6442ff2356111531" providerId="LiveId" clId="{9E5A8E78-448E-430E-B339-3D00D8E655B1}" dt="2022-11-10T08:03:49.954" v="3579" actId="478"/>
          <ac:spMkLst>
            <pc:docMk/>
            <pc:sldMk cId="3027097619" sldId="1892"/>
            <ac:spMk id="47" creationId="{A6A7996D-C22D-47B9-A443-16606993D33E}"/>
          </ac:spMkLst>
        </pc:spChg>
        <pc:spChg chg="del">
          <ac:chgData name="Mr. PPT" userId="6442ff2356111531" providerId="LiveId" clId="{9E5A8E78-448E-430E-B339-3D00D8E655B1}" dt="2022-11-10T08:03:49.954" v="3579" actId="478"/>
          <ac:spMkLst>
            <pc:docMk/>
            <pc:sldMk cId="3027097619" sldId="1892"/>
            <ac:spMk id="48" creationId="{2CF22567-37F9-418D-BFEC-6061DD6D10D5}"/>
          </ac:spMkLst>
        </pc:spChg>
        <pc:spChg chg="add del mod">
          <ac:chgData name="Mr. PPT" userId="6442ff2356111531" providerId="LiveId" clId="{9E5A8E78-448E-430E-B339-3D00D8E655B1}" dt="2022-11-10T08:07:25.940" v="3711" actId="478"/>
          <ac:spMkLst>
            <pc:docMk/>
            <pc:sldMk cId="3027097619" sldId="1892"/>
            <ac:spMk id="51" creationId="{A658FFD8-58F8-4BD3-942D-CEFE540807A9}"/>
          </ac:spMkLst>
        </pc:spChg>
        <pc:spChg chg="add del mod">
          <ac:chgData name="Mr. PPT" userId="6442ff2356111531" providerId="LiveId" clId="{9E5A8E78-448E-430E-B339-3D00D8E655B1}" dt="2022-11-10T08:04:51.366" v="3590" actId="478"/>
          <ac:spMkLst>
            <pc:docMk/>
            <pc:sldMk cId="3027097619" sldId="1892"/>
            <ac:spMk id="52" creationId="{EF2DAB35-8DFA-408A-8BDC-1B2C2CF8E882}"/>
          </ac:spMkLst>
        </pc:spChg>
        <pc:spChg chg="add mod">
          <ac:chgData name="Mr. PPT" userId="6442ff2356111531" providerId="LiveId" clId="{9E5A8E78-448E-430E-B339-3D00D8E655B1}" dt="2022-11-10T08:07:10.376" v="3709" actId="20577"/>
          <ac:spMkLst>
            <pc:docMk/>
            <pc:sldMk cId="3027097619" sldId="1892"/>
            <ac:spMk id="53" creationId="{7D1655C1-72DF-4310-9FCB-72F30DBABED3}"/>
          </ac:spMkLst>
        </pc:spChg>
        <pc:spChg chg="add mod">
          <ac:chgData name="Mr. PPT" userId="6442ff2356111531" providerId="LiveId" clId="{9E5A8E78-448E-430E-B339-3D00D8E655B1}" dt="2022-11-10T08:07:30.340" v="3714" actId="552"/>
          <ac:spMkLst>
            <pc:docMk/>
            <pc:sldMk cId="3027097619" sldId="1892"/>
            <ac:spMk id="54" creationId="{FFCC5DAE-B674-4115-9F28-E36D9245AD97}"/>
          </ac:spMkLst>
        </pc:spChg>
        <pc:grpChg chg="del">
          <ac:chgData name="Mr. PPT" userId="6442ff2356111531" providerId="LiveId" clId="{9E5A8E78-448E-430E-B339-3D00D8E655B1}" dt="2022-11-10T08:03:49.954" v="3579" actId="478"/>
          <ac:grpSpMkLst>
            <pc:docMk/>
            <pc:sldMk cId="3027097619" sldId="1892"/>
            <ac:grpSpMk id="10" creationId="{A8D03921-9AF1-4185-A2B7-B968EDAEA7FE}"/>
          </ac:grpSpMkLst>
        </pc:grpChg>
        <pc:grpChg chg="add del mod">
          <ac:chgData name="Mr. PPT" userId="6442ff2356111531" providerId="LiveId" clId="{9E5A8E78-448E-430E-B339-3D00D8E655B1}" dt="2022-11-10T08:05:22.812" v="3600" actId="478"/>
          <ac:grpSpMkLst>
            <pc:docMk/>
            <pc:sldMk cId="3027097619" sldId="1892"/>
            <ac:grpSpMk id="34" creationId="{BA0D6139-BD20-466F-9324-DF4AB20634BC}"/>
          </ac:grpSpMkLst>
        </pc:grpChg>
        <pc:grpChg chg="mod">
          <ac:chgData name="Mr. PPT" userId="6442ff2356111531" providerId="LiveId" clId="{9E5A8E78-448E-430E-B339-3D00D8E655B1}" dt="2022-11-10T08:04:47.497" v="3589"/>
          <ac:grpSpMkLst>
            <pc:docMk/>
            <pc:sldMk cId="3027097619" sldId="1892"/>
            <ac:grpSpMk id="35" creationId="{654DE929-6CDB-4054-B388-82D586D8BE40}"/>
          </ac:grpSpMkLst>
        </pc:grpChg>
        <pc:grpChg chg="mod">
          <ac:chgData name="Mr. PPT" userId="6442ff2356111531" providerId="LiveId" clId="{9E5A8E78-448E-430E-B339-3D00D8E655B1}" dt="2022-11-10T08:04:47.497" v="3589"/>
          <ac:grpSpMkLst>
            <pc:docMk/>
            <pc:sldMk cId="3027097619" sldId="1892"/>
            <ac:grpSpMk id="36" creationId="{758D658E-943C-450C-86AA-C2C41FF09108}"/>
          </ac:grpSpMkLst>
        </pc:grpChg>
        <pc:picChg chg="add del mod ord modCrop">
          <ac:chgData name="Mr. PPT" userId="6442ff2356111531" providerId="LiveId" clId="{9E5A8E78-448E-430E-B339-3D00D8E655B1}" dt="2022-11-10T08:09:24.130" v="3729" actId="478"/>
          <ac:picMkLst>
            <pc:docMk/>
            <pc:sldMk cId="3027097619" sldId="1892"/>
            <ac:picMk id="12" creationId="{94E21AAD-46B1-49F6-AB8A-B935E2F570FF}"/>
          </ac:picMkLst>
        </pc:picChg>
        <pc:picChg chg="add mod ord">
          <ac:chgData name="Mr. PPT" userId="6442ff2356111531" providerId="LiveId" clId="{9E5A8E78-448E-430E-B339-3D00D8E655B1}" dt="2022-11-10T08:09:44.747" v="3734" actId="167"/>
          <ac:picMkLst>
            <pc:docMk/>
            <pc:sldMk cId="3027097619" sldId="1892"/>
            <ac:picMk id="14" creationId="{6B2984DD-F09A-412F-96AD-C7F0B37BEA5E}"/>
          </ac:picMkLst>
        </pc:picChg>
        <pc:picChg chg="del">
          <ac:chgData name="Mr. PPT" userId="6442ff2356111531" providerId="LiveId" clId="{9E5A8E78-448E-430E-B339-3D00D8E655B1}" dt="2022-11-10T08:03:50.299" v="3580" actId="478"/>
          <ac:picMkLst>
            <pc:docMk/>
            <pc:sldMk cId="3027097619" sldId="1892"/>
            <ac:picMk id="49" creationId="{14841293-5362-4AD3-8FFD-1BC07E4F449E}"/>
          </ac:picMkLst>
        </pc:picChg>
        <pc:picChg chg="del">
          <ac:chgData name="Mr. PPT" userId="6442ff2356111531" providerId="LiveId" clId="{9E5A8E78-448E-430E-B339-3D00D8E655B1}" dt="2022-11-30T07:02:42.794" v="12146" actId="478"/>
          <ac:picMkLst>
            <pc:docMk/>
            <pc:sldMk cId="3027097619" sldId="1892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42.794" v="12146" actId="478"/>
          <ac:picMkLst>
            <pc:docMk/>
            <pc:sldMk cId="3027097619" sldId="1892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42.794" v="12146" actId="478"/>
          <ac:picMkLst>
            <pc:docMk/>
            <pc:sldMk cId="3027097619" sldId="1892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42.794" v="12146" actId="478"/>
          <ac:picMkLst>
            <pc:docMk/>
            <pc:sldMk cId="3027097619" sldId="1892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42.794" v="12146" actId="478"/>
          <ac:picMkLst>
            <pc:docMk/>
            <pc:sldMk cId="3027097619" sldId="1892"/>
            <ac:picMk id="67" creationId="{C9D14DF9-FA93-40D9-9D64-594AC9F4A482}"/>
          </ac:picMkLst>
        </pc:picChg>
        <pc:cxnChg chg="add mod">
          <ac:chgData name="Mr. PPT" userId="6442ff2356111531" providerId="LiveId" clId="{9E5A8E78-448E-430E-B339-3D00D8E655B1}" dt="2022-11-14T02:01:49.028" v="6964" actId="692"/>
          <ac:cxnSpMkLst>
            <pc:docMk/>
            <pc:sldMk cId="3027097619" sldId="1892"/>
            <ac:cxnSpMk id="50" creationId="{01C28503-8691-4931-A9A2-260AF12A6657}"/>
          </ac:cxnSpMkLst>
        </pc:cxnChg>
      </pc:sldChg>
      <pc:sldChg chg="addSp delSp modSp add mod ord delAnim modAnim">
        <pc:chgData name="Mr. PPT" userId="6442ff2356111531" providerId="LiveId" clId="{9E5A8E78-448E-430E-B339-3D00D8E655B1}" dt="2022-11-30T07:02:44.788" v="12147" actId="478"/>
        <pc:sldMkLst>
          <pc:docMk/>
          <pc:sldMk cId="1325208047" sldId="1893"/>
        </pc:sldMkLst>
        <pc:spChg chg="mod">
          <ac:chgData name="Mr. PPT" userId="6442ff2356111531" providerId="LiveId" clId="{9E5A8E78-448E-430E-B339-3D00D8E655B1}" dt="2022-11-10T09:38:02.061" v="3753" actId="6549"/>
          <ac:spMkLst>
            <pc:docMk/>
            <pc:sldMk cId="1325208047" sldId="1893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7:02:44.788" v="12147" actId="478"/>
          <ac:spMkLst>
            <pc:docMk/>
            <pc:sldMk cId="1325208047" sldId="1893"/>
            <ac:spMk id="11" creationId="{D07175C6-455B-45A5-9367-F232D6F1633F}"/>
          </ac:spMkLst>
        </pc:spChg>
        <pc:spChg chg="add del mod topLvl">
          <ac:chgData name="Mr. PPT" userId="6442ff2356111531" providerId="LiveId" clId="{9E5A8E78-448E-430E-B339-3D00D8E655B1}" dt="2022-11-10T09:40:00.542" v="3820" actId="478"/>
          <ac:spMkLst>
            <pc:docMk/>
            <pc:sldMk cId="1325208047" sldId="1893"/>
            <ac:spMk id="28" creationId="{CB9698C8-A4BB-48A7-A9E0-09B30924E8F7}"/>
          </ac:spMkLst>
        </pc:spChg>
        <pc:spChg chg="add del mod topLvl">
          <ac:chgData name="Mr. PPT" userId="6442ff2356111531" providerId="LiveId" clId="{9E5A8E78-448E-430E-B339-3D00D8E655B1}" dt="2022-11-10T09:40:00.542" v="3820" actId="478"/>
          <ac:spMkLst>
            <pc:docMk/>
            <pc:sldMk cId="1325208047" sldId="1893"/>
            <ac:spMk id="29" creationId="{99168F29-89EE-45DA-8DDB-F50A92AB92C0}"/>
          </ac:spMkLst>
        </pc:spChg>
        <pc:spChg chg="add del mod topLvl">
          <ac:chgData name="Mr. PPT" userId="6442ff2356111531" providerId="LiveId" clId="{9E5A8E78-448E-430E-B339-3D00D8E655B1}" dt="2022-11-10T09:40:00.542" v="3820" actId="478"/>
          <ac:spMkLst>
            <pc:docMk/>
            <pc:sldMk cId="1325208047" sldId="1893"/>
            <ac:spMk id="30" creationId="{BB19E2B3-27AA-4A17-B5A9-ACDD7D3752A0}"/>
          </ac:spMkLst>
        </pc:spChg>
        <pc:spChg chg="add del mod">
          <ac:chgData name="Mr. PPT" userId="6442ff2356111531" providerId="LiveId" clId="{9E5A8E78-448E-430E-B339-3D00D8E655B1}" dt="2022-11-10T09:41:08.480" v="3842" actId="478"/>
          <ac:spMkLst>
            <pc:docMk/>
            <pc:sldMk cId="1325208047" sldId="1893"/>
            <ac:spMk id="31" creationId="{7288B526-A014-4DA3-A986-2FED2B6FCE1E}"/>
          </ac:spMkLst>
        </pc:spChg>
        <pc:spChg chg="add del mod">
          <ac:chgData name="Mr. PPT" userId="6442ff2356111531" providerId="LiveId" clId="{9E5A8E78-448E-430E-B339-3D00D8E655B1}" dt="2022-11-10T09:41:08.480" v="3842" actId="478"/>
          <ac:spMkLst>
            <pc:docMk/>
            <pc:sldMk cId="1325208047" sldId="1893"/>
            <ac:spMk id="32" creationId="{4A548A1D-9575-4817-9724-C6BA39152A0B}"/>
          </ac:spMkLst>
        </pc:spChg>
        <pc:spChg chg="add del mod">
          <ac:chgData name="Mr. PPT" userId="6442ff2356111531" providerId="LiveId" clId="{9E5A8E78-448E-430E-B339-3D00D8E655B1}" dt="2022-11-10T09:41:08.480" v="3842" actId="478"/>
          <ac:spMkLst>
            <pc:docMk/>
            <pc:sldMk cId="1325208047" sldId="1893"/>
            <ac:spMk id="33" creationId="{D4CB4D91-8FD7-4AE0-8A90-13D28DAF3FA6}"/>
          </ac:spMkLst>
        </pc:spChg>
        <pc:spChg chg="add del mod">
          <ac:chgData name="Mr. PPT" userId="6442ff2356111531" providerId="LiveId" clId="{9E5A8E78-448E-430E-B339-3D00D8E655B1}" dt="2022-11-10T09:42:10.785" v="3849"/>
          <ac:spMkLst>
            <pc:docMk/>
            <pc:sldMk cId="1325208047" sldId="1893"/>
            <ac:spMk id="34" creationId="{EC13F408-DD49-4080-9DA6-EAEA1C945C2F}"/>
          </ac:spMkLst>
        </pc:spChg>
        <pc:spChg chg="add del mod">
          <ac:chgData name="Mr. PPT" userId="6442ff2356111531" providerId="LiveId" clId="{9E5A8E78-448E-430E-B339-3D00D8E655B1}" dt="2022-11-10T09:42:45.829" v="3854"/>
          <ac:spMkLst>
            <pc:docMk/>
            <pc:sldMk cId="1325208047" sldId="1893"/>
            <ac:spMk id="35" creationId="{3E6189F8-82E4-49AE-9D2C-88F124DC9497}"/>
          </ac:spMkLst>
        </pc:spChg>
        <pc:spChg chg="add mod">
          <ac:chgData name="Mr. PPT" userId="6442ff2356111531" providerId="LiveId" clId="{9E5A8E78-448E-430E-B339-3D00D8E655B1}" dt="2022-11-10T09:38:56.595" v="3765" actId="1076"/>
          <ac:spMkLst>
            <pc:docMk/>
            <pc:sldMk cId="1325208047" sldId="1893"/>
            <ac:spMk id="37" creationId="{51E6A635-117F-4BEC-908C-6D1B3F4910A5}"/>
          </ac:spMkLst>
        </pc:spChg>
        <pc:spChg chg="add mod">
          <ac:chgData name="Mr. PPT" userId="6442ff2356111531" providerId="LiveId" clId="{9E5A8E78-448E-430E-B339-3D00D8E655B1}" dt="2022-11-10T09:38:56.595" v="3765" actId="1076"/>
          <ac:spMkLst>
            <pc:docMk/>
            <pc:sldMk cId="1325208047" sldId="1893"/>
            <ac:spMk id="38" creationId="{241B2D4A-F4A0-4778-A76D-CBD1BBF14D34}"/>
          </ac:spMkLst>
        </pc:spChg>
        <pc:spChg chg="add mod">
          <ac:chgData name="Mr. PPT" userId="6442ff2356111531" providerId="LiveId" clId="{9E5A8E78-448E-430E-B339-3D00D8E655B1}" dt="2022-11-10T09:39:18.303" v="3767" actId="571"/>
          <ac:spMkLst>
            <pc:docMk/>
            <pc:sldMk cId="1325208047" sldId="1893"/>
            <ac:spMk id="39" creationId="{7F9A50A2-FF4C-4531-8231-849DCFF11D15}"/>
          </ac:spMkLst>
        </pc:spChg>
        <pc:spChg chg="add mod topLvl">
          <ac:chgData name="Mr. PPT" userId="6442ff2356111531" providerId="LiveId" clId="{9E5A8E78-448E-430E-B339-3D00D8E655B1}" dt="2022-11-10T10:11:19.455" v="4151" actId="165"/>
          <ac:spMkLst>
            <pc:docMk/>
            <pc:sldMk cId="1325208047" sldId="1893"/>
            <ac:spMk id="40" creationId="{44F17C58-37E6-409F-ACBB-11EC8B137C8B}"/>
          </ac:spMkLst>
        </pc:spChg>
        <pc:spChg chg="add mod topLvl">
          <ac:chgData name="Mr. PPT" userId="6442ff2356111531" providerId="LiveId" clId="{9E5A8E78-448E-430E-B339-3D00D8E655B1}" dt="2022-11-10T10:11:19.455" v="4151" actId="165"/>
          <ac:spMkLst>
            <pc:docMk/>
            <pc:sldMk cId="1325208047" sldId="1893"/>
            <ac:spMk id="41" creationId="{85DF267B-2C7F-465B-92C7-A07C250C7C52}"/>
          </ac:spMkLst>
        </pc:spChg>
        <pc:spChg chg="add mod topLvl">
          <ac:chgData name="Mr. PPT" userId="6442ff2356111531" providerId="LiveId" clId="{9E5A8E78-448E-430E-B339-3D00D8E655B1}" dt="2022-11-10T10:11:19.455" v="4151" actId="165"/>
          <ac:spMkLst>
            <pc:docMk/>
            <pc:sldMk cId="1325208047" sldId="1893"/>
            <ac:spMk id="42" creationId="{35855C01-A387-4620-86D2-B1E61D2DE472}"/>
          </ac:spMkLst>
        </pc:spChg>
        <pc:spChg chg="mod topLvl">
          <ac:chgData name="Mr. PPT" userId="6442ff2356111531" providerId="LiveId" clId="{9E5A8E78-448E-430E-B339-3D00D8E655B1}" dt="2022-11-10T10:11:20.414" v="4152" actId="165"/>
          <ac:spMkLst>
            <pc:docMk/>
            <pc:sldMk cId="1325208047" sldId="1893"/>
            <ac:spMk id="45" creationId="{8C2227C4-27E5-4594-9785-73A336E4B676}"/>
          </ac:spMkLst>
        </pc:spChg>
        <pc:spChg chg="mod topLvl">
          <ac:chgData name="Mr. PPT" userId="6442ff2356111531" providerId="LiveId" clId="{9E5A8E78-448E-430E-B339-3D00D8E655B1}" dt="2022-11-10T10:11:20.414" v="4152" actId="165"/>
          <ac:spMkLst>
            <pc:docMk/>
            <pc:sldMk cId="1325208047" sldId="1893"/>
            <ac:spMk id="46" creationId="{B390DD82-276C-4D31-9E13-F11858555E67}"/>
          </ac:spMkLst>
        </pc:spChg>
        <pc:spChg chg="mod topLvl">
          <ac:chgData name="Mr. PPT" userId="6442ff2356111531" providerId="LiveId" clId="{9E5A8E78-448E-430E-B339-3D00D8E655B1}" dt="2022-11-10T10:11:20.414" v="4152" actId="165"/>
          <ac:spMkLst>
            <pc:docMk/>
            <pc:sldMk cId="1325208047" sldId="1893"/>
            <ac:spMk id="47" creationId="{8CD025CC-9787-446D-9D7B-D0E8D27A228C}"/>
          </ac:spMkLst>
        </pc:spChg>
        <pc:spChg chg="add del mod">
          <ac:chgData name="Mr. PPT" userId="6442ff2356111531" providerId="LiveId" clId="{9E5A8E78-448E-430E-B339-3D00D8E655B1}" dt="2022-11-10T10:01:42.517" v="4047"/>
          <ac:spMkLst>
            <pc:docMk/>
            <pc:sldMk cId="1325208047" sldId="1893"/>
            <ac:spMk id="54" creationId="{CE87F09F-0470-470B-BA59-9B4770018901}"/>
          </ac:spMkLst>
        </pc:spChg>
        <pc:spChg chg="del">
          <ac:chgData name="Mr. PPT" userId="6442ff2356111531" providerId="LiveId" clId="{9E5A8E78-448E-430E-B339-3D00D8E655B1}" dt="2022-11-10T09:37:46.919" v="3745" actId="478"/>
          <ac:spMkLst>
            <pc:docMk/>
            <pc:sldMk cId="1325208047" sldId="1893"/>
            <ac:spMk id="79" creationId="{F0C20D86-2CBA-46D4-A472-6A7D105BB678}"/>
          </ac:spMkLst>
        </pc:spChg>
        <pc:spChg chg="del">
          <ac:chgData name="Mr. PPT" userId="6442ff2356111531" providerId="LiveId" clId="{9E5A8E78-448E-430E-B339-3D00D8E655B1}" dt="2022-11-10T09:37:46.919" v="3745" actId="478"/>
          <ac:spMkLst>
            <pc:docMk/>
            <pc:sldMk cId="1325208047" sldId="1893"/>
            <ac:spMk id="81" creationId="{533ADC22-1718-4DE2-8C99-89881F4E190C}"/>
          </ac:spMkLst>
        </pc:spChg>
        <pc:spChg chg="del">
          <ac:chgData name="Mr. PPT" userId="6442ff2356111531" providerId="LiveId" clId="{9E5A8E78-448E-430E-B339-3D00D8E655B1}" dt="2022-11-10T09:37:46.919" v="3745" actId="478"/>
          <ac:spMkLst>
            <pc:docMk/>
            <pc:sldMk cId="1325208047" sldId="1893"/>
            <ac:spMk id="82" creationId="{786BA725-B725-4877-951B-287F3E892888}"/>
          </ac:spMkLst>
        </pc:spChg>
        <pc:spChg chg="del">
          <ac:chgData name="Mr. PPT" userId="6442ff2356111531" providerId="LiveId" clId="{9E5A8E78-448E-430E-B339-3D00D8E655B1}" dt="2022-11-10T09:37:46.919" v="3745" actId="478"/>
          <ac:spMkLst>
            <pc:docMk/>
            <pc:sldMk cId="1325208047" sldId="1893"/>
            <ac:spMk id="85" creationId="{61EB0985-7956-4C96-A303-663096DF913C}"/>
          </ac:spMkLst>
        </pc:spChg>
        <pc:spChg chg="del">
          <ac:chgData name="Mr. PPT" userId="6442ff2356111531" providerId="LiveId" clId="{9E5A8E78-448E-430E-B339-3D00D8E655B1}" dt="2022-11-10T09:37:46.919" v="3745" actId="478"/>
          <ac:spMkLst>
            <pc:docMk/>
            <pc:sldMk cId="1325208047" sldId="1893"/>
            <ac:spMk id="86" creationId="{8709D602-DD71-40DA-A43C-CBC13CB9551B}"/>
          </ac:spMkLst>
        </pc:spChg>
        <pc:spChg chg="del">
          <ac:chgData name="Mr. PPT" userId="6442ff2356111531" providerId="LiveId" clId="{9E5A8E78-448E-430E-B339-3D00D8E655B1}" dt="2022-11-10T09:37:46.919" v="3745" actId="478"/>
          <ac:spMkLst>
            <pc:docMk/>
            <pc:sldMk cId="1325208047" sldId="1893"/>
            <ac:spMk id="87" creationId="{009BED46-A43E-44AB-AD56-BE5F9FD6A4CA}"/>
          </ac:spMkLst>
        </pc:spChg>
        <pc:spChg chg="del">
          <ac:chgData name="Mr. PPT" userId="6442ff2356111531" providerId="LiveId" clId="{9E5A8E78-448E-430E-B339-3D00D8E655B1}" dt="2022-11-10T09:37:46.919" v="3745" actId="478"/>
          <ac:spMkLst>
            <pc:docMk/>
            <pc:sldMk cId="1325208047" sldId="1893"/>
            <ac:spMk id="91" creationId="{8AFFA797-8788-4716-BAFC-8A0948E4478F}"/>
          </ac:spMkLst>
        </pc:spChg>
        <pc:spChg chg="del">
          <ac:chgData name="Mr. PPT" userId="6442ff2356111531" providerId="LiveId" clId="{9E5A8E78-448E-430E-B339-3D00D8E655B1}" dt="2022-11-10T09:37:46.919" v="3745" actId="478"/>
          <ac:spMkLst>
            <pc:docMk/>
            <pc:sldMk cId="1325208047" sldId="1893"/>
            <ac:spMk id="92" creationId="{176A6E75-90D0-45CA-909A-5B30148DA7AA}"/>
          </ac:spMkLst>
        </pc:spChg>
        <pc:spChg chg="del">
          <ac:chgData name="Mr. PPT" userId="6442ff2356111531" providerId="LiveId" clId="{9E5A8E78-448E-430E-B339-3D00D8E655B1}" dt="2022-11-10T09:37:46.919" v="3745" actId="478"/>
          <ac:spMkLst>
            <pc:docMk/>
            <pc:sldMk cId="1325208047" sldId="1893"/>
            <ac:spMk id="93" creationId="{4365515C-C5E1-4AED-914E-EB16A80BF658}"/>
          </ac:spMkLst>
        </pc:spChg>
        <pc:spChg chg="del">
          <ac:chgData name="Mr. PPT" userId="6442ff2356111531" providerId="LiveId" clId="{9E5A8E78-448E-430E-B339-3D00D8E655B1}" dt="2022-11-10T09:37:49.673" v="3747" actId="478"/>
          <ac:spMkLst>
            <pc:docMk/>
            <pc:sldMk cId="1325208047" sldId="1893"/>
            <ac:spMk id="97" creationId="{5139AEE3-1322-4D9E-9C22-BBC83E9E4A51}"/>
          </ac:spMkLst>
        </pc:spChg>
        <pc:grpChg chg="add del mod">
          <ac:chgData name="Mr. PPT" userId="6442ff2356111531" providerId="LiveId" clId="{9E5A8E78-448E-430E-B339-3D00D8E655B1}" dt="2022-11-10T09:38:32.303" v="3763" actId="165"/>
          <ac:grpSpMkLst>
            <pc:docMk/>
            <pc:sldMk cId="1325208047" sldId="1893"/>
            <ac:grpSpMk id="8" creationId="{F6E2E0F2-E4A9-4FE9-89AC-94C1A6154B3E}"/>
          </ac:grpSpMkLst>
        </pc:grpChg>
        <pc:grpChg chg="add del mod">
          <ac:chgData name="Mr. PPT" userId="6442ff2356111531" providerId="LiveId" clId="{9E5A8E78-448E-430E-B339-3D00D8E655B1}" dt="2022-11-10T10:11:19.455" v="4151" actId="165"/>
          <ac:grpSpMkLst>
            <pc:docMk/>
            <pc:sldMk cId="1325208047" sldId="1893"/>
            <ac:grpSpMk id="9" creationId="{6CC6BA36-8E8E-4D8C-99C8-E57338C1BE1F}"/>
          </ac:grpSpMkLst>
        </pc:grpChg>
        <pc:grpChg chg="add del mod">
          <ac:chgData name="Mr. PPT" userId="6442ff2356111531" providerId="LiveId" clId="{9E5A8E78-448E-430E-B339-3D00D8E655B1}" dt="2022-11-10T10:11:20.414" v="4152" actId="165"/>
          <ac:grpSpMkLst>
            <pc:docMk/>
            <pc:sldMk cId="1325208047" sldId="1893"/>
            <ac:grpSpMk id="44" creationId="{09EA1AB1-7284-4C82-BEEC-C1737ADFA070}"/>
          </ac:grpSpMkLst>
        </pc:grpChg>
        <pc:picChg chg="add del mod ord">
          <ac:chgData name="Mr. PPT" userId="6442ff2356111531" providerId="LiveId" clId="{9E5A8E78-448E-430E-B339-3D00D8E655B1}" dt="2022-11-10T09:42:10.785" v="3849"/>
          <ac:picMkLst>
            <pc:docMk/>
            <pc:sldMk cId="1325208047" sldId="1893"/>
            <ac:picMk id="12" creationId="{5BD937DB-6AA1-4F8D-9F1E-BCE63C7F951C}"/>
          </ac:picMkLst>
        </pc:picChg>
        <pc:picChg chg="add del mod ord">
          <ac:chgData name="Mr. PPT" userId="6442ff2356111531" providerId="LiveId" clId="{9E5A8E78-448E-430E-B339-3D00D8E655B1}" dt="2022-11-10T09:42:45.829" v="3854"/>
          <ac:picMkLst>
            <pc:docMk/>
            <pc:sldMk cId="1325208047" sldId="1893"/>
            <ac:picMk id="14" creationId="{25533A32-0D1B-4A0E-8750-61D0F97AABB8}"/>
          </ac:picMkLst>
        </pc:picChg>
        <pc:picChg chg="del">
          <ac:chgData name="Mr. PPT" userId="6442ff2356111531" providerId="LiveId" clId="{9E5A8E78-448E-430E-B339-3D00D8E655B1}" dt="2022-11-10T09:37:47.229" v="3746" actId="478"/>
          <ac:picMkLst>
            <pc:docMk/>
            <pc:sldMk cId="1325208047" sldId="1893"/>
            <ac:picMk id="17" creationId="{9F976059-8B77-4804-A48E-B4CA2DBA6FAC}"/>
          </ac:picMkLst>
        </pc:picChg>
        <pc:picChg chg="mod modCrop">
          <ac:chgData name="Mr. PPT" userId="6442ff2356111531" providerId="LiveId" clId="{9E5A8E78-448E-430E-B339-3D00D8E655B1}" dt="2022-11-10T09:42:57.442" v="3857" actId="18131"/>
          <ac:picMkLst>
            <pc:docMk/>
            <pc:sldMk cId="1325208047" sldId="1893"/>
            <ac:picMk id="50" creationId="{D663452C-0D40-478B-AF7C-76954E42232F}"/>
          </ac:picMkLst>
        </pc:picChg>
        <pc:picChg chg="mod modCrop">
          <ac:chgData name="Mr. PPT" userId="6442ff2356111531" providerId="LiveId" clId="{9E5A8E78-448E-430E-B339-3D00D8E655B1}" dt="2022-11-10T09:43:14.673" v="3861" actId="18131"/>
          <ac:picMkLst>
            <pc:docMk/>
            <pc:sldMk cId="1325208047" sldId="1893"/>
            <ac:picMk id="53" creationId="{CF5389DD-0B14-49C6-89AC-3AF77C7289B1}"/>
          </ac:picMkLst>
        </pc:picChg>
        <pc:picChg chg="del">
          <ac:chgData name="Mr. PPT" userId="6442ff2356111531" providerId="LiveId" clId="{9E5A8E78-448E-430E-B339-3D00D8E655B1}" dt="2022-11-30T07:02:44.788" v="12147" actId="478"/>
          <ac:picMkLst>
            <pc:docMk/>
            <pc:sldMk cId="1325208047" sldId="1893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44.788" v="12147" actId="478"/>
          <ac:picMkLst>
            <pc:docMk/>
            <pc:sldMk cId="1325208047" sldId="1893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44.788" v="12147" actId="478"/>
          <ac:picMkLst>
            <pc:docMk/>
            <pc:sldMk cId="1325208047" sldId="1893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44.788" v="12147" actId="478"/>
          <ac:picMkLst>
            <pc:docMk/>
            <pc:sldMk cId="1325208047" sldId="1893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44.788" v="12147" actId="478"/>
          <ac:picMkLst>
            <pc:docMk/>
            <pc:sldMk cId="1325208047" sldId="1893"/>
            <ac:picMk id="67" creationId="{C9D14DF9-FA93-40D9-9D64-594AC9F4A482}"/>
          </ac:picMkLst>
        </pc:picChg>
        <pc:picChg chg="del">
          <ac:chgData name="Mr. PPT" userId="6442ff2356111531" providerId="LiveId" clId="{9E5A8E78-448E-430E-B339-3D00D8E655B1}" dt="2022-11-10T09:37:46.919" v="3745" actId="478"/>
          <ac:picMkLst>
            <pc:docMk/>
            <pc:sldMk cId="1325208047" sldId="1893"/>
            <ac:picMk id="80" creationId="{38A3E42D-86C6-44C2-892E-9AC2D5649324}"/>
          </ac:picMkLst>
        </pc:picChg>
        <pc:picChg chg="del">
          <ac:chgData name="Mr. PPT" userId="6442ff2356111531" providerId="LiveId" clId="{9E5A8E78-448E-430E-B339-3D00D8E655B1}" dt="2022-11-10T09:37:46.919" v="3745" actId="478"/>
          <ac:picMkLst>
            <pc:docMk/>
            <pc:sldMk cId="1325208047" sldId="1893"/>
            <ac:picMk id="88" creationId="{CDD4D8F3-62B8-4EC9-A194-04A9FC2C4A46}"/>
          </ac:picMkLst>
        </pc:picChg>
        <pc:picChg chg="del">
          <ac:chgData name="Mr. PPT" userId="6442ff2356111531" providerId="LiveId" clId="{9E5A8E78-448E-430E-B339-3D00D8E655B1}" dt="2022-11-10T09:37:46.919" v="3745" actId="478"/>
          <ac:picMkLst>
            <pc:docMk/>
            <pc:sldMk cId="1325208047" sldId="1893"/>
            <ac:picMk id="94" creationId="{8A4F7003-B412-42E8-91C8-77C993D232EA}"/>
          </ac:picMkLst>
        </pc:picChg>
      </pc:sldChg>
      <pc:sldChg chg="addSp delSp modSp add mod">
        <pc:chgData name="Mr. PPT" userId="6442ff2356111531" providerId="LiveId" clId="{9E5A8E78-448E-430E-B339-3D00D8E655B1}" dt="2022-11-30T07:02:46.367" v="12148" actId="478"/>
        <pc:sldMkLst>
          <pc:docMk/>
          <pc:sldMk cId="2372822792" sldId="1894"/>
        </pc:sldMkLst>
        <pc:spChg chg="mod">
          <ac:chgData name="Mr. PPT" userId="6442ff2356111531" providerId="LiveId" clId="{9E5A8E78-448E-430E-B339-3D00D8E655B1}" dt="2022-11-10T09:47:16.678" v="3889" actId="552"/>
          <ac:spMkLst>
            <pc:docMk/>
            <pc:sldMk cId="2372822792" sldId="1894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7:02:46.367" v="12148" actId="478"/>
          <ac:spMkLst>
            <pc:docMk/>
            <pc:sldMk cId="2372822792" sldId="1894"/>
            <ac:spMk id="11" creationId="{D07175C6-455B-45A5-9367-F232D6F1633F}"/>
          </ac:spMkLst>
        </pc:spChg>
        <pc:spChg chg="add del mod">
          <ac:chgData name="Mr. PPT" userId="6442ff2356111531" providerId="LiveId" clId="{9E5A8E78-448E-430E-B339-3D00D8E655B1}" dt="2022-11-10T09:49:35.842" v="3972" actId="478"/>
          <ac:spMkLst>
            <pc:docMk/>
            <pc:sldMk cId="2372822792" sldId="1894"/>
            <ac:spMk id="27" creationId="{C9C8E1B4-F0E4-446C-A7C3-1F4E70D9673D}"/>
          </ac:spMkLst>
        </pc:spChg>
        <pc:spChg chg="add del mod">
          <ac:chgData name="Mr. PPT" userId="6442ff2356111531" providerId="LiveId" clId="{9E5A8E78-448E-430E-B339-3D00D8E655B1}" dt="2022-11-10T09:50:08.778" v="3984" actId="478"/>
          <ac:spMkLst>
            <pc:docMk/>
            <pc:sldMk cId="2372822792" sldId="1894"/>
            <ac:spMk id="28" creationId="{3D6626D0-0173-4734-B1B1-7DAA77414CD4}"/>
          </ac:spMkLst>
        </pc:spChg>
        <pc:spChg chg="add del mod">
          <ac:chgData name="Mr. PPT" userId="6442ff2356111531" providerId="LiveId" clId="{9E5A8E78-448E-430E-B339-3D00D8E655B1}" dt="2022-11-10T09:45:57.788" v="3881" actId="478"/>
          <ac:spMkLst>
            <pc:docMk/>
            <pc:sldMk cId="2372822792" sldId="1894"/>
            <ac:spMk id="29" creationId="{FCA158ED-4AA4-4241-A7DE-C8C6B865D2D0}"/>
          </ac:spMkLst>
        </pc:spChg>
        <pc:spChg chg="add del mod">
          <ac:chgData name="Mr. PPT" userId="6442ff2356111531" providerId="LiveId" clId="{9E5A8E78-448E-430E-B339-3D00D8E655B1}" dt="2022-11-10T09:48:22.292" v="3946" actId="478"/>
          <ac:spMkLst>
            <pc:docMk/>
            <pc:sldMk cId="2372822792" sldId="1894"/>
            <ac:spMk id="30" creationId="{6CDE51B6-251C-4474-81AF-4677B8797D20}"/>
          </ac:spMkLst>
        </pc:spChg>
        <pc:spChg chg="add del mod">
          <ac:chgData name="Mr. PPT" userId="6442ff2356111531" providerId="LiveId" clId="{9E5A8E78-448E-430E-B339-3D00D8E655B1}" dt="2022-11-10T09:48:28.579" v="3952" actId="478"/>
          <ac:spMkLst>
            <pc:docMk/>
            <pc:sldMk cId="2372822792" sldId="1894"/>
            <ac:spMk id="31" creationId="{5E634D68-8A99-42DE-8ACC-E4936EDF0CC3}"/>
          </ac:spMkLst>
        </pc:spChg>
        <pc:spChg chg="add del mod">
          <ac:chgData name="Mr. PPT" userId="6442ff2356111531" providerId="LiveId" clId="{9E5A8E78-448E-430E-B339-3D00D8E655B1}" dt="2022-11-10T09:48:08.519" v="3937" actId="478"/>
          <ac:spMkLst>
            <pc:docMk/>
            <pc:sldMk cId="2372822792" sldId="1894"/>
            <ac:spMk id="32" creationId="{AE117796-46CA-4CF8-BE07-67151EC41814}"/>
          </ac:spMkLst>
        </pc:spChg>
        <pc:spChg chg="add del mod">
          <ac:chgData name="Mr. PPT" userId="6442ff2356111531" providerId="LiveId" clId="{9E5A8E78-448E-430E-B339-3D00D8E655B1}" dt="2022-11-10T09:50:08.778" v="3984" actId="478"/>
          <ac:spMkLst>
            <pc:docMk/>
            <pc:sldMk cId="2372822792" sldId="1894"/>
            <ac:spMk id="33" creationId="{F08C301C-C0F7-4BFE-94B4-CFDBC6CE2E06}"/>
          </ac:spMkLst>
        </pc:spChg>
        <pc:spChg chg="add del mod">
          <ac:chgData name="Mr. PPT" userId="6442ff2356111531" providerId="LiveId" clId="{9E5A8E78-448E-430E-B339-3D00D8E655B1}" dt="2022-11-10T09:45:57.788" v="3881" actId="478"/>
          <ac:spMkLst>
            <pc:docMk/>
            <pc:sldMk cId="2372822792" sldId="1894"/>
            <ac:spMk id="34" creationId="{EA858175-B8E6-4F6A-8AA4-760CEBE4C69A}"/>
          </ac:spMkLst>
        </pc:spChg>
        <pc:spChg chg="add del mod ord">
          <ac:chgData name="Mr. PPT" userId="6442ff2356111531" providerId="LiveId" clId="{9E5A8E78-448E-430E-B339-3D00D8E655B1}" dt="2022-11-10T09:49:54.031" v="3981" actId="478"/>
          <ac:spMkLst>
            <pc:docMk/>
            <pc:sldMk cId="2372822792" sldId="1894"/>
            <ac:spMk id="35" creationId="{A793C43A-2CFA-4786-BE5A-5F7F65038D39}"/>
          </ac:spMkLst>
        </pc:spChg>
        <pc:spChg chg="add del mod">
          <ac:chgData name="Mr. PPT" userId="6442ff2356111531" providerId="LiveId" clId="{9E5A8E78-448E-430E-B339-3D00D8E655B1}" dt="2022-11-10T09:49:33.618" v="3971" actId="478"/>
          <ac:spMkLst>
            <pc:docMk/>
            <pc:sldMk cId="2372822792" sldId="1894"/>
            <ac:spMk id="36" creationId="{2798E574-0E65-441B-A233-E94239E609D8}"/>
          </ac:spMkLst>
        </pc:spChg>
        <pc:spChg chg="del">
          <ac:chgData name="Mr. PPT" userId="6442ff2356111531" providerId="LiveId" clId="{9E5A8E78-448E-430E-B339-3D00D8E655B1}" dt="2022-11-10T09:44:32.874" v="3864" actId="478"/>
          <ac:spMkLst>
            <pc:docMk/>
            <pc:sldMk cId="2372822792" sldId="1894"/>
            <ac:spMk id="37" creationId="{51E6A635-117F-4BEC-908C-6D1B3F4910A5}"/>
          </ac:spMkLst>
        </pc:spChg>
        <pc:spChg chg="del">
          <ac:chgData name="Mr. PPT" userId="6442ff2356111531" providerId="LiveId" clId="{9E5A8E78-448E-430E-B339-3D00D8E655B1}" dt="2022-11-10T09:44:32.874" v="3864" actId="478"/>
          <ac:spMkLst>
            <pc:docMk/>
            <pc:sldMk cId="2372822792" sldId="1894"/>
            <ac:spMk id="38" creationId="{241B2D4A-F4A0-4778-A76D-CBD1BBF14D34}"/>
          </ac:spMkLst>
        </pc:spChg>
        <pc:spChg chg="add del mod">
          <ac:chgData name="Mr. PPT" userId="6442ff2356111531" providerId="LiveId" clId="{9E5A8E78-448E-430E-B339-3D00D8E655B1}" dt="2022-11-10T09:50:08.778" v="3984" actId="478"/>
          <ac:spMkLst>
            <pc:docMk/>
            <pc:sldMk cId="2372822792" sldId="1894"/>
            <ac:spMk id="39" creationId="{8047D9AA-2132-42C0-8E22-92EBBE9C9582}"/>
          </ac:spMkLst>
        </pc:spChg>
        <pc:spChg chg="add del mod">
          <ac:chgData name="Mr. PPT" userId="6442ff2356111531" providerId="LiveId" clId="{9E5A8E78-448E-430E-B339-3D00D8E655B1}" dt="2022-11-10T09:45:57.788" v="3881" actId="478"/>
          <ac:spMkLst>
            <pc:docMk/>
            <pc:sldMk cId="2372822792" sldId="1894"/>
            <ac:spMk id="43" creationId="{EC519B89-C596-4784-819A-2504ADA38C76}"/>
          </ac:spMkLst>
        </pc:spChg>
        <pc:spChg chg="add del mod">
          <ac:chgData name="Mr. PPT" userId="6442ff2356111531" providerId="LiveId" clId="{9E5A8E78-448E-430E-B339-3D00D8E655B1}" dt="2022-11-10T09:47:14.607" v="3888" actId="478"/>
          <ac:spMkLst>
            <pc:docMk/>
            <pc:sldMk cId="2372822792" sldId="1894"/>
            <ac:spMk id="52" creationId="{2F907A32-0D4D-4263-8ADC-0A7B844D68AF}"/>
          </ac:spMkLst>
        </pc:spChg>
        <pc:spChg chg="add del mod">
          <ac:chgData name="Mr. PPT" userId="6442ff2356111531" providerId="LiveId" clId="{9E5A8E78-448E-430E-B339-3D00D8E655B1}" dt="2022-11-10T09:47:14.607" v="3888" actId="478"/>
          <ac:spMkLst>
            <pc:docMk/>
            <pc:sldMk cId="2372822792" sldId="1894"/>
            <ac:spMk id="54" creationId="{EECE7815-0FFB-4B37-9004-E189DA73DE55}"/>
          </ac:spMkLst>
        </pc:spChg>
        <pc:spChg chg="add del mod">
          <ac:chgData name="Mr. PPT" userId="6442ff2356111531" providerId="LiveId" clId="{9E5A8E78-448E-430E-B339-3D00D8E655B1}" dt="2022-11-10T09:45:32.973" v="3877" actId="478"/>
          <ac:spMkLst>
            <pc:docMk/>
            <pc:sldMk cId="2372822792" sldId="1894"/>
            <ac:spMk id="55" creationId="{3FB03B2D-175D-40DC-ABF3-719363FB55A3}"/>
          </ac:spMkLst>
        </pc:spChg>
        <pc:spChg chg="add del mod">
          <ac:chgData name="Mr. PPT" userId="6442ff2356111531" providerId="LiveId" clId="{9E5A8E78-448E-430E-B339-3D00D8E655B1}" dt="2022-11-10T09:45:32.973" v="3877" actId="478"/>
          <ac:spMkLst>
            <pc:docMk/>
            <pc:sldMk cId="2372822792" sldId="1894"/>
            <ac:spMk id="56" creationId="{991006B0-E6DA-41D1-A9B6-11EE9E2032E6}"/>
          </ac:spMkLst>
        </pc:spChg>
        <pc:spChg chg="add mod">
          <ac:chgData name="Mr. PPT" userId="6442ff2356111531" providerId="LiveId" clId="{9E5A8E78-448E-430E-B339-3D00D8E655B1}" dt="2022-11-10T09:48:04.134" v="3936" actId="552"/>
          <ac:spMkLst>
            <pc:docMk/>
            <pc:sldMk cId="2372822792" sldId="1894"/>
            <ac:spMk id="57" creationId="{4E9CCDEF-0FDF-4CD0-99A6-E040DC9F99F3}"/>
          </ac:spMkLst>
        </pc:spChg>
        <pc:spChg chg="add mod topLvl">
          <ac:chgData name="Mr. PPT" userId="6442ff2356111531" providerId="LiveId" clId="{9E5A8E78-448E-430E-B339-3D00D8E655B1}" dt="2022-11-10T09:50:57.351" v="4000" actId="165"/>
          <ac:spMkLst>
            <pc:docMk/>
            <pc:sldMk cId="2372822792" sldId="1894"/>
            <ac:spMk id="58" creationId="{A222BDA7-8599-4E0F-8BEA-B0977CA34B20}"/>
          </ac:spMkLst>
        </pc:spChg>
        <pc:spChg chg="add mod topLvl">
          <ac:chgData name="Mr. PPT" userId="6442ff2356111531" providerId="LiveId" clId="{9E5A8E78-448E-430E-B339-3D00D8E655B1}" dt="2022-11-10T09:50:57.351" v="4000" actId="165"/>
          <ac:spMkLst>
            <pc:docMk/>
            <pc:sldMk cId="2372822792" sldId="1894"/>
            <ac:spMk id="62" creationId="{28DCFA22-0551-4FDC-A859-F964F0DB61EA}"/>
          </ac:spMkLst>
        </pc:spChg>
        <pc:spChg chg="mod topLvl">
          <ac:chgData name="Mr. PPT" userId="6442ff2356111531" providerId="LiveId" clId="{9E5A8E78-448E-430E-B339-3D00D8E655B1}" dt="2022-11-10T09:50:57.351" v="4000" actId="165"/>
          <ac:spMkLst>
            <pc:docMk/>
            <pc:sldMk cId="2372822792" sldId="1894"/>
            <ac:spMk id="66" creationId="{C7858126-6FE8-46A8-806A-2C9230F801CB}"/>
          </ac:spMkLst>
        </pc:spChg>
        <pc:spChg chg="mod topLvl">
          <ac:chgData name="Mr. PPT" userId="6442ff2356111531" providerId="LiveId" clId="{9E5A8E78-448E-430E-B339-3D00D8E655B1}" dt="2022-11-10T09:50:57.351" v="4000" actId="165"/>
          <ac:spMkLst>
            <pc:docMk/>
            <pc:sldMk cId="2372822792" sldId="1894"/>
            <ac:spMk id="68" creationId="{DDAEAC74-F1A1-48F3-B189-A769CAB1C113}"/>
          </ac:spMkLst>
        </pc:spChg>
        <pc:spChg chg="mod topLvl">
          <ac:chgData name="Mr. PPT" userId="6442ff2356111531" providerId="LiveId" clId="{9E5A8E78-448E-430E-B339-3D00D8E655B1}" dt="2022-11-10T09:50:57.351" v="4000" actId="165"/>
          <ac:spMkLst>
            <pc:docMk/>
            <pc:sldMk cId="2372822792" sldId="1894"/>
            <ac:spMk id="70" creationId="{ED1621AD-EDFA-40BC-AA50-A3BD2495BAA1}"/>
          </ac:spMkLst>
        </pc:spChg>
        <pc:spChg chg="mod topLvl">
          <ac:chgData name="Mr. PPT" userId="6442ff2356111531" providerId="LiveId" clId="{9E5A8E78-448E-430E-B339-3D00D8E655B1}" dt="2022-11-10T09:50:57.351" v="4000" actId="165"/>
          <ac:spMkLst>
            <pc:docMk/>
            <pc:sldMk cId="2372822792" sldId="1894"/>
            <ac:spMk id="71" creationId="{E5345AD2-BBD4-457C-BE78-5FED34E569BD}"/>
          </ac:spMkLst>
        </pc:spChg>
        <pc:grpChg chg="add del mod">
          <ac:chgData name="Mr. PPT" userId="6442ff2356111531" providerId="LiveId" clId="{9E5A8E78-448E-430E-B339-3D00D8E655B1}" dt="2022-11-10T09:50:15.659" v="3988" actId="165"/>
          <ac:grpSpMkLst>
            <pc:docMk/>
            <pc:sldMk cId="2372822792" sldId="1894"/>
            <ac:grpSpMk id="8" creationId="{7830A546-F6D5-432B-8472-DB938DDA89AC}"/>
          </ac:grpSpMkLst>
        </pc:grpChg>
        <pc:grpChg chg="del">
          <ac:chgData name="Mr. PPT" userId="6442ff2356111531" providerId="LiveId" clId="{9E5A8E78-448E-430E-B339-3D00D8E655B1}" dt="2022-11-10T09:44:35.022" v="3865" actId="478"/>
          <ac:grpSpMkLst>
            <pc:docMk/>
            <pc:sldMk cId="2372822792" sldId="1894"/>
            <ac:grpSpMk id="9" creationId="{6CC6BA36-8E8E-4D8C-99C8-E57338C1BE1F}"/>
          </ac:grpSpMkLst>
        </pc:grpChg>
        <pc:grpChg chg="add del mod">
          <ac:chgData name="Mr. PPT" userId="6442ff2356111531" providerId="LiveId" clId="{9E5A8E78-448E-430E-B339-3D00D8E655B1}" dt="2022-11-10T09:50:57.351" v="4000" actId="165"/>
          <ac:grpSpMkLst>
            <pc:docMk/>
            <pc:sldMk cId="2372822792" sldId="1894"/>
            <ac:grpSpMk id="10" creationId="{17DAE630-1FC0-4D02-95C3-E163AC32BF1C}"/>
          </ac:grpSpMkLst>
        </pc:grpChg>
        <pc:grpChg chg="add mod">
          <ac:chgData name="Mr. PPT" userId="6442ff2356111531" providerId="LiveId" clId="{9E5A8E78-448E-430E-B339-3D00D8E655B1}" dt="2022-11-10T09:50:33.190" v="3994" actId="164"/>
          <ac:grpSpMkLst>
            <pc:docMk/>
            <pc:sldMk cId="2372822792" sldId="1894"/>
            <ac:grpSpMk id="12" creationId="{1854DA8E-D360-4F95-BBBE-7FFE050252E2}"/>
          </ac:grpSpMkLst>
        </pc:grpChg>
        <pc:grpChg chg="add del mod">
          <ac:chgData name="Mr. PPT" userId="6442ff2356111531" providerId="LiveId" clId="{9E5A8E78-448E-430E-B339-3D00D8E655B1}" dt="2022-11-10T09:50:57.351" v="4000" actId="165"/>
          <ac:grpSpMkLst>
            <pc:docMk/>
            <pc:sldMk cId="2372822792" sldId="1894"/>
            <ac:grpSpMk id="13" creationId="{851D46BA-6FBF-46E6-B9AB-0284452966D6}"/>
          </ac:grpSpMkLst>
        </pc:grpChg>
        <pc:grpChg chg="add del mod">
          <ac:chgData name="Mr. PPT" userId="6442ff2356111531" providerId="LiveId" clId="{9E5A8E78-448E-430E-B339-3D00D8E655B1}" dt="2022-11-10T09:50:57.351" v="4000" actId="165"/>
          <ac:grpSpMkLst>
            <pc:docMk/>
            <pc:sldMk cId="2372822792" sldId="1894"/>
            <ac:grpSpMk id="14" creationId="{D9795593-C1E6-459C-AA5E-7A0C67FB9B8D}"/>
          </ac:grpSpMkLst>
        </pc:grpChg>
        <pc:grpChg chg="del">
          <ac:chgData name="Mr. PPT" userId="6442ff2356111531" providerId="LiveId" clId="{9E5A8E78-448E-430E-B339-3D00D8E655B1}" dt="2022-11-10T09:44:35.022" v="3865" actId="478"/>
          <ac:grpSpMkLst>
            <pc:docMk/>
            <pc:sldMk cId="2372822792" sldId="1894"/>
            <ac:grpSpMk id="44" creationId="{09EA1AB1-7284-4C82-BEEC-C1737ADFA070}"/>
          </ac:grpSpMkLst>
        </pc:grpChg>
        <pc:grpChg chg="add del mod ord">
          <ac:chgData name="Mr. PPT" userId="6442ff2356111531" providerId="LiveId" clId="{9E5A8E78-448E-430E-B339-3D00D8E655B1}" dt="2022-11-10T09:50:12.974" v="3986" actId="165"/>
          <ac:grpSpMkLst>
            <pc:docMk/>
            <pc:sldMk cId="2372822792" sldId="1894"/>
            <ac:grpSpMk id="63" creationId="{648F71E7-B648-4A68-8ABA-C9FA339E51DA}"/>
          </ac:grpSpMkLst>
        </pc:grpChg>
        <pc:grpChg chg="add del mod">
          <ac:chgData name="Mr. PPT" userId="6442ff2356111531" providerId="LiveId" clId="{9E5A8E78-448E-430E-B339-3D00D8E655B1}" dt="2022-11-10T09:50:14.037" v="3987" actId="165"/>
          <ac:grpSpMkLst>
            <pc:docMk/>
            <pc:sldMk cId="2372822792" sldId="1894"/>
            <ac:grpSpMk id="69" creationId="{B0B76918-B503-483F-BA4A-566C4BEE77B3}"/>
          </ac:grpSpMkLst>
        </pc:grpChg>
        <pc:picChg chg="add del mod ord">
          <ac:chgData name="Mr. PPT" userId="6442ff2356111531" providerId="LiveId" clId="{9E5A8E78-448E-430E-B339-3D00D8E655B1}" dt="2022-11-10T09:51:48.727" v="4006"/>
          <ac:picMkLst>
            <pc:docMk/>
            <pc:sldMk cId="2372822792" sldId="1894"/>
            <ac:picMk id="16" creationId="{200E3C91-4041-468D-993D-1AB5DCD5FD85}"/>
          </ac:picMkLst>
        </pc:picChg>
        <pc:picChg chg="add del mod ord">
          <ac:chgData name="Mr. PPT" userId="6442ff2356111531" providerId="LiveId" clId="{9E5A8E78-448E-430E-B339-3D00D8E655B1}" dt="2022-11-10T09:53:12.462" v="4017"/>
          <ac:picMkLst>
            <pc:docMk/>
            <pc:sldMk cId="2372822792" sldId="1894"/>
            <ac:picMk id="18" creationId="{BB78F4C9-59C5-4756-9E4B-F288248CDFD1}"/>
          </ac:picMkLst>
        </pc:picChg>
        <pc:picChg chg="add del mod modCrop">
          <ac:chgData name="Mr. PPT" userId="6442ff2356111531" providerId="LiveId" clId="{9E5A8E78-448E-430E-B339-3D00D8E655B1}" dt="2022-11-10T09:51:48.727" v="4006"/>
          <ac:picMkLst>
            <pc:docMk/>
            <pc:sldMk cId="2372822792" sldId="1894"/>
            <ac:picMk id="26" creationId="{1D6CABD5-8B07-4558-90B5-0CB00E260643}"/>
          </ac:picMkLst>
        </pc:picChg>
        <pc:picChg chg="del">
          <ac:chgData name="Mr. PPT" userId="6442ff2356111531" providerId="LiveId" clId="{9E5A8E78-448E-430E-B339-3D00D8E655B1}" dt="2022-11-10T09:44:36.125" v="3866" actId="478"/>
          <ac:picMkLst>
            <pc:docMk/>
            <pc:sldMk cId="2372822792" sldId="1894"/>
            <ac:picMk id="50" creationId="{D663452C-0D40-478B-AF7C-76954E42232F}"/>
          </ac:picMkLst>
        </pc:picChg>
        <pc:picChg chg="del">
          <ac:chgData name="Mr. PPT" userId="6442ff2356111531" providerId="LiveId" clId="{9E5A8E78-448E-430E-B339-3D00D8E655B1}" dt="2022-11-10T09:44:35.022" v="3865" actId="478"/>
          <ac:picMkLst>
            <pc:docMk/>
            <pc:sldMk cId="2372822792" sldId="1894"/>
            <ac:picMk id="53" creationId="{CF5389DD-0B14-49C6-89AC-3AF77C7289B1}"/>
          </ac:picMkLst>
        </pc:picChg>
        <pc:picChg chg="del">
          <ac:chgData name="Mr. PPT" userId="6442ff2356111531" providerId="LiveId" clId="{9E5A8E78-448E-430E-B339-3D00D8E655B1}" dt="2022-11-30T07:02:46.367" v="12148" actId="478"/>
          <ac:picMkLst>
            <pc:docMk/>
            <pc:sldMk cId="2372822792" sldId="1894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46.367" v="12148" actId="478"/>
          <ac:picMkLst>
            <pc:docMk/>
            <pc:sldMk cId="2372822792" sldId="1894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46.367" v="12148" actId="478"/>
          <ac:picMkLst>
            <pc:docMk/>
            <pc:sldMk cId="2372822792" sldId="1894"/>
            <ac:picMk id="61" creationId="{DB28809C-8631-4C8E-8E68-F1ECEF349AFC}"/>
          </ac:picMkLst>
        </pc:picChg>
        <pc:picChg chg="mod ord topLvl">
          <ac:chgData name="Mr. PPT" userId="6442ff2356111531" providerId="LiveId" clId="{9E5A8E78-448E-430E-B339-3D00D8E655B1}" dt="2022-11-10T09:51:04.978" v="4001" actId="14826"/>
          <ac:picMkLst>
            <pc:docMk/>
            <pc:sldMk cId="2372822792" sldId="1894"/>
            <ac:picMk id="64" creationId="{29E5F743-4C45-4E55-8550-46862A4CA8D5}"/>
          </ac:picMkLst>
        </pc:picChg>
        <pc:picChg chg="mod topLvl">
          <ac:chgData name="Mr. PPT" userId="6442ff2356111531" providerId="LiveId" clId="{9E5A8E78-448E-430E-B339-3D00D8E655B1}" dt="2022-11-10T09:50:57.351" v="4000" actId="165"/>
          <ac:picMkLst>
            <pc:docMk/>
            <pc:sldMk cId="2372822792" sldId="1894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46.367" v="12148" actId="478"/>
          <ac:picMkLst>
            <pc:docMk/>
            <pc:sldMk cId="2372822792" sldId="1894"/>
            <ac:picMk id="67" creationId="{C9D14DF9-FA93-40D9-9D64-594AC9F4A482}"/>
          </ac:picMkLst>
        </pc:picChg>
        <pc:picChg chg="mod topLvl">
          <ac:chgData name="Mr. PPT" userId="6442ff2356111531" providerId="LiveId" clId="{9E5A8E78-448E-430E-B339-3D00D8E655B1}" dt="2022-11-10T09:51:09.745" v="4002" actId="14826"/>
          <ac:picMkLst>
            <pc:docMk/>
            <pc:sldMk cId="2372822792" sldId="1894"/>
            <ac:picMk id="72" creationId="{2EF296EF-5FE6-437F-973B-DB29FA27D358}"/>
          </ac:picMkLst>
        </pc:picChg>
        <pc:picChg chg="del mod modCrop">
          <ac:chgData name="Mr. PPT" userId="6442ff2356111531" providerId="LiveId" clId="{9E5A8E78-448E-430E-B339-3D00D8E655B1}" dt="2022-11-10T09:53:12.462" v="4017"/>
          <ac:picMkLst>
            <pc:docMk/>
            <pc:sldMk cId="2372822792" sldId="1894"/>
            <ac:picMk id="73" creationId="{55C09AF9-0969-4AB6-AD0A-372101AA3AF7}"/>
          </ac:picMkLst>
        </pc:picChg>
        <pc:picChg chg="mod modCrop">
          <ac:chgData name="Mr. PPT" userId="6442ff2356111531" providerId="LiveId" clId="{9E5A8E78-448E-430E-B339-3D00D8E655B1}" dt="2022-11-10T09:53:23.611" v="4020" actId="18131"/>
          <ac:picMkLst>
            <pc:docMk/>
            <pc:sldMk cId="2372822792" sldId="1894"/>
            <ac:picMk id="74" creationId="{708018E3-3919-43FA-AFAD-500AE11AEF37}"/>
          </ac:picMkLst>
        </pc:picChg>
        <pc:cxnChg chg="mod">
          <ac:chgData name="Mr. PPT" userId="6442ff2356111531" providerId="LiveId" clId="{9E5A8E78-448E-430E-B339-3D00D8E655B1}" dt="2022-11-10T09:45:10.059" v="3873" actId="553"/>
          <ac:cxnSpMkLst>
            <pc:docMk/>
            <pc:sldMk cId="2372822792" sldId="1894"/>
            <ac:cxnSpMk id="6" creationId="{FE0EABEB-A824-413A-8C5A-2660CCB3E92D}"/>
          </ac:cxnSpMkLst>
        </pc:cxnChg>
        <pc:cxnChg chg="add mod">
          <ac:chgData name="Mr. PPT" userId="6442ff2356111531" providerId="LiveId" clId="{9E5A8E78-448E-430E-B339-3D00D8E655B1}" dt="2022-11-10T09:50:43.939" v="3999" actId="408"/>
          <ac:cxnSpMkLst>
            <pc:docMk/>
            <pc:sldMk cId="2372822792" sldId="1894"/>
            <ac:cxnSpMk id="48" creationId="{B32B6055-AD5A-4409-B34F-94D84DEE0089}"/>
          </ac:cxnSpMkLst>
        </pc:cxnChg>
        <pc:cxnChg chg="add mod">
          <ac:chgData name="Mr. PPT" userId="6442ff2356111531" providerId="LiveId" clId="{9E5A8E78-448E-430E-B339-3D00D8E655B1}" dt="2022-11-10T09:50:43.939" v="3999" actId="408"/>
          <ac:cxnSpMkLst>
            <pc:docMk/>
            <pc:sldMk cId="2372822792" sldId="1894"/>
            <ac:cxnSpMk id="49" creationId="{3B871331-55DB-4438-85D0-9E95E8C4D004}"/>
          </ac:cxnSpMkLst>
        </pc:cxnChg>
        <pc:cxnChg chg="add del mod">
          <ac:chgData name="Mr. PPT" userId="6442ff2356111531" providerId="LiveId" clId="{9E5A8E78-448E-430E-B339-3D00D8E655B1}" dt="2022-11-10T09:45:57.788" v="3881" actId="478"/>
          <ac:cxnSpMkLst>
            <pc:docMk/>
            <pc:sldMk cId="2372822792" sldId="1894"/>
            <ac:cxnSpMk id="51" creationId="{01F84897-E109-4C86-8971-4CEBB938ADEB}"/>
          </ac:cxnSpMkLst>
        </pc:cxnChg>
      </pc:sldChg>
      <pc:sldChg chg="addSp delSp modSp add mod">
        <pc:chgData name="Mr. PPT" userId="6442ff2356111531" providerId="LiveId" clId="{9E5A8E78-448E-430E-B339-3D00D8E655B1}" dt="2022-11-30T07:02:48.514" v="12149" actId="478"/>
        <pc:sldMkLst>
          <pc:docMk/>
          <pc:sldMk cId="2287047138" sldId="1895"/>
        </pc:sldMkLst>
        <pc:spChg chg="del">
          <ac:chgData name="Mr. PPT" userId="6442ff2356111531" providerId="LiveId" clId="{9E5A8E78-448E-430E-B339-3D00D8E655B1}" dt="2022-11-30T07:02:48.514" v="12149" actId="478"/>
          <ac:spMkLst>
            <pc:docMk/>
            <pc:sldMk cId="2287047138" sldId="1895"/>
            <ac:spMk id="11" creationId="{D07175C6-455B-45A5-9367-F232D6F1633F}"/>
          </ac:spMkLst>
        </pc:spChg>
        <pc:spChg chg="add del mod">
          <ac:chgData name="Mr. PPT" userId="6442ff2356111531" providerId="LiveId" clId="{9E5A8E78-448E-430E-B339-3D00D8E655B1}" dt="2022-11-10T09:59:52.601" v="4035" actId="478"/>
          <ac:spMkLst>
            <pc:docMk/>
            <pc:sldMk cId="2287047138" sldId="1895"/>
            <ac:spMk id="27" creationId="{90011B7A-F43C-42EE-9F28-5F75F6A72771}"/>
          </ac:spMkLst>
        </pc:spChg>
        <pc:spChg chg="add del mod">
          <ac:chgData name="Mr. PPT" userId="6442ff2356111531" providerId="LiveId" clId="{9E5A8E78-448E-430E-B339-3D00D8E655B1}" dt="2022-11-10T09:59:52.601" v="4035" actId="478"/>
          <ac:spMkLst>
            <pc:docMk/>
            <pc:sldMk cId="2287047138" sldId="1895"/>
            <ac:spMk id="28" creationId="{44A43ADF-8681-4D96-B24C-AE6CC7258302}"/>
          </ac:spMkLst>
        </pc:spChg>
        <pc:spChg chg="add del mod">
          <ac:chgData name="Mr. PPT" userId="6442ff2356111531" providerId="LiveId" clId="{9E5A8E78-448E-430E-B339-3D00D8E655B1}" dt="2022-11-10T09:59:52.601" v="4035" actId="478"/>
          <ac:spMkLst>
            <pc:docMk/>
            <pc:sldMk cId="2287047138" sldId="1895"/>
            <ac:spMk id="29" creationId="{CA2B7844-E563-433C-A231-C315ACA32C77}"/>
          </ac:spMkLst>
        </pc:spChg>
        <pc:spChg chg="add del mod">
          <ac:chgData name="Mr. PPT" userId="6442ff2356111531" providerId="LiveId" clId="{9E5A8E78-448E-430E-B339-3D00D8E655B1}" dt="2022-11-10T10:00:59.662" v="4037" actId="478"/>
          <ac:spMkLst>
            <pc:docMk/>
            <pc:sldMk cId="2287047138" sldId="1895"/>
            <ac:spMk id="30" creationId="{960F7A41-BC09-4514-B4B9-3F10F2F17E1C}"/>
          </ac:spMkLst>
        </pc:spChg>
        <pc:spChg chg="add del mod">
          <ac:chgData name="Mr. PPT" userId="6442ff2356111531" providerId="LiveId" clId="{9E5A8E78-448E-430E-B339-3D00D8E655B1}" dt="2022-11-10T10:01:55.276" v="4049" actId="478"/>
          <ac:spMkLst>
            <pc:docMk/>
            <pc:sldMk cId="2287047138" sldId="1895"/>
            <ac:spMk id="33" creationId="{20C7BD80-4D14-498C-821E-5938CF584594}"/>
          </ac:spMkLst>
        </pc:spChg>
        <pc:spChg chg="add mod">
          <ac:chgData name="Mr. PPT" userId="6442ff2356111531" providerId="LiveId" clId="{9E5A8E78-448E-430E-B339-3D00D8E655B1}" dt="2022-11-30T06:51:03.294" v="12057" actId="1076"/>
          <ac:spMkLst>
            <pc:docMk/>
            <pc:sldMk cId="2287047138" sldId="1895"/>
            <ac:spMk id="34" creationId="{2F9C6A50-B7F4-4688-B760-0B19ACB0353C}"/>
          </ac:spMkLst>
        </pc:spChg>
        <pc:spChg chg="add mod">
          <ac:chgData name="Mr. PPT" userId="6442ff2356111531" providerId="LiveId" clId="{9E5A8E78-448E-430E-B339-3D00D8E655B1}" dt="2022-11-10T10:03:25.080" v="4082" actId="207"/>
          <ac:spMkLst>
            <pc:docMk/>
            <pc:sldMk cId="2287047138" sldId="1895"/>
            <ac:spMk id="35" creationId="{6C44D2CD-FCBF-4D45-A36C-79E2DCF17526}"/>
          </ac:spMkLst>
        </pc:spChg>
        <pc:spChg chg="add mod">
          <ac:chgData name="Mr. PPT" userId="6442ff2356111531" providerId="LiveId" clId="{9E5A8E78-448E-430E-B339-3D00D8E655B1}" dt="2022-11-10T10:03:49.488" v="4088" actId="555"/>
          <ac:spMkLst>
            <pc:docMk/>
            <pc:sldMk cId="2287047138" sldId="1895"/>
            <ac:spMk id="36" creationId="{B0BB1471-F55A-42C9-B020-5E5745125FE2}"/>
          </ac:spMkLst>
        </pc:spChg>
        <pc:spChg chg="add mod">
          <ac:chgData name="Mr. PPT" userId="6442ff2356111531" providerId="LiveId" clId="{9E5A8E78-448E-430E-B339-3D00D8E655B1}" dt="2022-11-10T10:04:09.803" v="4090" actId="1076"/>
          <ac:spMkLst>
            <pc:docMk/>
            <pc:sldMk cId="2287047138" sldId="1895"/>
            <ac:spMk id="37" creationId="{E3DD98EE-5402-49F9-BAEA-EDCB8806D451}"/>
          </ac:spMkLst>
        </pc:spChg>
        <pc:spChg chg="del">
          <ac:chgData name="Mr. PPT" userId="6442ff2356111531" providerId="LiveId" clId="{9E5A8E78-448E-430E-B339-3D00D8E655B1}" dt="2022-11-10T09:59:04.777" v="4025" actId="478"/>
          <ac:spMkLst>
            <pc:docMk/>
            <pc:sldMk cId="2287047138" sldId="1895"/>
            <ac:spMk id="57" creationId="{4E9CCDEF-0FDF-4CD0-99A6-E040DC9F99F3}"/>
          </ac:spMkLst>
        </pc:spChg>
        <pc:spChg chg="del">
          <ac:chgData name="Mr. PPT" userId="6442ff2356111531" providerId="LiveId" clId="{9E5A8E78-448E-430E-B339-3D00D8E655B1}" dt="2022-11-10T09:59:04.777" v="4025" actId="478"/>
          <ac:spMkLst>
            <pc:docMk/>
            <pc:sldMk cId="2287047138" sldId="1895"/>
            <ac:spMk id="58" creationId="{A222BDA7-8599-4E0F-8BEA-B0977CA34B20}"/>
          </ac:spMkLst>
        </pc:spChg>
        <pc:spChg chg="del">
          <ac:chgData name="Mr. PPT" userId="6442ff2356111531" providerId="LiveId" clId="{9E5A8E78-448E-430E-B339-3D00D8E655B1}" dt="2022-11-10T09:59:04.777" v="4025" actId="478"/>
          <ac:spMkLst>
            <pc:docMk/>
            <pc:sldMk cId="2287047138" sldId="1895"/>
            <ac:spMk id="62" creationId="{28DCFA22-0551-4FDC-A859-F964F0DB61EA}"/>
          </ac:spMkLst>
        </pc:spChg>
        <pc:spChg chg="del">
          <ac:chgData name="Mr. PPT" userId="6442ff2356111531" providerId="LiveId" clId="{9E5A8E78-448E-430E-B339-3D00D8E655B1}" dt="2022-11-10T09:59:04.777" v="4025" actId="478"/>
          <ac:spMkLst>
            <pc:docMk/>
            <pc:sldMk cId="2287047138" sldId="1895"/>
            <ac:spMk id="66" creationId="{C7858126-6FE8-46A8-806A-2C9230F801CB}"/>
          </ac:spMkLst>
        </pc:spChg>
        <pc:spChg chg="del">
          <ac:chgData name="Mr. PPT" userId="6442ff2356111531" providerId="LiveId" clId="{9E5A8E78-448E-430E-B339-3D00D8E655B1}" dt="2022-11-10T09:59:04.777" v="4025" actId="478"/>
          <ac:spMkLst>
            <pc:docMk/>
            <pc:sldMk cId="2287047138" sldId="1895"/>
            <ac:spMk id="68" creationId="{DDAEAC74-F1A1-48F3-B189-A769CAB1C113}"/>
          </ac:spMkLst>
        </pc:spChg>
        <pc:spChg chg="del">
          <ac:chgData name="Mr. PPT" userId="6442ff2356111531" providerId="LiveId" clId="{9E5A8E78-448E-430E-B339-3D00D8E655B1}" dt="2022-11-10T09:59:04.777" v="4025" actId="478"/>
          <ac:spMkLst>
            <pc:docMk/>
            <pc:sldMk cId="2287047138" sldId="1895"/>
            <ac:spMk id="70" creationId="{ED1621AD-EDFA-40BC-AA50-A3BD2495BAA1}"/>
          </ac:spMkLst>
        </pc:spChg>
        <pc:spChg chg="del">
          <ac:chgData name="Mr. PPT" userId="6442ff2356111531" providerId="LiveId" clId="{9E5A8E78-448E-430E-B339-3D00D8E655B1}" dt="2022-11-10T09:59:04.777" v="4025" actId="478"/>
          <ac:spMkLst>
            <pc:docMk/>
            <pc:sldMk cId="2287047138" sldId="1895"/>
            <ac:spMk id="71" creationId="{E5345AD2-BBD4-457C-BE78-5FED34E569BD}"/>
          </ac:spMkLst>
        </pc:spChg>
        <pc:picChg chg="add mod ord modCrop">
          <ac:chgData name="Mr. PPT" userId="6442ff2356111531" providerId="LiveId" clId="{9E5A8E78-448E-430E-B339-3D00D8E655B1}" dt="2022-11-10T10:03:56.106" v="4089" actId="732"/>
          <ac:picMkLst>
            <pc:docMk/>
            <pc:sldMk cId="2287047138" sldId="1895"/>
            <ac:picMk id="9" creationId="{9CD3B19E-88C8-4C84-85BD-31A6C60F8C51}"/>
          </ac:picMkLst>
        </pc:picChg>
        <pc:picChg chg="add del mod modCrop">
          <ac:chgData name="Mr. PPT" userId="6442ff2356111531" providerId="LiveId" clId="{9E5A8E78-448E-430E-B339-3D00D8E655B1}" dt="2022-11-10T10:00:58.958" v="4036" actId="478"/>
          <ac:picMkLst>
            <pc:docMk/>
            <pc:sldMk cId="2287047138" sldId="1895"/>
            <ac:picMk id="26" creationId="{3E9EB614-6BBD-4C21-99BE-24D357388743}"/>
          </ac:picMkLst>
        </pc:picChg>
        <pc:picChg chg="del">
          <ac:chgData name="Mr. PPT" userId="6442ff2356111531" providerId="LiveId" clId="{9E5A8E78-448E-430E-B339-3D00D8E655B1}" dt="2022-11-30T07:02:48.514" v="12149" actId="478"/>
          <ac:picMkLst>
            <pc:docMk/>
            <pc:sldMk cId="2287047138" sldId="1895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48.514" v="12149" actId="478"/>
          <ac:picMkLst>
            <pc:docMk/>
            <pc:sldMk cId="2287047138" sldId="1895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48.514" v="12149" actId="478"/>
          <ac:picMkLst>
            <pc:docMk/>
            <pc:sldMk cId="2287047138" sldId="1895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10T09:59:04.777" v="4025" actId="478"/>
          <ac:picMkLst>
            <pc:docMk/>
            <pc:sldMk cId="2287047138" sldId="1895"/>
            <ac:picMk id="64" creationId="{29E5F743-4C45-4E55-8550-46862A4CA8D5}"/>
          </ac:picMkLst>
        </pc:picChg>
        <pc:picChg chg="del">
          <ac:chgData name="Mr. PPT" userId="6442ff2356111531" providerId="LiveId" clId="{9E5A8E78-448E-430E-B339-3D00D8E655B1}" dt="2022-11-10T09:59:04.777" v="4025" actId="478"/>
          <ac:picMkLst>
            <pc:docMk/>
            <pc:sldMk cId="2287047138" sldId="1895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48.514" v="12149" actId="478"/>
          <ac:picMkLst>
            <pc:docMk/>
            <pc:sldMk cId="2287047138" sldId="1895"/>
            <ac:picMk id="67" creationId="{C9D14DF9-FA93-40D9-9D64-594AC9F4A482}"/>
          </ac:picMkLst>
        </pc:picChg>
        <pc:picChg chg="del">
          <ac:chgData name="Mr. PPT" userId="6442ff2356111531" providerId="LiveId" clId="{9E5A8E78-448E-430E-B339-3D00D8E655B1}" dt="2022-11-10T09:59:04.777" v="4025" actId="478"/>
          <ac:picMkLst>
            <pc:docMk/>
            <pc:sldMk cId="2287047138" sldId="1895"/>
            <ac:picMk id="72" creationId="{2EF296EF-5FE6-437F-973B-DB29FA27D358}"/>
          </ac:picMkLst>
        </pc:picChg>
        <pc:picChg chg="del">
          <ac:chgData name="Mr. PPT" userId="6442ff2356111531" providerId="LiveId" clId="{9E5A8E78-448E-430E-B339-3D00D8E655B1}" dt="2022-11-10T09:59:04.777" v="4025" actId="478"/>
          <ac:picMkLst>
            <pc:docMk/>
            <pc:sldMk cId="2287047138" sldId="1895"/>
            <ac:picMk id="74" creationId="{708018E3-3919-43FA-AFAD-500AE11AEF37}"/>
          </ac:picMkLst>
        </pc:picChg>
        <pc:cxnChg chg="del">
          <ac:chgData name="Mr. PPT" userId="6442ff2356111531" providerId="LiveId" clId="{9E5A8E78-448E-430E-B339-3D00D8E655B1}" dt="2022-11-10T09:59:04.777" v="4025" actId="478"/>
          <ac:cxnSpMkLst>
            <pc:docMk/>
            <pc:sldMk cId="2287047138" sldId="1895"/>
            <ac:cxnSpMk id="48" creationId="{B32B6055-AD5A-4409-B34F-94D84DEE0089}"/>
          </ac:cxnSpMkLst>
        </pc:cxnChg>
        <pc:cxnChg chg="del">
          <ac:chgData name="Mr. PPT" userId="6442ff2356111531" providerId="LiveId" clId="{9E5A8E78-448E-430E-B339-3D00D8E655B1}" dt="2022-11-10T09:59:04.777" v="4025" actId="478"/>
          <ac:cxnSpMkLst>
            <pc:docMk/>
            <pc:sldMk cId="2287047138" sldId="1895"/>
            <ac:cxnSpMk id="49" creationId="{3B871331-55DB-4438-85D0-9E95E8C4D004}"/>
          </ac:cxnSpMkLst>
        </pc:cxnChg>
      </pc:sldChg>
      <pc:sldChg chg="addSp delSp modSp add mod">
        <pc:chgData name="Mr. PPT" userId="6442ff2356111531" providerId="LiveId" clId="{9E5A8E78-448E-430E-B339-3D00D8E655B1}" dt="2022-11-30T07:02:50.535" v="12150" actId="478"/>
        <pc:sldMkLst>
          <pc:docMk/>
          <pc:sldMk cId="3078295743" sldId="1896"/>
        </pc:sldMkLst>
        <pc:spChg chg="del">
          <ac:chgData name="Mr. PPT" userId="6442ff2356111531" providerId="LiveId" clId="{9E5A8E78-448E-430E-B339-3D00D8E655B1}" dt="2022-11-30T07:02:50.535" v="12150" actId="478"/>
          <ac:spMkLst>
            <pc:docMk/>
            <pc:sldMk cId="3078295743" sldId="1896"/>
            <ac:spMk id="11" creationId="{D07175C6-455B-45A5-9367-F232D6F1633F}"/>
          </ac:spMkLst>
        </pc:spChg>
        <pc:spChg chg="add del mod">
          <ac:chgData name="Mr. PPT" userId="6442ff2356111531" providerId="LiveId" clId="{9E5A8E78-448E-430E-B339-3D00D8E655B1}" dt="2022-11-10T10:06:55.198" v="4100"/>
          <ac:spMkLst>
            <pc:docMk/>
            <pc:sldMk cId="3078295743" sldId="1896"/>
            <ac:spMk id="21" creationId="{7E3EC979-E5A6-46D4-9230-FA964C63D403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23" creationId="{6643AA56-36E8-4853-A09E-B4284C48005E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24" creationId="{04BE1E53-49E0-4634-B05E-DA203761C9BD}"/>
          </ac:spMkLst>
        </pc:spChg>
        <pc:spChg chg="add del mod">
          <ac:chgData name="Mr. PPT" userId="6442ff2356111531" providerId="LiveId" clId="{9E5A8E78-448E-430E-B339-3D00D8E655B1}" dt="2022-11-10T10:06:55.198" v="4100"/>
          <ac:spMkLst>
            <pc:docMk/>
            <pc:sldMk cId="3078295743" sldId="1896"/>
            <ac:spMk id="25" creationId="{9E052382-97BE-45DB-B485-BCC70D0C7948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27" creationId="{A13D98D9-2CCA-43D8-B2C2-151417E8D9F7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28" creationId="{4E65BC2C-61F5-48C6-8ABA-92991F8ED0C8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29" creationId="{FCABDD58-E521-4806-A4E6-593F6A92CBD2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31" creationId="{E63BF54D-9B72-4196-BAED-1C62A753CCC0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32" creationId="{BB32D391-8DCD-46F3-8136-9620C8190720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33" creationId="{00C9C125-DCE6-4597-AE79-854123F5670E}"/>
          </ac:spMkLst>
        </pc:spChg>
        <pc:spChg chg="del">
          <ac:chgData name="Mr. PPT" userId="6442ff2356111531" providerId="LiveId" clId="{9E5A8E78-448E-430E-B339-3D00D8E655B1}" dt="2022-11-10T10:06:37.271" v="4096" actId="478"/>
          <ac:spMkLst>
            <pc:docMk/>
            <pc:sldMk cId="3078295743" sldId="1896"/>
            <ac:spMk id="34" creationId="{2F9C6A50-B7F4-4688-B760-0B19ACB0353C}"/>
          </ac:spMkLst>
        </pc:spChg>
        <pc:spChg chg="del">
          <ac:chgData name="Mr. PPT" userId="6442ff2356111531" providerId="LiveId" clId="{9E5A8E78-448E-430E-B339-3D00D8E655B1}" dt="2022-11-10T10:06:37.271" v="4096" actId="478"/>
          <ac:spMkLst>
            <pc:docMk/>
            <pc:sldMk cId="3078295743" sldId="1896"/>
            <ac:spMk id="35" creationId="{6C44D2CD-FCBF-4D45-A36C-79E2DCF17526}"/>
          </ac:spMkLst>
        </pc:spChg>
        <pc:spChg chg="del">
          <ac:chgData name="Mr. PPT" userId="6442ff2356111531" providerId="LiveId" clId="{9E5A8E78-448E-430E-B339-3D00D8E655B1}" dt="2022-11-10T10:06:37.271" v="4096" actId="478"/>
          <ac:spMkLst>
            <pc:docMk/>
            <pc:sldMk cId="3078295743" sldId="1896"/>
            <ac:spMk id="36" creationId="{B0BB1471-F55A-42C9-B020-5E5745125FE2}"/>
          </ac:spMkLst>
        </pc:spChg>
        <pc:spChg chg="del">
          <ac:chgData name="Mr. PPT" userId="6442ff2356111531" providerId="LiveId" clId="{9E5A8E78-448E-430E-B339-3D00D8E655B1}" dt="2022-11-10T10:06:37.737" v="4097" actId="478"/>
          <ac:spMkLst>
            <pc:docMk/>
            <pc:sldMk cId="3078295743" sldId="1896"/>
            <ac:spMk id="37" creationId="{E3DD98EE-5402-49F9-BAEA-EDCB8806D451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39" creationId="{CA70B4CC-E6E8-4997-8F6D-AA022185BD63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40" creationId="{3B5694DF-6AF8-4BE1-9B16-161D0E788C1D}"/>
          </ac:spMkLst>
        </pc:spChg>
        <pc:spChg chg="mod">
          <ac:chgData name="Mr. PPT" userId="6442ff2356111531" providerId="LiveId" clId="{9E5A8E78-448E-430E-B339-3D00D8E655B1}" dt="2022-11-10T10:06:44.425" v="4099"/>
          <ac:spMkLst>
            <pc:docMk/>
            <pc:sldMk cId="3078295743" sldId="1896"/>
            <ac:spMk id="41" creationId="{D3ACD317-E7DD-481E-8618-686977969D1F}"/>
          </ac:spMkLst>
        </pc:spChg>
        <pc:spChg chg="mod topLvl">
          <ac:chgData name="Mr. PPT" userId="6442ff2356111531" providerId="LiveId" clId="{9E5A8E78-448E-430E-B339-3D00D8E655B1}" dt="2022-11-10T10:13:00.788" v="4223" actId="12789"/>
          <ac:spMkLst>
            <pc:docMk/>
            <pc:sldMk cId="3078295743" sldId="1896"/>
            <ac:spMk id="49" creationId="{ECB9DA5F-4321-491B-BEFA-1392D64D6787}"/>
          </ac:spMkLst>
        </pc:spChg>
        <pc:spChg chg="del mod topLvl">
          <ac:chgData name="Mr. PPT" userId="6442ff2356111531" providerId="LiveId" clId="{9E5A8E78-448E-430E-B339-3D00D8E655B1}" dt="2022-11-10T10:11:16.468" v="4150" actId="478"/>
          <ac:spMkLst>
            <pc:docMk/>
            <pc:sldMk cId="3078295743" sldId="1896"/>
            <ac:spMk id="50" creationId="{EE4C8026-424A-4539-8340-C96C088840B2}"/>
          </ac:spMkLst>
        </pc:spChg>
        <pc:spChg chg="del mod topLvl">
          <ac:chgData name="Mr. PPT" userId="6442ff2356111531" providerId="LiveId" clId="{9E5A8E78-448E-430E-B339-3D00D8E655B1}" dt="2022-11-10T10:11:16.468" v="4150" actId="478"/>
          <ac:spMkLst>
            <pc:docMk/>
            <pc:sldMk cId="3078295743" sldId="1896"/>
            <ac:spMk id="51" creationId="{45B661FB-1D72-4C27-8A2C-60A1458B3CD4}"/>
          </ac:spMkLst>
        </pc:spChg>
        <pc:spChg chg="mod topLvl">
          <ac:chgData name="Mr. PPT" userId="6442ff2356111531" providerId="LiveId" clId="{9E5A8E78-448E-430E-B339-3D00D8E655B1}" dt="2022-11-10T10:13:05.973" v="4227" actId="12789"/>
          <ac:spMkLst>
            <pc:docMk/>
            <pc:sldMk cId="3078295743" sldId="1896"/>
            <ac:spMk id="53" creationId="{AA004EC0-DDE3-4EF2-A353-B769BFD38B32}"/>
          </ac:spMkLst>
        </pc:spChg>
        <pc:spChg chg="del mod topLvl">
          <ac:chgData name="Mr. PPT" userId="6442ff2356111531" providerId="LiveId" clId="{9E5A8E78-448E-430E-B339-3D00D8E655B1}" dt="2022-11-10T10:12:56.695" v="4220" actId="478"/>
          <ac:spMkLst>
            <pc:docMk/>
            <pc:sldMk cId="3078295743" sldId="1896"/>
            <ac:spMk id="54" creationId="{512E9951-1FB3-4CBA-BC8F-FE56324145DD}"/>
          </ac:spMkLst>
        </pc:spChg>
        <pc:spChg chg="del mod topLvl">
          <ac:chgData name="Mr. PPT" userId="6442ff2356111531" providerId="LiveId" clId="{9E5A8E78-448E-430E-B339-3D00D8E655B1}" dt="2022-11-10T10:12:56.695" v="4220" actId="478"/>
          <ac:spMkLst>
            <pc:docMk/>
            <pc:sldMk cId="3078295743" sldId="1896"/>
            <ac:spMk id="55" creationId="{7FAC10B3-39F8-49B7-8CA3-08B1A4EB491D}"/>
          </ac:spMkLst>
        </pc:spChg>
        <pc:spChg chg="mod topLvl">
          <ac:chgData name="Mr. PPT" userId="6442ff2356111531" providerId="LiveId" clId="{9E5A8E78-448E-430E-B339-3D00D8E655B1}" dt="2022-11-10T10:13:15.390" v="4232" actId="12789"/>
          <ac:spMkLst>
            <pc:docMk/>
            <pc:sldMk cId="3078295743" sldId="1896"/>
            <ac:spMk id="57" creationId="{5DD68AEE-9EE4-4030-8475-326C57E1D289}"/>
          </ac:spMkLst>
        </pc:spChg>
        <pc:spChg chg="del mod topLvl">
          <ac:chgData name="Mr. PPT" userId="6442ff2356111531" providerId="LiveId" clId="{9E5A8E78-448E-430E-B339-3D00D8E655B1}" dt="2022-11-10T10:13:09.974" v="4229" actId="478"/>
          <ac:spMkLst>
            <pc:docMk/>
            <pc:sldMk cId="3078295743" sldId="1896"/>
            <ac:spMk id="58" creationId="{8A7ADE96-FE05-43AE-B21E-559081F88E6C}"/>
          </ac:spMkLst>
        </pc:spChg>
        <pc:spChg chg="del mod topLvl">
          <ac:chgData name="Mr. PPT" userId="6442ff2356111531" providerId="LiveId" clId="{9E5A8E78-448E-430E-B339-3D00D8E655B1}" dt="2022-11-10T10:13:08.111" v="4228" actId="478"/>
          <ac:spMkLst>
            <pc:docMk/>
            <pc:sldMk cId="3078295743" sldId="1896"/>
            <ac:spMk id="62" creationId="{B82D1684-A120-4237-8276-5091D53E0094}"/>
          </ac:spMkLst>
        </pc:spChg>
        <pc:spChg chg="mod">
          <ac:chgData name="Mr. PPT" userId="6442ff2356111531" providerId="LiveId" clId="{9E5A8E78-448E-430E-B339-3D00D8E655B1}" dt="2022-11-10T10:08:17.366" v="4113"/>
          <ac:spMkLst>
            <pc:docMk/>
            <pc:sldMk cId="3078295743" sldId="1896"/>
            <ac:spMk id="68" creationId="{30CD3EEA-8ADF-4B15-912D-8AFFC62FAB3F}"/>
          </ac:spMkLst>
        </pc:spChg>
        <pc:spChg chg="mod">
          <ac:chgData name="Mr. PPT" userId="6442ff2356111531" providerId="LiveId" clId="{9E5A8E78-448E-430E-B339-3D00D8E655B1}" dt="2022-11-10T10:08:17.366" v="4113"/>
          <ac:spMkLst>
            <pc:docMk/>
            <pc:sldMk cId="3078295743" sldId="1896"/>
            <ac:spMk id="69" creationId="{4DE0CD4E-874D-483D-884F-354318346856}"/>
          </ac:spMkLst>
        </pc:spChg>
        <pc:spChg chg="mod">
          <ac:chgData name="Mr. PPT" userId="6442ff2356111531" providerId="LiveId" clId="{9E5A8E78-448E-430E-B339-3D00D8E655B1}" dt="2022-11-10T10:08:17.366" v="4113"/>
          <ac:spMkLst>
            <pc:docMk/>
            <pc:sldMk cId="3078295743" sldId="1896"/>
            <ac:spMk id="70" creationId="{42A37C91-86D7-4CBB-83E5-15528AEC34AC}"/>
          </ac:spMkLst>
        </pc:spChg>
        <pc:spChg chg="mod">
          <ac:chgData name="Mr. PPT" userId="6442ff2356111531" providerId="LiveId" clId="{9E5A8E78-448E-430E-B339-3D00D8E655B1}" dt="2022-11-10T10:08:17.366" v="4113"/>
          <ac:spMkLst>
            <pc:docMk/>
            <pc:sldMk cId="3078295743" sldId="1896"/>
            <ac:spMk id="72" creationId="{41ADB390-0E51-4A93-B6D3-C872D9B9FAAC}"/>
          </ac:spMkLst>
        </pc:spChg>
        <pc:spChg chg="mod">
          <ac:chgData name="Mr. PPT" userId="6442ff2356111531" providerId="LiveId" clId="{9E5A8E78-448E-430E-B339-3D00D8E655B1}" dt="2022-11-10T10:08:17.366" v="4113"/>
          <ac:spMkLst>
            <pc:docMk/>
            <pc:sldMk cId="3078295743" sldId="1896"/>
            <ac:spMk id="73" creationId="{FE553E3A-DEC4-49EF-B454-F5D7973A5022}"/>
          </ac:spMkLst>
        </pc:spChg>
        <pc:spChg chg="mod">
          <ac:chgData name="Mr. PPT" userId="6442ff2356111531" providerId="LiveId" clId="{9E5A8E78-448E-430E-B339-3D00D8E655B1}" dt="2022-11-10T10:08:17.366" v="4113"/>
          <ac:spMkLst>
            <pc:docMk/>
            <pc:sldMk cId="3078295743" sldId="1896"/>
            <ac:spMk id="74" creationId="{7A56D662-1C96-42B6-BEAE-E353EB2DDD2C}"/>
          </ac:spMkLst>
        </pc:spChg>
        <pc:spChg chg="mod">
          <ac:chgData name="Mr. PPT" userId="6442ff2356111531" providerId="LiveId" clId="{9E5A8E78-448E-430E-B339-3D00D8E655B1}" dt="2022-11-10T10:08:17.366" v="4113"/>
          <ac:spMkLst>
            <pc:docMk/>
            <pc:sldMk cId="3078295743" sldId="1896"/>
            <ac:spMk id="76" creationId="{3D5C40FB-FA76-49F0-9D49-7908BCC3110F}"/>
          </ac:spMkLst>
        </pc:spChg>
        <pc:spChg chg="mod">
          <ac:chgData name="Mr. PPT" userId="6442ff2356111531" providerId="LiveId" clId="{9E5A8E78-448E-430E-B339-3D00D8E655B1}" dt="2022-11-10T10:08:17.366" v="4113"/>
          <ac:spMkLst>
            <pc:docMk/>
            <pc:sldMk cId="3078295743" sldId="1896"/>
            <ac:spMk id="77" creationId="{EF2F75EB-4A1D-4066-816C-D1424A9F4003}"/>
          </ac:spMkLst>
        </pc:spChg>
        <pc:spChg chg="mod">
          <ac:chgData name="Mr. PPT" userId="6442ff2356111531" providerId="LiveId" clId="{9E5A8E78-448E-430E-B339-3D00D8E655B1}" dt="2022-11-10T10:08:17.366" v="4113"/>
          <ac:spMkLst>
            <pc:docMk/>
            <pc:sldMk cId="3078295743" sldId="1896"/>
            <ac:spMk id="78" creationId="{94F95607-C7C5-47A0-B819-8B0838FBFEE9}"/>
          </ac:spMkLst>
        </pc:spChg>
        <pc:spChg chg="add mod topLvl">
          <ac:chgData name="Mr. PPT" userId="6442ff2356111531" providerId="LiveId" clId="{9E5A8E78-448E-430E-B339-3D00D8E655B1}" dt="2022-11-10T10:13:17.500" v="4233" actId="165"/>
          <ac:spMkLst>
            <pc:docMk/>
            <pc:sldMk cId="3078295743" sldId="1896"/>
            <ac:spMk id="84" creationId="{2E423372-31E6-4614-BBD6-8D60D17EC66A}"/>
          </ac:spMkLst>
        </pc:spChg>
        <pc:spChg chg="add mod">
          <ac:chgData name="Mr. PPT" userId="6442ff2356111531" providerId="LiveId" clId="{9E5A8E78-448E-430E-B339-3D00D8E655B1}" dt="2022-11-10T10:13:17.500" v="4233" actId="165"/>
          <ac:spMkLst>
            <pc:docMk/>
            <pc:sldMk cId="3078295743" sldId="1896"/>
            <ac:spMk id="85" creationId="{231E3866-3282-4431-82C8-40CCA192D44F}"/>
          </ac:spMkLst>
        </pc:spChg>
        <pc:spChg chg="add mod">
          <ac:chgData name="Mr. PPT" userId="6442ff2356111531" providerId="LiveId" clId="{9E5A8E78-448E-430E-B339-3D00D8E655B1}" dt="2022-11-10T10:13:17.500" v="4233" actId="165"/>
          <ac:spMkLst>
            <pc:docMk/>
            <pc:sldMk cId="3078295743" sldId="1896"/>
            <ac:spMk id="86" creationId="{A2A8213B-5F2C-45C3-9B02-BEF7864D7357}"/>
          </ac:spMkLst>
        </pc:spChg>
        <pc:spChg chg="mod topLvl">
          <ac:chgData name="Mr. PPT" userId="6442ff2356111531" providerId="LiveId" clId="{9E5A8E78-448E-430E-B339-3D00D8E655B1}" dt="2022-11-10T10:13:17.500" v="4233" actId="165"/>
          <ac:spMkLst>
            <pc:docMk/>
            <pc:sldMk cId="3078295743" sldId="1896"/>
            <ac:spMk id="88" creationId="{F89791F4-C1BF-4A30-B5A8-5BB7539638B5}"/>
          </ac:spMkLst>
        </pc:spChg>
        <pc:spChg chg="mod">
          <ac:chgData name="Mr. PPT" userId="6442ff2356111531" providerId="LiveId" clId="{9E5A8E78-448E-430E-B339-3D00D8E655B1}" dt="2022-11-10T10:13:17.500" v="4233" actId="165"/>
          <ac:spMkLst>
            <pc:docMk/>
            <pc:sldMk cId="3078295743" sldId="1896"/>
            <ac:spMk id="90" creationId="{224BD866-DA8D-41BD-A326-3DA15C9A289A}"/>
          </ac:spMkLst>
        </pc:spChg>
        <pc:spChg chg="mod">
          <ac:chgData name="Mr. PPT" userId="6442ff2356111531" providerId="LiveId" clId="{9E5A8E78-448E-430E-B339-3D00D8E655B1}" dt="2022-11-10T10:13:17.500" v="4233" actId="165"/>
          <ac:spMkLst>
            <pc:docMk/>
            <pc:sldMk cId="3078295743" sldId="1896"/>
            <ac:spMk id="91" creationId="{1CAE422F-257A-4A76-87EC-34A770F1373F}"/>
          </ac:spMkLst>
        </pc:spChg>
        <pc:spChg chg="mod topLvl">
          <ac:chgData name="Mr. PPT" userId="6442ff2356111531" providerId="LiveId" clId="{9E5A8E78-448E-430E-B339-3D00D8E655B1}" dt="2022-11-10T10:13:17.500" v="4233" actId="165"/>
          <ac:spMkLst>
            <pc:docMk/>
            <pc:sldMk cId="3078295743" sldId="1896"/>
            <ac:spMk id="93" creationId="{87462542-639D-4588-9A0C-8A6822842767}"/>
          </ac:spMkLst>
        </pc:spChg>
        <pc:spChg chg="mod">
          <ac:chgData name="Mr. PPT" userId="6442ff2356111531" providerId="LiveId" clId="{9E5A8E78-448E-430E-B339-3D00D8E655B1}" dt="2022-11-10T10:13:17.500" v="4233" actId="165"/>
          <ac:spMkLst>
            <pc:docMk/>
            <pc:sldMk cId="3078295743" sldId="1896"/>
            <ac:spMk id="95" creationId="{FD2FE075-F7F7-4901-9EA8-58E0E455649C}"/>
          </ac:spMkLst>
        </pc:spChg>
        <pc:spChg chg="mod">
          <ac:chgData name="Mr. PPT" userId="6442ff2356111531" providerId="LiveId" clId="{9E5A8E78-448E-430E-B339-3D00D8E655B1}" dt="2022-11-10T10:13:17.500" v="4233" actId="165"/>
          <ac:spMkLst>
            <pc:docMk/>
            <pc:sldMk cId="3078295743" sldId="1896"/>
            <ac:spMk id="96" creationId="{7CDD55E9-F966-425A-9FB6-126AB7C0B720}"/>
          </ac:spMkLst>
        </pc:spChg>
        <pc:grpChg chg="add del mod">
          <ac:chgData name="Mr. PPT" userId="6442ff2356111531" providerId="LiveId" clId="{9E5A8E78-448E-430E-B339-3D00D8E655B1}" dt="2022-11-10T10:07:19.266" v="4106" actId="165"/>
          <ac:grpSpMkLst>
            <pc:docMk/>
            <pc:sldMk cId="3078295743" sldId="1896"/>
            <ac:grpSpMk id="8" creationId="{25F1CBBA-8EE3-47A6-B6B0-2070953C0715}"/>
          </ac:grpSpMkLst>
        </pc:grpChg>
        <pc:grpChg chg="add mod topLvl">
          <ac:chgData name="Mr. PPT" userId="6442ff2356111531" providerId="LiveId" clId="{9E5A8E78-448E-430E-B339-3D00D8E655B1}" dt="2022-11-10T10:13:17.500" v="4233" actId="165"/>
          <ac:grpSpMkLst>
            <pc:docMk/>
            <pc:sldMk cId="3078295743" sldId="1896"/>
            <ac:grpSpMk id="13" creationId="{983A5D71-D5A0-4BDE-B4C6-B36D5B4AC221}"/>
          </ac:grpSpMkLst>
        </pc:grpChg>
        <pc:grpChg chg="add del mod">
          <ac:chgData name="Mr. PPT" userId="6442ff2356111531" providerId="LiveId" clId="{9E5A8E78-448E-430E-B339-3D00D8E655B1}" dt="2022-11-10T10:13:17.500" v="4233" actId="165"/>
          <ac:grpSpMkLst>
            <pc:docMk/>
            <pc:sldMk cId="3078295743" sldId="1896"/>
            <ac:grpSpMk id="14" creationId="{C0574D83-495E-40C2-8FA2-5103F4D13260}"/>
          </ac:grpSpMkLst>
        </pc:grpChg>
        <pc:grpChg chg="add del mod">
          <ac:chgData name="Mr. PPT" userId="6442ff2356111531" providerId="LiveId" clId="{9E5A8E78-448E-430E-B339-3D00D8E655B1}" dt="2022-11-10T10:06:55.198" v="4100"/>
          <ac:grpSpMkLst>
            <pc:docMk/>
            <pc:sldMk cId="3078295743" sldId="1896"/>
            <ac:grpSpMk id="22" creationId="{4802748B-A006-45C9-8E91-5734435884D3}"/>
          </ac:grpSpMkLst>
        </pc:grpChg>
        <pc:grpChg chg="add del mod">
          <ac:chgData name="Mr. PPT" userId="6442ff2356111531" providerId="LiveId" clId="{9E5A8E78-448E-430E-B339-3D00D8E655B1}" dt="2022-11-10T10:06:55.198" v="4100"/>
          <ac:grpSpMkLst>
            <pc:docMk/>
            <pc:sldMk cId="3078295743" sldId="1896"/>
            <ac:grpSpMk id="26" creationId="{8A9EF18A-6693-4AFF-84A9-77C20BECB519}"/>
          </ac:grpSpMkLst>
        </pc:grpChg>
        <pc:grpChg chg="add del mod">
          <ac:chgData name="Mr. PPT" userId="6442ff2356111531" providerId="LiveId" clId="{9E5A8E78-448E-430E-B339-3D00D8E655B1}" dt="2022-11-10T10:06:55.198" v="4100"/>
          <ac:grpSpMkLst>
            <pc:docMk/>
            <pc:sldMk cId="3078295743" sldId="1896"/>
            <ac:grpSpMk id="30" creationId="{C48D28E7-5CFF-4F8A-AFD2-2FD95705219D}"/>
          </ac:grpSpMkLst>
        </pc:grpChg>
        <pc:grpChg chg="add del mod">
          <ac:chgData name="Mr. PPT" userId="6442ff2356111531" providerId="LiveId" clId="{9E5A8E78-448E-430E-B339-3D00D8E655B1}" dt="2022-11-10T10:06:55.198" v="4100"/>
          <ac:grpSpMkLst>
            <pc:docMk/>
            <pc:sldMk cId="3078295743" sldId="1896"/>
            <ac:grpSpMk id="38" creationId="{A9FBA424-A5AF-433A-94DD-2E34D7FCB016}"/>
          </ac:grpSpMkLst>
        </pc:grpChg>
        <pc:grpChg chg="add del mod topLvl">
          <ac:chgData name="Mr. PPT" userId="6442ff2356111531" providerId="LiveId" clId="{9E5A8E78-448E-430E-B339-3D00D8E655B1}" dt="2022-11-10T10:07:24.349" v="4107" actId="165"/>
          <ac:grpSpMkLst>
            <pc:docMk/>
            <pc:sldMk cId="3078295743" sldId="1896"/>
            <ac:grpSpMk id="48" creationId="{384BD184-317A-4530-9536-FA0EE6DB1E0C}"/>
          </ac:grpSpMkLst>
        </pc:grpChg>
        <pc:grpChg chg="add del mod topLvl">
          <ac:chgData name="Mr. PPT" userId="6442ff2356111531" providerId="LiveId" clId="{9E5A8E78-448E-430E-B339-3D00D8E655B1}" dt="2022-11-10T10:07:32.707" v="4109" actId="165"/>
          <ac:grpSpMkLst>
            <pc:docMk/>
            <pc:sldMk cId="3078295743" sldId="1896"/>
            <ac:grpSpMk id="52" creationId="{2805FA73-8DFC-44B1-9447-339CB3462840}"/>
          </ac:grpSpMkLst>
        </pc:grpChg>
        <pc:grpChg chg="add del mod topLvl">
          <ac:chgData name="Mr. PPT" userId="6442ff2356111531" providerId="LiveId" clId="{9E5A8E78-448E-430E-B339-3D00D8E655B1}" dt="2022-11-10T10:07:33.380" v="4110" actId="165"/>
          <ac:grpSpMkLst>
            <pc:docMk/>
            <pc:sldMk cId="3078295743" sldId="1896"/>
            <ac:grpSpMk id="56" creationId="{78EB29AD-AC4C-4AFA-836E-66FC7C37F586}"/>
          </ac:grpSpMkLst>
        </pc:grpChg>
        <pc:grpChg chg="add del mod">
          <ac:chgData name="Mr. PPT" userId="6442ff2356111531" providerId="LiveId" clId="{9E5A8E78-448E-430E-B339-3D00D8E655B1}" dt="2022-11-10T10:08:18.251" v="4114"/>
          <ac:grpSpMkLst>
            <pc:docMk/>
            <pc:sldMk cId="3078295743" sldId="1896"/>
            <ac:grpSpMk id="66" creationId="{EED718FD-89D6-4224-8E25-295A3495605A}"/>
          </ac:grpSpMkLst>
        </pc:grpChg>
        <pc:grpChg chg="add del mod">
          <ac:chgData name="Mr. PPT" userId="6442ff2356111531" providerId="LiveId" clId="{9E5A8E78-448E-430E-B339-3D00D8E655B1}" dt="2022-11-10T10:08:18.251" v="4114"/>
          <ac:grpSpMkLst>
            <pc:docMk/>
            <pc:sldMk cId="3078295743" sldId="1896"/>
            <ac:grpSpMk id="71" creationId="{B60719FE-E472-4CB5-9491-5F57C0AFBECC}"/>
          </ac:grpSpMkLst>
        </pc:grpChg>
        <pc:grpChg chg="add del mod">
          <ac:chgData name="Mr. PPT" userId="6442ff2356111531" providerId="LiveId" clId="{9E5A8E78-448E-430E-B339-3D00D8E655B1}" dt="2022-11-10T10:08:18.251" v="4114"/>
          <ac:grpSpMkLst>
            <pc:docMk/>
            <pc:sldMk cId="3078295743" sldId="1896"/>
            <ac:grpSpMk id="75" creationId="{AF3B39D5-5E43-4D83-8071-FB9AB651F476}"/>
          </ac:grpSpMkLst>
        </pc:grpChg>
        <pc:grpChg chg="add del mod">
          <ac:chgData name="Mr. PPT" userId="6442ff2356111531" providerId="LiveId" clId="{9E5A8E78-448E-430E-B339-3D00D8E655B1}" dt="2022-11-10T10:13:17.500" v="4233" actId="165"/>
          <ac:grpSpMkLst>
            <pc:docMk/>
            <pc:sldMk cId="3078295743" sldId="1896"/>
            <ac:grpSpMk id="87" creationId="{595E7FA4-2182-41D6-8FE3-DA7301150EAA}"/>
          </ac:grpSpMkLst>
        </pc:grpChg>
        <pc:grpChg chg="mod topLvl">
          <ac:chgData name="Mr. PPT" userId="6442ff2356111531" providerId="LiveId" clId="{9E5A8E78-448E-430E-B339-3D00D8E655B1}" dt="2022-11-10T10:13:17.500" v="4233" actId="165"/>
          <ac:grpSpMkLst>
            <pc:docMk/>
            <pc:sldMk cId="3078295743" sldId="1896"/>
            <ac:grpSpMk id="89" creationId="{9F222866-F24C-49E1-8A8F-670A1D361E78}"/>
          </ac:grpSpMkLst>
        </pc:grpChg>
        <pc:grpChg chg="add del mod">
          <ac:chgData name="Mr. PPT" userId="6442ff2356111531" providerId="LiveId" clId="{9E5A8E78-448E-430E-B339-3D00D8E655B1}" dt="2022-11-10T10:13:17.500" v="4233" actId="165"/>
          <ac:grpSpMkLst>
            <pc:docMk/>
            <pc:sldMk cId="3078295743" sldId="1896"/>
            <ac:grpSpMk id="92" creationId="{28F08F48-B60E-4C8C-B901-5E9ABF43C228}"/>
          </ac:grpSpMkLst>
        </pc:grpChg>
        <pc:grpChg chg="mod topLvl">
          <ac:chgData name="Mr. PPT" userId="6442ff2356111531" providerId="LiveId" clId="{9E5A8E78-448E-430E-B339-3D00D8E655B1}" dt="2022-11-10T10:13:17.500" v="4233" actId="165"/>
          <ac:grpSpMkLst>
            <pc:docMk/>
            <pc:sldMk cId="3078295743" sldId="1896"/>
            <ac:grpSpMk id="94" creationId="{83A61837-CC76-4A79-B411-559BE8C97194}"/>
          </ac:grpSpMkLst>
        </pc:grpChg>
        <pc:picChg chg="del">
          <ac:chgData name="Mr. PPT" userId="6442ff2356111531" providerId="LiveId" clId="{9E5A8E78-448E-430E-B339-3D00D8E655B1}" dt="2022-11-10T10:06:38.107" v="4098" actId="478"/>
          <ac:picMkLst>
            <pc:docMk/>
            <pc:sldMk cId="3078295743" sldId="1896"/>
            <ac:picMk id="9" creationId="{9CD3B19E-88C8-4C84-85BD-31A6C60F8C51}"/>
          </ac:picMkLst>
        </pc:picChg>
        <pc:picChg chg="add del mod ord">
          <ac:chgData name="Mr. PPT" userId="6442ff2356111531" providerId="LiveId" clId="{9E5A8E78-448E-430E-B339-3D00D8E655B1}" dt="2022-11-10T10:08:28.561" v="4120"/>
          <ac:picMkLst>
            <pc:docMk/>
            <pc:sldMk cId="3078295743" sldId="1896"/>
            <ac:picMk id="12" creationId="{CE4DA14C-D32B-4380-8C6D-1D9798B49B55}"/>
          </ac:picMkLst>
        </pc:picChg>
        <pc:picChg chg="add del mod">
          <ac:chgData name="Mr. PPT" userId="6442ff2356111531" providerId="LiveId" clId="{9E5A8E78-448E-430E-B339-3D00D8E655B1}" dt="2022-11-10T10:06:55.198" v="4100"/>
          <ac:picMkLst>
            <pc:docMk/>
            <pc:sldMk cId="3078295743" sldId="1896"/>
            <ac:picMk id="18" creationId="{27D7226D-E4B5-4E23-A280-7A15F59DBEDA}"/>
          </ac:picMkLst>
        </pc:picChg>
        <pc:picChg chg="add del mod">
          <ac:chgData name="Mr. PPT" userId="6442ff2356111531" providerId="LiveId" clId="{9E5A8E78-448E-430E-B339-3D00D8E655B1}" dt="2022-11-10T10:06:55.198" v="4100"/>
          <ac:picMkLst>
            <pc:docMk/>
            <pc:sldMk cId="3078295743" sldId="1896"/>
            <ac:picMk id="19" creationId="{6C6F7A0C-3AF3-4468-B235-8D2421CCCE9B}"/>
          </ac:picMkLst>
        </pc:picChg>
        <pc:picChg chg="add del mod">
          <ac:chgData name="Mr. PPT" userId="6442ff2356111531" providerId="LiveId" clId="{9E5A8E78-448E-430E-B339-3D00D8E655B1}" dt="2022-11-10T10:06:55.198" v="4100"/>
          <ac:picMkLst>
            <pc:docMk/>
            <pc:sldMk cId="3078295743" sldId="1896"/>
            <ac:picMk id="20" creationId="{FA264191-0461-478B-90A9-7B198DC5D75F}"/>
          </ac:picMkLst>
        </pc:picChg>
        <pc:picChg chg="add del mod">
          <ac:chgData name="Mr. PPT" userId="6442ff2356111531" providerId="LiveId" clId="{9E5A8E78-448E-430E-B339-3D00D8E655B1}" dt="2022-11-10T10:07:06.440" v="4102"/>
          <ac:picMkLst>
            <pc:docMk/>
            <pc:sldMk cId="3078295743" sldId="1896"/>
            <ac:picMk id="42" creationId="{76947B03-EC81-4A4E-BBEF-D77F79BBC578}"/>
          </ac:picMkLst>
        </pc:picChg>
        <pc:picChg chg="add del mod">
          <ac:chgData name="Mr. PPT" userId="6442ff2356111531" providerId="LiveId" clId="{9E5A8E78-448E-430E-B339-3D00D8E655B1}" dt="2022-11-10T10:07:06.440" v="4102"/>
          <ac:picMkLst>
            <pc:docMk/>
            <pc:sldMk cId="3078295743" sldId="1896"/>
            <ac:picMk id="43" creationId="{2FD26212-90CC-4D89-91D1-C0052C22C0C2}"/>
          </ac:picMkLst>
        </pc:picChg>
        <pc:picChg chg="add del mod">
          <ac:chgData name="Mr. PPT" userId="6442ff2356111531" providerId="LiveId" clId="{9E5A8E78-448E-430E-B339-3D00D8E655B1}" dt="2022-11-10T10:07:06.440" v="4102"/>
          <ac:picMkLst>
            <pc:docMk/>
            <pc:sldMk cId="3078295743" sldId="1896"/>
            <ac:picMk id="44" creationId="{24F0E310-E66E-42DA-9558-BBD20FC304EC}"/>
          </ac:picMkLst>
        </pc:picChg>
        <pc:picChg chg="add del mod topLvl">
          <ac:chgData name="Mr. PPT" userId="6442ff2356111531" providerId="LiveId" clId="{9E5A8E78-448E-430E-B339-3D00D8E655B1}" dt="2022-11-10T10:08:28.561" v="4120"/>
          <ac:picMkLst>
            <pc:docMk/>
            <pc:sldMk cId="3078295743" sldId="1896"/>
            <ac:picMk id="45" creationId="{8721A0C8-E7A1-44BB-B973-CB194B9B62E4}"/>
          </ac:picMkLst>
        </pc:picChg>
        <pc:picChg chg="add del mod topLvl">
          <ac:chgData name="Mr. PPT" userId="6442ff2356111531" providerId="LiveId" clId="{9E5A8E78-448E-430E-B339-3D00D8E655B1}" dt="2022-11-10T10:08:48.082" v="4127"/>
          <ac:picMkLst>
            <pc:docMk/>
            <pc:sldMk cId="3078295743" sldId="1896"/>
            <ac:picMk id="46" creationId="{9B5EB95E-C4D8-4979-AF6F-7ED1A5D106D4}"/>
          </ac:picMkLst>
        </pc:picChg>
        <pc:picChg chg="add del mod topLvl">
          <ac:chgData name="Mr. PPT" userId="6442ff2356111531" providerId="LiveId" clId="{9E5A8E78-448E-430E-B339-3D00D8E655B1}" dt="2022-11-10T10:08:56.011" v="4131"/>
          <ac:picMkLst>
            <pc:docMk/>
            <pc:sldMk cId="3078295743" sldId="1896"/>
            <ac:picMk id="47" creationId="{2B09BD56-3DC2-4651-A36A-CA4AE534A2B2}"/>
          </ac:picMkLst>
        </pc:picChg>
        <pc:picChg chg="del">
          <ac:chgData name="Mr. PPT" userId="6442ff2356111531" providerId="LiveId" clId="{9E5A8E78-448E-430E-B339-3D00D8E655B1}" dt="2022-11-30T07:02:50.535" v="12150" actId="478"/>
          <ac:picMkLst>
            <pc:docMk/>
            <pc:sldMk cId="3078295743" sldId="1896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50.535" v="12150" actId="478"/>
          <ac:picMkLst>
            <pc:docMk/>
            <pc:sldMk cId="3078295743" sldId="1896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50.535" v="12150" actId="478"/>
          <ac:picMkLst>
            <pc:docMk/>
            <pc:sldMk cId="3078295743" sldId="1896"/>
            <ac:picMk id="61" creationId="{DB28809C-8631-4C8E-8E68-F1ECEF349AFC}"/>
          </ac:picMkLst>
        </pc:picChg>
        <pc:picChg chg="add del mod">
          <ac:chgData name="Mr. PPT" userId="6442ff2356111531" providerId="LiveId" clId="{9E5A8E78-448E-430E-B339-3D00D8E655B1}" dt="2022-11-10T10:08:18.251" v="4114"/>
          <ac:picMkLst>
            <pc:docMk/>
            <pc:sldMk cId="3078295743" sldId="1896"/>
            <ac:picMk id="63" creationId="{DF9DFCB7-FDF6-4B33-908D-80CA71220743}"/>
          </ac:picMkLst>
        </pc:picChg>
        <pc:picChg chg="add del mod">
          <ac:chgData name="Mr. PPT" userId="6442ff2356111531" providerId="LiveId" clId="{9E5A8E78-448E-430E-B339-3D00D8E655B1}" dt="2022-11-10T10:08:18.251" v="4114"/>
          <ac:picMkLst>
            <pc:docMk/>
            <pc:sldMk cId="3078295743" sldId="1896"/>
            <ac:picMk id="64" creationId="{E0DF0735-AF69-4E27-A0D2-58601A38CDE7}"/>
          </ac:picMkLst>
        </pc:picChg>
        <pc:picChg chg="add del mod">
          <ac:chgData name="Mr. PPT" userId="6442ff2356111531" providerId="LiveId" clId="{9E5A8E78-448E-430E-B339-3D00D8E655B1}" dt="2022-11-10T10:08:18.251" v="4114"/>
          <ac:picMkLst>
            <pc:docMk/>
            <pc:sldMk cId="3078295743" sldId="1896"/>
            <ac:picMk id="65" creationId="{ED2C304F-C923-481E-85B8-8BDF7F12A5C6}"/>
          </ac:picMkLst>
        </pc:picChg>
        <pc:picChg chg="del">
          <ac:chgData name="Mr. PPT" userId="6442ff2356111531" providerId="LiveId" clId="{9E5A8E78-448E-430E-B339-3D00D8E655B1}" dt="2022-11-30T07:02:50.535" v="12150" actId="478"/>
          <ac:picMkLst>
            <pc:docMk/>
            <pc:sldMk cId="3078295743" sldId="1896"/>
            <ac:picMk id="67" creationId="{C9D14DF9-FA93-40D9-9D64-594AC9F4A482}"/>
          </ac:picMkLst>
        </pc:picChg>
        <pc:picChg chg="mod modCrop">
          <ac:chgData name="Mr. PPT" userId="6442ff2356111531" providerId="LiveId" clId="{9E5A8E78-448E-430E-B339-3D00D8E655B1}" dt="2022-11-10T10:10:40.064" v="4149" actId="18131"/>
          <ac:picMkLst>
            <pc:docMk/>
            <pc:sldMk cId="3078295743" sldId="1896"/>
            <ac:picMk id="79" creationId="{CC31E07B-4808-43A2-B54C-9547FF71ABCD}"/>
          </ac:picMkLst>
        </pc:picChg>
        <pc:picChg chg="add del mod ord">
          <ac:chgData name="Mr. PPT" userId="6442ff2356111531" providerId="LiveId" clId="{9E5A8E78-448E-430E-B339-3D00D8E655B1}" dt="2022-11-10T10:08:48.082" v="4127"/>
          <ac:picMkLst>
            <pc:docMk/>
            <pc:sldMk cId="3078295743" sldId="1896"/>
            <ac:picMk id="80" creationId="{4EA2D0D2-7E4E-4B25-BD15-7402E2BDD8E1}"/>
          </ac:picMkLst>
        </pc:picChg>
        <pc:picChg chg="add del mod ord">
          <ac:chgData name="Mr. PPT" userId="6442ff2356111531" providerId="LiveId" clId="{9E5A8E78-448E-430E-B339-3D00D8E655B1}" dt="2022-11-10T10:08:56.011" v="4131"/>
          <ac:picMkLst>
            <pc:docMk/>
            <pc:sldMk cId="3078295743" sldId="1896"/>
            <ac:picMk id="81" creationId="{64B00D0C-37C4-46D2-90D1-CFAD1E539AFF}"/>
          </ac:picMkLst>
        </pc:picChg>
        <pc:picChg chg="mod modCrop">
          <ac:chgData name="Mr. PPT" userId="6442ff2356111531" providerId="LiveId" clId="{9E5A8E78-448E-430E-B339-3D00D8E655B1}" dt="2022-11-10T10:10:20.294" v="4143" actId="18131"/>
          <ac:picMkLst>
            <pc:docMk/>
            <pc:sldMk cId="3078295743" sldId="1896"/>
            <ac:picMk id="82" creationId="{2F6E5741-6C0B-4DF8-BDB5-A71A02B4468B}"/>
          </ac:picMkLst>
        </pc:picChg>
        <pc:picChg chg="mod modCrop">
          <ac:chgData name="Mr. PPT" userId="6442ff2356111531" providerId="LiveId" clId="{9E5A8E78-448E-430E-B339-3D00D8E655B1}" dt="2022-11-10T10:10:09.832" v="4141" actId="18131"/>
          <ac:picMkLst>
            <pc:docMk/>
            <pc:sldMk cId="3078295743" sldId="1896"/>
            <ac:picMk id="83" creationId="{BCEAB794-DBFA-4276-A586-19CF3213DE73}"/>
          </ac:picMkLst>
        </pc:picChg>
      </pc:sldChg>
      <pc:sldChg chg="addSp delSp modSp add mod">
        <pc:chgData name="Mr. PPT" userId="6442ff2356111531" providerId="LiveId" clId="{9E5A8E78-448E-430E-B339-3D00D8E655B1}" dt="2022-11-30T07:02:52.440" v="12151" actId="478"/>
        <pc:sldMkLst>
          <pc:docMk/>
          <pc:sldMk cId="2599671667" sldId="1897"/>
        </pc:sldMkLst>
        <pc:spChg chg="mod">
          <ac:chgData name="Mr. PPT" userId="6442ff2356111531" providerId="LiveId" clId="{9E5A8E78-448E-430E-B339-3D00D8E655B1}" dt="2022-11-10T10:19:09.587" v="4269" actId="207"/>
          <ac:spMkLst>
            <pc:docMk/>
            <pc:sldMk cId="2599671667" sldId="1897"/>
            <ac:spMk id="2" creationId="{932EC26B-622B-47F1-A960-FA12191345B2}"/>
          </ac:spMkLst>
        </pc:spChg>
        <pc:spChg chg="mod">
          <ac:chgData name="Mr. PPT" userId="6442ff2356111531" providerId="LiveId" clId="{9E5A8E78-448E-430E-B339-3D00D8E655B1}" dt="2022-11-10T10:19:09.587" v="4269" actId="207"/>
          <ac:spMkLst>
            <pc:docMk/>
            <pc:sldMk cId="2599671667" sldId="1897"/>
            <ac:spMk id="3" creationId="{BA4788D0-535E-4512-ADFE-3A6595CCCA9C}"/>
          </ac:spMkLst>
        </pc:spChg>
        <pc:spChg chg="mod">
          <ac:chgData name="Mr. PPT" userId="6442ff2356111531" providerId="LiveId" clId="{9E5A8E78-448E-430E-B339-3D00D8E655B1}" dt="2022-11-10T10:19:09.587" v="4269" actId="207"/>
          <ac:spMkLst>
            <pc:docMk/>
            <pc:sldMk cId="2599671667" sldId="1897"/>
            <ac:spMk id="4" creationId="{7AF458B5-8B22-46C5-A5FE-B3DAB8D7BB3D}"/>
          </ac:spMkLst>
        </pc:spChg>
        <pc:spChg chg="mod">
          <ac:chgData name="Mr. PPT" userId="6442ff2356111531" providerId="LiveId" clId="{9E5A8E78-448E-430E-B339-3D00D8E655B1}" dt="2022-11-10T10:19:26.820" v="4273" actId="207"/>
          <ac:spMkLst>
            <pc:docMk/>
            <pc:sldMk cId="2599671667" sldId="1897"/>
            <ac:spMk id="7" creationId="{2AFEF742-0D7C-491E-AF74-811BC68900E5}"/>
          </ac:spMkLst>
        </pc:spChg>
        <pc:spChg chg="del">
          <ac:chgData name="Mr. PPT" userId="6442ff2356111531" providerId="LiveId" clId="{9E5A8E78-448E-430E-B339-3D00D8E655B1}" dt="2022-11-30T07:02:52.440" v="12151" actId="478"/>
          <ac:spMkLst>
            <pc:docMk/>
            <pc:sldMk cId="2599671667" sldId="1897"/>
            <ac:spMk id="11" creationId="{D07175C6-455B-45A5-9367-F232D6F1633F}"/>
          </ac:spMkLst>
        </pc:spChg>
        <pc:spChg chg="add mod">
          <ac:chgData name="Mr. PPT" userId="6442ff2356111531" providerId="LiveId" clId="{9E5A8E78-448E-430E-B339-3D00D8E655B1}" dt="2022-11-10T10:19:41.831" v="4277" actId="207"/>
          <ac:spMkLst>
            <pc:docMk/>
            <pc:sldMk cId="2599671667" sldId="1897"/>
            <ac:spMk id="33" creationId="{684DD367-5045-480A-B1B0-0851164828C3}"/>
          </ac:spMkLst>
        </pc:spChg>
        <pc:spChg chg="mod topLvl">
          <ac:chgData name="Mr. PPT" userId="6442ff2356111531" providerId="LiveId" clId="{9E5A8E78-448E-430E-B339-3D00D8E655B1}" dt="2022-11-10T10:23:29.179" v="4367" actId="12789"/>
          <ac:spMkLst>
            <pc:docMk/>
            <pc:sldMk cId="2599671667" sldId="1897"/>
            <ac:spMk id="35" creationId="{EE5BBF9B-F027-4183-A995-C7B6236F2BD8}"/>
          </ac:spMkLst>
        </pc:spChg>
        <pc:spChg chg="del mod topLvl">
          <ac:chgData name="Mr. PPT" userId="6442ff2356111531" providerId="LiveId" clId="{9E5A8E78-448E-430E-B339-3D00D8E655B1}" dt="2022-11-10T10:21:27.242" v="4312" actId="478"/>
          <ac:spMkLst>
            <pc:docMk/>
            <pc:sldMk cId="2599671667" sldId="1897"/>
            <ac:spMk id="37" creationId="{FFC096B8-0038-49EE-B782-234C89C38B77}"/>
          </ac:spMkLst>
        </pc:spChg>
        <pc:spChg chg="del mod topLvl">
          <ac:chgData name="Mr. PPT" userId="6442ff2356111531" providerId="LiveId" clId="{9E5A8E78-448E-430E-B339-3D00D8E655B1}" dt="2022-11-10T10:21:27.242" v="4312" actId="478"/>
          <ac:spMkLst>
            <pc:docMk/>
            <pc:sldMk cId="2599671667" sldId="1897"/>
            <ac:spMk id="38" creationId="{0464CE10-945D-4AB6-A9A6-36C17E171538}"/>
          </ac:spMkLst>
        </pc:spChg>
        <pc:spChg chg="mod">
          <ac:chgData name="Mr. PPT" userId="6442ff2356111531" providerId="LiveId" clId="{9E5A8E78-448E-430E-B339-3D00D8E655B1}" dt="2022-11-10T10:21:01.257" v="4307" actId="165"/>
          <ac:spMkLst>
            <pc:docMk/>
            <pc:sldMk cId="2599671667" sldId="1897"/>
            <ac:spMk id="39" creationId="{12090390-DB15-417E-A8F1-BEC652DB0FA0}"/>
          </ac:spMkLst>
        </pc:spChg>
        <pc:spChg chg="mod">
          <ac:chgData name="Mr. PPT" userId="6442ff2356111531" providerId="LiveId" clId="{9E5A8E78-448E-430E-B339-3D00D8E655B1}" dt="2022-11-10T10:21:01.257" v="4307" actId="165"/>
          <ac:spMkLst>
            <pc:docMk/>
            <pc:sldMk cId="2599671667" sldId="1897"/>
            <ac:spMk id="40" creationId="{A4EC3431-5F64-4429-BB5A-2EA9877E706D}"/>
          </ac:spMkLst>
        </pc:spChg>
        <pc:spChg chg="mod">
          <ac:chgData name="Mr. PPT" userId="6442ff2356111531" providerId="LiveId" clId="{9E5A8E78-448E-430E-B339-3D00D8E655B1}" dt="2022-11-10T10:21:01.257" v="4307" actId="165"/>
          <ac:spMkLst>
            <pc:docMk/>
            <pc:sldMk cId="2599671667" sldId="1897"/>
            <ac:spMk id="41" creationId="{DFC136F5-2DCE-4940-A9B7-F23909BC5D03}"/>
          </ac:spMkLst>
        </pc:spChg>
        <pc:spChg chg="mod">
          <ac:chgData name="Mr. PPT" userId="6442ff2356111531" providerId="LiveId" clId="{9E5A8E78-448E-430E-B339-3D00D8E655B1}" dt="2022-11-10T10:21:01.257" v="4307" actId="165"/>
          <ac:spMkLst>
            <pc:docMk/>
            <pc:sldMk cId="2599671667" sldId="1897"/>
            <ac:spMk id="42" creationId="{66E458B3-7F85-4F4C-8C2A-23A60BF30DB1}"/>
          </ac:spMkLst>
        </pc:spChg>
        <pc:spChg chg="mod">
          <ac:chgData name="Mr. PPT" userId="6442ff2356111531" providerId="LiveId" clId="{9E5A8E78-448E-430E-B339-3D00D8E655B1}" dt="2022-11-10T10:21:01.257" v="4307" actId="165"/>
          <ac:spMkLst>
            <pc:docMk/>
            <pc:sldMk cId="2599671667" sldId="1897"/>
            <ac:spMk id="43" creationId="{3C4D6535-6478-434E-86D0-2B5C326CA54E}"/>
          </ac:spMkLst>
        </pc:spChg>
        <pc:spChg chg="mod">
          <ac:chgData name="Mr. PPT" userId="6442ff2356111531" providerId="LiveId" clId="{9E5A8E78-448E-430E-B339-3D00D8E655B1}" dt="2022-11-10T10:21:01.257" v="4307" actId="165"/>
          <ac:spMkLst>
            <pc:docMk/>
            <pc:sldMk cId="2599671667" sldId="1897"/>
            <ac:spMk id="44" creationId="{8AFC2771-221D-4D90-9114-12055492EB19}"/>
          </ac:spMkLst>
        </pc:spChg>
        <pc:spChg chg="mod">
          <ac:chgData name="Mr. PPT" userId="6442ff2356111531" providerId="LiveId" clId="{9E5A8E78-448E-430E-B339-3D00D8E655B1}" dt="2022-11-10T10:21:01.257" v="4307" actId="165"/>
          <ac:spMkLst>
            <pc:docMk/>
            <pc:sldMk cId="2599671667" sldId="1897"/>
            <ac:spMk id="45" creationId="{99DBC187-82B6-4A0D-8A10-B460BB83EAE0}"/>
          </ac:spMkLst>
        </pc:spChg>
        <pc:spChg chg="mod topLvl">
          <ac:chgData name="Mr. PPT" userId="6442ff2356111531" providerId="LiveId" clId="{9E5A8E78-448E-430E-B339-3D00D8E655B1}" dt="2022-11-10T10:24:01.710" v="4375" actId="12789"/>
          <ac:spMkLst>
            <pc:docMk/>
            <pc:sldMk cId="2599671667" sldId="1897"/>
            <ac:spMk id="47" creationId="{51C07A4C-CD9E-495C-8F17-A626831CFDA1}"/>
          </ac:spMkLst>
        </pc:spChg>
        <pc:spChg chg="del">
          <ac:chgData name="Mr. PPT" userId="6442ff2356111531" providerId="LiveId" clId="{9E5A8E78-448E-430E-B339-3D00D8E655B1}" dt="2022-11-10T10:18:09.070" v="4236" actId="478"/>
          <ac:spMkLst>
            <pc:docMk/>
            <pc:sldMk cId="2599671667" sldId="1897"/>
            <ac:spMk id="49" creationId="{ECB9DA5F-4321-491B-BEFA-1392D64D6787}"/>
          </ac:spMkLst>
        </pc:spChg>
        <pc:spChg chg="del mod topLvl">
          <ac:chgData name="Mr. PPT" userId="6442ff2356111531" providerId="LiveId" clId="{9E5A8E78-448E-430E-B339-3D00D8E655B1}" dt="2022-11-10T10:21:27.242" v="4312" actId="478"/>
          <ac:spMkLst>
            <pc:docMk/>
            <pc:sldMk cId="2599671667" sldId="1897"/>
            <ac:spMk id="50" creationId="{76A7A7D6-06AE-4B13-B69C-EF75D04E494E}"/>
          </ac:spMkLst>
        </pc:spChg>
        <pc:spChg chg="del mod topLvl">
          <ac:chgData name="Mr. PPT" userId="6442ff2356111531" providerId="LiveId" clId="{9E5A8E78-448E-430E-B339-3D00D8E655B1}" dt="2022-11-10T10:21:27.242" v="4312" actId="478"/>
          <ac:spMkLst>
            <pc:docMk/>
            <pc:sldMk cId="2599671667" sldId="1897"/>
            <ac:spMk id="51" creationId="{6BCC96BE-D1CA-4B70-8C6B-4598CBBDE6D9}"/>
          </ac:spMkLst>
        </pc:spChg>
        <pc:spChg chg="mod">
          <ac:chgData name="Mr. PPT" userId="6442ff2356111531" providerId="LiveId" clId="{9E5A8E78-448E-430E-B339-3D00D8E655B1}" dt="2022-11-10T10:21:01.907" v="4308" actId="165"/>
          <ac:spMkLst>
            <pc:docMk/>
            <pc:sldMk cId="2599671667" sldId="1897"/>
            <ac:spMk id="52" creationId="{27251FEF-AC46-47B1-95CF-83173BF367E5}"/>
          </ac:spMkLst>
        </pc:spChg>
        <pc:spChg chg="del">
          <ac:chgData name="Mr. PPT" userId="6442ff2356111531" providerId="LiveId" clId="{9E5A8E78-448E-430E-B339-3D00D8E655B1}" dt="2022-11-10T10:18:09.070" v="4236" actId="478"/>
          <ac:spMkLst>
            <pc:docMk/>
            <pc:sldMk cId="2599671667" sldId="1897"/>
            <ac:spMk id="53" creationId="{AA004EC0-DDE3-4EF2-A353-B769BFD38B32}"/>
          </ac:spMkLst>
        </pc:spChg>
        <pc:spChg chg="mod">
          <ac:chgData name="Mr. PPT" userId="6442ff2356111531" providerId="LiveId" clId="{9E5A8E78-448E-430E-B339-3D00D8E655B1}" dt="2022-11-10T10:21:01.907" v="4308" actId="165"/>
          <ac:spMkLst>
            <pc:docMk/>
            <pc:sldMk cId="2599671667" sldId="1897"/>
            <ac:spMk id="54" creationId="{7908F17E-618A-4D4E-BE81-5B5A78A480A3}"/>
          </ac:spMkLst>
        </pc:spChg>
        <pc:spChg chg="mod topLvl">
          <ac:chgData name="Mr. PPT" userId="6442ff2356111531" providerId="LiveId" clId="{9E5A8E78-448E-430E-B339-3D00D8E655B1}" dt="2022-11-10T10:24:19.323" v="4388" actId="12788"/>
          <ac:spMkLst>
            <pc:docMk/>
            <pc:sldMk cId="2599671667" sldId="1897"/>
            <ac:spMk id="56" creationId="{F0D2C2EE-01E0-4C9F-B7A4-9CA2B1D43911}"/>
          </ac:spMkLst>
        </pc:spChg>
        <pc:spChg chg="del">
          <ac:chgData name="Mr. PPT" userId="6442ff2356111531" providerId="LiveId" clId="{9E5A8E78-448E-430E-B339-3D00D8E655B1}" dt="2022-11-10T10:18:09.070" v="4236" actId="478"/>
          <ac:spMkLst>
            <pc:docMk/>
            <pc:sldMk cId="2599671667" sldId="1897"/>
            <ac:spMk id="57" creationId="{5DD68AEE-9EE4-4030-8475-326C57E1D289}"/>
          </ac:spMkLst>
        </pc:spChg>
        <pc:spChg chg="del mod topLvl">
          <ac:chgData name="Mr. PPT" userId="6442ff2356111531" providerId="LiveId" clId="{9E5A8E78-448E-430E-B339-3D00D8E655B1}" dt="2022-11-10T10:21:27.242" v="4312" actId="478"/>
          <ac:spMkLst>
            <pc:docMk/>
            <pc:sldMk cId="2599671667" sldId="1897"/>
            <ac:spMk id="62" creationId="{8D15C716-29D5-4ACE-B771-063275168408}"/>
          </ac:spMkLst>
        </pc:spChg>
        <pc:spChg chg="del mod topLvl">
          <ac:chgData name="Mr. PPT" userId="6442ff2356111531" providerId="LiveId" clId="{9E5A8E78-448E-430E-B339-3D00D8E655B1}" dt="2022-11-10T10:21:27.242" v="4312" actId="478"/>
          <ac:spMkLst>
            <pc:docMk/>
            <pc:sldMk cId="2599671667" sldId="1897"/>
            <ac:spMk id="63" creationId="{68BF73AC-9FE0-48F9-BC66-87ED37F393F2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64" creationId="{BA7D4A29-69A3-420F-A46D-8B3E39223259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65" creationId="{FF240C69-792B-4C59-B9AA-DC84C8B5DD01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66" creationId="{A7FEB30A-6C7A-44AA-97D7-B3120AD1DFC0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68" creationId="{26D7DF29-828C-475E-9FB1-591F957D36BC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69" creationId="{8CF55281-F1A2-4B76-8DDE-C1F49A2207C1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70" creationId="{372666F1-77F6-42EF-90C6-7B97F2B71916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71" creationId="{784C7345-60C9-4D30-9B60-4C9CDC03E784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72" creationId="{B75A8A84-425C-4B76-AF9A-25FA4894B35C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73" creationId="{7D32C551-947F-48D1-A055-43C7AC4B23A2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74" creationId="{749E180C-18B1-4BF2-B569-BD709A585D97}"/>
          </ac:spMkLst>
        </pc:spChg>
        <pc:spChg chg="mod">
          <ac:chgData name="Mr. PPT" userId="6442ff2356111531" providerId="LiveId" clId="{9E5A8E78-448E-430E-B339-3D00D8E655B1}" dt="2022-11-10T10:21:00.423" v="4306" actId="165"/>
          <ac:spMkLst>
            <pc:docMk/>
            <pc:sldMk cId="2599671667" sldId="1897"/>
            <ac:spMk id="75" creationId="{B3E683CF-0B25-4255-BBB3-41E3FA459589}"/>
          </ac:spMkLst>
        </pc:spChg>
        <pc:spChg chg="add del mod">
          <ac:chgData name="Mr. PPT" userId="6442ff2356111531" providerId="LiveId" clId="{9E5A8E78-448E-430E-B339-3D00D8E655B1}" dt="2022-11-10T10:24:54.546" v="4392" actId="478"/>
          <ac:spMkLst>
            <pc:docMk/>
            <pc:sldMk cId="2599671667" sldId="1897"/>
            <ac:spMk id="77" creationId="{2E327C9A-8868-4660-8FBA-BF878148C930}"/>
          </ac:spMkLst>
        </pc:spChg>
        <pc:spChg chg="add del mod">
          <ac:chgData name="Mr. PPT" userId="6442ff2356111531" providerId="LiveId" clId="{9E5A8E78-448E-430E-B339-3D00D8E655B1}" dt="2022-11-10T10:24:54.546" v="4392" actId="478"/>
          <ac:spMkLst>
            <pc:docMk/>
            <pc:sldMk cId="2599671667" sldId="1897"/>
            <ac:spMk id="80" creationId="{AD4C568C-B6AD-461B-91EA-FF534E3B0A29}"/>
          </ac:spMkLst>
        </pc:spChg>
        <pc:spChg chg="add mod topLvl">
          <ac:chgData name="Mr. PPT" userId="6442ff2356111531" providerId="LiveId" clId="{9E5A8E78-448E-430E-B339-3D00D8E655B1}" dt="2022-11-10T10:25:06.921" v="4394" actId="165"/>
          <ac:spMkLst>
            <pc:docMk/>
            <pc:sldMk cId="2599671667" sldId="1897"/>
            <ac:spMk id="81" creationId="{B18FCEEC-E255-4246-A5A0-264497638FB4}"/>
          </ac:spMkLst>
        </pc:spChg>
        <pc:spChg chg="del">
          <ac:chgData name="Mr. PPT" userId="6442ff2356111531" providerId="LiveId" clId="{9E5A8E78-448E-430E-B339-3D00D8E655B1}" dt="2022-11-10T10:18:09.070" v="4236" actId="478"/>
          <ac:spMkLst>
            <pc:docMk/>
            <pc:sldMk cId="2599671667" sldId="1897"/>
            <ac:spMk id="84" creationId="{2E423372-31E6-4614-BBD6-8D60D17EC66A}"/>
          </ac:spMkLst>
        </pc:spChg>
        <pc:spChg chg="add mod topLvl">
          <ac:chgData name="Mr. PPT" userId="6442ff2356111531" providerId="LiveId" clId="{9E5A8E78-448E-430E-B339-3D00D8E655B1}" dt="2022-11-10T10:25:06.921" v="4394" actId="165"/>
          <ac:spMkLst>
            <pc:docMk/>
            <pc:sldMk cId="2599671667" sldId="1897"/>
            <ac:spMk id="87" creationId="{C2B98800-F31D-4496-B712-29A3EB5A4CF4}"/>
          </ac:spMkLst>
        </pc:spChg>
        <pc:spChg chg="del">
          <ac:chgData name="Mr. PPT" userId="6442ff2356111531" providerId="LiveId" clId="{9E5A8E78-448E-430E-B339-3D00D8E655B1}" dt="2022-11-10T10:18:09.070" v="4236" actId="478"/>
          <ac:spMkLst>
            <pc:docMk/>
            <pc:sldMk cId="2599671667" sldId="1897"/>
            <ac:spMk id="88" creationId="{F89791F4-C1BF-4A30-B5A8-5BB7539638B5}"/>
          </ac:spMkLst>
        </pc:spChg>
        <pc:spChg chg="del">
          <ac:chgData name="Mr. PPT" userId="6442ff2356111531" providerId="LiveId" clId="{9E5A8E78-448E-430E-B339-3D00D8E655B1}" dt="2022-11-10T10:18:09.070" v="4236" actId="478"/>
          <ac:spMkLst>
            <pc:docMk/>
            <pc:sldMk cId="2599671667" sldId="1897"/>
            <ac:spMk id="93" creationId="{87462542-639D-4588-9A0C-8A6822842767}"/>
          </ac:spMkLst>
        </pc:spChg>
        <pc:spChg chg="mod topLvl">
          <ac:chgData name="Mr. PPT" userId="6442ff2356111531" providerId="LiveId" clId="{9E5A8E78-448E-430E-B339-3D00D8E655B1}" dt="2022-11-10T10:24:11.204" v="4382" actId="1076"/>
          <ac:spMkLst>
            <pc:docMk/>
            <pc:sldMk cId="2599671667" sldId="1897"/>
            <ac:spMk id="98" creationId="{A4F28452-EB0B-47BE-9B87-048DA5F842DF}"/>
          </ac:spMkLst>
        </pc:spChg>
        <pc:spChg chg="mod topLvl">
          <ac:chgData name="Mr. PPT" userId="6442ff2356111531" providerId="LiveId" clId="{9E5A8E78-448E-430E-B339-3D00D8E655B1}" dt="2022-11-10T10:24:11.204" v="4382" actId="1076"/>
          <ac:spMkLst>
            <pc:docMk/>
            <pc:sldMk cId="2599671667" sldId="1897"/>
            <ac:spMk id="99" creationId="{21EE4D4B-CD2E-4078-B9D1-E7628906E70A}"/>
          </ac:spMkLst>
        </pc:spChg>
        <pc:spChg chg="add mod">
          <ac:chgData name="Mr. PPT" userId="6442ff2356111531" providerId="LiveId" clId="{9E5A8E78-448E-430E-B339-3D00D8E655B1}" dt="2022-11-10T10:24:13.972" v="4384" actId="571"/>
          <ac:spMkLst>
            <pc:docMk/>
            <pc:sldMk cId="2599671667" sldId="1897"/>
            <ac:spMk id="100" creationId="{C0A07797-0716-4AB8-BEF3-5EA84BAABD6B}"/>
          </ac:spMkLst>
        </pc:spChg>
        <pc:spChg chg="add mod">
          <ac:chgData name="Mr. PPT" userId="6442ff2356111531" providerId="LiveId" clId="{9E5A8E78-448E-430E-B339-3D00D8E655B1}" dt="2022-11-10T10:24:13.972" v="4384" actId="571"/>
          <ac:spMkLst>
            <pc:docMk/>
            <pc:sldMk cId="2599671667" sldId="1897"/>
            <ac:spMk id="102" creationId="{FBD03C80-A9AA-4F75-8FE4-C648489F2692}"/>
          </ac:spMkLst>
        </pc:spChg>
        <pc:spChg chg="add mod">
          <ac:chgData name="Mr. PPT" userId="6442ff2356111531" providerId="LiveId" clId="{9E5A8E78-448E-430E-B339-3D00D8E655B1}" dt="2022-11-10T10:24:13.972" v="4384" actId="571"/>
          <ac:spMkLst>
            <pc:docMk/>
            <pc:sldMk cId="2599671667" sldId="1897"/>
            <ac:spMk id="103" creationId="{3A826332-2761-4BF8-8DBC-ECF2334BBD6E}"/>
          </ac:spMkLst>
        </pc:spChg>
        <pc:spChg chg="add mod">
          <ac:chgData name="Mr. PPT" userId="6442ff2356111531" providerId="LiveId" clId="{9E5A8E78-448E-430E-B339-3D00D8E655B1}" dt="2022-11-10T10:24:31.722" v="4390" actId="207"/>
          <ac:spMkLst>
            <pc:docMk/>
            <pc:sldMk cId="2599671667" sldId="1897"/>
            <ac:spMk id="105" creationId="{52ED37E2-DB42-48C1-A695-299807DD8243}"/>
          </ac:spMkLst>
        </pc:spChg>
        <pc:spChg chg="add mod">
          <ac:chgData name="Mr. PPT" userId="6442ff2356111531" providerId="LiveId" clId="{9E5A8E78-448E-430E-B339-3D00D8E655B1}" dt="2022-11-10T10:24:36.718" v="4391" actId="207"/>
          <ac:spMkLst>
            <pc:docMk/>
            <pc:sldMk cId="2599671667" sldId="1897"/>
            <ac:spMk id="106" creationId="{F82CDD88-2DFD-4D12-B8C3-F8D76AEA15F2}"/>
          </ac:spMkLst>
        </pc:spChg>
        <pc:grpChg chg="add del mod">
          <ac:chgData name="Mr. PPT" userId="6442ff2356111531" providerId="LiveId" clId="{9E5A8E78-448E-430E-B339-3D00D8E655B1}" dt="2022-11-10T10:20:42.307" v="4305" actId="165"/>
          <ac:grpSpMkLst>
            <pc:docMk/>
            <pc:sldMk cId="2599671667" sldId="1897"/>
            <ac:grpSpMk id="10" creationId="{AA37AF12-3003-4227-99E3-2B2CBEB9CA3E}"/>
          </ac:grpSpMkLst>
        </pc:grpChg>
        <pc:grpChg chg="add del mod">
          <ac:chgData name="Mr. PPT" userId="6442ff2356111531" providerId="LiveId" clId="{9E5A8E78-448E-430E-B339-3D00D8E655B1}" dt="2022-11-10T10:23:30.687" v="4368" actId="165"/>
          <ac:grpSpMkLst>
            <pc:docMk/>
            <pc:sldMk cId="2599671667" sldId="1897"/>
            <ac:grpSpMk id="12" creationId="{7B73C33C-8D88-4F6F-AB08-6C73C03F66AB}"/>
          </ac:grpSpMkLst>
        </pc:grpChg>
        <pc:grpChg chg="del">
          <ac:chgData name="Mr. PPT" userId="6442ff2356111531" providerId="LiveId" clId="{9E5A8E78-448E-430E-B339-3D00D8E655B1}" dt="2022-11-10T10:18:09.070" v="4236" actId="478"/>
          <ac:grpSpMkLst>
            <pc:docMk/>
            <pc:sldMk cId="2599671667" sldId="1897"/>
            <ac:grpSpMk id="13" creationId="{983A5D71-D5A0-4BDE-B4C6-B36D5B4AC221}"/>
          </ac:grpSpMkLst>
        </pc:grpChg>
        <pc:grpChg chg="add del mod">
          <ac:chgData name="Mr. PPT" userId="6442ff2356111531" providerId="LiveId" clId="{9E5A8E78-448E-430E-B339-3D00D8E655B1}" dt="2022-11-10T10:25:06.921" v="4394" actId="165"/>
          <ac:grpSpMkLst>
            <pc:docMk/>
            <pc:sldMk cId="2599671667" sldId="1897"/>
            <ac:grpSpMk id="14" creationId="{F4B5DACD-7D47-4233-B57A-3144E3F72BDB}"/>
          </ac:grpSpMkLst>
        </pc:grpChg>
        <pc:grpChg chg="add del mod topLvl">
          <ac:chgData name="Mr. PPT" userId="6442ff2356111531" providerId="LiveId" clId="{9E5A8E78-448E-430E-B339-3D00D8E655B1}" dt="2022-11-10T10:21:01.257" v="4307" actId="165"/>
          <ac:grpSpMkLst>
            <pc:docMk/>
            <pc:sldMk cId="2599671667" sldId="1897"/>
            <ac:grpSpMk id="34" creationId="{8F159649-F35B-49B7-BC6F-F8D9D3AF6DED}"/>
          </ac:grpSpMkLst>
        </pc:grpChg>
        <pc:grpChg chg="del mod topLvl">
          <ac:chgData name="Mr. PPT" userId="6442ff2356111531" providerId="LiveId" clId="{9E5A8E78-448E-430E-B339-3D00D8E655B1}" dt="2022-11-10T10:21:27.242" v="4312" actId="478"/>
          <ac:grpSpMkLst>
            <pc:docMk/>
            <pc:sldMk cId="2599671667" sldId="1897"/>
            <ac:grpSpMk id="36" creationId="{5FCA8461-7574-4F44-8272-18D48539010C}"/>
          </ac:grpSpMkLst>
        </pc:grpChg>
        <pc:grpChg chg="add del mod topLvl">
          <ac:chgData name="Mr. PPT" userId="6442ff2356111531" providerId="LiveId" clId="{9E5A8E78-448E-430E-B339-3D00D8E655B1}" dt="2022-11-10T10:21:01.907" v="4308" actId="165"/>
          <ac:grpSpMkLst>
            <pc:docMk/>
            <pc:sldMk cId="2599671667" sldId="1897"/>
            <ac:grpSpMk id="46" creationId="{8D5AA026-4336-4DB4-80EF-59CFF526288A}"/>
          </ac:grpSpMkLst>
        </pc:grpChg>
        <pc:grpChg chg="del mod topLvl">
          <ac:chgData name="Mr. PPT" userId="6442ff2356111531" providerId="LiveId" clId="{9E5A8E78-448E-430E-B339-3D00D8E655B1}" dt="2022-11-10T10:21:27.242" v="4312" actId="478"/>
          <ac:grpSpMkLst>
            <pc:docMk/>
            <pc:sldMk cId="2599671667" sldId="1897"/>
            <ac:grpSpMk id="48" creationId="{6AC18D96-4D03-4FF0-AF80-B9E7528276C0}"/>
          </ac:grpSpMkLst>
        </pc:grpChg>
        <pc:grpChg chg="add del mod topLvl">
          <ac:chgData name="Mr. PPT" userId="6442ff2356111531" providerId="LiveId" clId="{9E5A8E78-448E-430E-B339-3D00D8E655B1}" dt="2022-11-10T10:21:00.423" v="4306" actId="165"/>
          <ac:grpSpMkLst>
            <pc:docMk/>
            <pc:sldMk cId="2599671667" sldId="1897"/>
            <ac:grpSpMk id="55" creationId="{2FB930E7-2B46-466E-BECC-CDB6F40A23FA}"/>
          </ac:grpSpMkLst>
        </pc:grpChg>
        <pc:grpChg chg="del mod topLvl">
          <ac:chgData name="Mr. PPT" userId="6442ff2356111531" providerId="LiveId" clId="{9E5A8E78-448E-430E-B339-3D00D8E655B1}" dt="2022-11-10T10:21:27.242" v="4312" actId="478"/>
          <ac:grpSpMkLst>
            <pc:docMk/>
            <pc:sldMk cId="2599671667" sldId="1897"/>
            <ac:grpSpMk id="58" creationId="{A6473976-9BF8-4183-9F46-D9DDBE8DECA7}"/>
          </ac:grpSpMkLst>
        </pc:grpChg>
        <pc:grpChg chg="del">
          <ac:chgData name="Mr. PPT" userId="6442ff2356111531" providerId="LiveId" clId="{9E5A8E78-448E-430E-B339-3D00D8E655B1}" dt="2022-11-10T10:18:09.070" v="4236" actId="478"/>
          <ac:grpSpMkLst>
            <pc:docMk/>
            <pc:sldMk cId="2599671667" sldId="1897"/>
            <ac:grpSpMk id="89" creationId="{9F222866-F24C-49E1-8A8F-670A1D361E78}"/>
          </ac:grpSpMkLst>
        </pc:grpChg>
        <pc:grpChg chg="add del mod">
          <ac:chgData name="Mr. PPT" userId="6442ff2356111531" providerId="LiveId" clId="{9E5A8E78-448E-430E-B339-3D00D8E655B1}" dt="2022-11-10T10:24:02.687" v="4376" actId="165"/>
          <ac:grpSpMkLst>
            <pc:docMk/>
            <pc:sldMk cId="2599671667" sldId="1897"/>
            <ac:grpSpMk id="92" creationId="{A06A7FE0-97EC-45D5-9B78-0A924489B41E}"/>
          </ac:grpSpMkLst>
        </pc:grpChg>
        <pc:grpChg chg="del">
          <ac:chgData name="Mr. PPT" userId="6442ff2356111531" providerId="LiveId" clId="{9E5A8E78-448E-430E-B339-3D00D8E655B1}" dt="2022-11-10T10:18:09.070" v="4236" actId="478"/>
          <ac:grpSpMkLst>
            <pc:docMk/>
            <pc:sldMk cId="2599671667" sldId="1897"/>
            <ac:grpSpMk id="94" creationId="{83A61837-CC76-4A79-B411-559BE8C97194}"/>
          </ac:grpSpMkLst>
        </pc:grpChg>
        <pc:picChg chg="add mod ord">
          <ac:chgData name="Mr. PPT" userId="6442ff2356111531" providerId="LiveId" clId="{9E5A8E78-448E-430E-B339-3D00D8E655B1}" dt="2022-11-10T10:20:02.092" v="4298"/>
          <ac:picMkLst>
            <pc:docMk/>
            <pc:sldMk cId="2599671667" sldId="1897"/>
            <ac:picMk id="9" creationId="{B558EABA-1BF1-40BB-9DA6-A1D86F05C38C}"/>
          </ac:picMkLst>
        </pc:picChg>
        <pc:picChg chg="del">
          <ac:chgData name="Mr. PPT" userId="6442ff2356111531" providerId="LiveId" clId="{9E5A8E78-448E-430E-B339-3D00D8E655B1}" dt="2022-11-30T07:02:52.440" v="12151" actId="478"/>
          <ac:picMkLst>
            <pc:docMk/>
            <pc:sldMk cId="2599671667" sldId="1897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52.440" v="12151" actId="478"/>
          <ac:picMkLst>
            <pc:docMk/>
            <pc:sldMk cId="2599671667" sldId="1897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52.440" v="12151" actId="478"/>
          <ac:picMkLst>
            <pc:docMk/>
            <pc:sldMk cId="2599671667" sldId="1897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52.440" v="12151" actId="478"/>
          <ac:picMkLst>
            <pc:docMk/>
            <pc:sldMk cId="2599671667" sldId="1897"/>
            <ac:picMk id="67" creationId="{C9D14DF9-FA93-40D9-9D64-594AC9F4A482}"/>
          </ac:picMkLst>
        </pc:picChg>
        <pc:picChg chg="add mod topLvl">
          <ac:chgData name="Mr. PPT" userId="6442ff2356111531" providerId="LiveId" clId="{9E5A8E78-448E-430E-B339-3D00D8E655B1}" dt="2022-11-10T10:25:06.921" v="4394" actId="165"/>
          <ac:picMkLst>
            <pc:docMk/>
            <pc:sldMk cId="2599671667" sldId="1897"/>
            <ac:picMk id="76" creationId="{90C41A5D-8341-4DA3-AB95-124881110909}"/>
          </ac:picMkLst>
        </pc:picChg>
        <pc:picChg chg="add del mod">
          <ac:chgData name="Mr. PPT" userId="6442ff2356111531" providerId="LiveId" clId="{9E5A8E78-448E-430E-B339-3D00D8E655B1}" dt="2022-11-10T10:24:54.546" v="4392" actId="478"/>
          <ac:picMkLst>
            <pc:docMk/>
            <pc:sldMk cId="2599671667" sldId="1897"/>
            <ac:picMk id="78" creationId="{3505D968-4E2C-4459-9700-F55708A7A387}"/>
          </ac:picMkLst>
        </pc:picChg>
        <pc:picChg chg="del">
          <ac:chgData name="Mr. PPT" userId="6442ff2356111531" providerId="LiveId" clId="{9E5A8E78-448E-430E-B339-3D00D8E655B1}" dt="2022-11-10T10:18:09.070" v="4236" actId="478"/>
          <ac:picMkLst>
            <pc:docMk/>
            <pc:sldMk cId="2599671667" sldId="1897"/>
            <ac:picMk id="79" creationId="{CC31E07B-4808-43A2-B54C-9547FF71ABCD}"/>
          </ac:picMkLst>
        </pc:picChg>
        <pc:picChg chg="del">
          <ac:chgData name="Mr. PPT" userId="6442ff2356111531" providerId="LiveId" clId="{9E5A8E78-448E-430E-B339-3D00D8E655B1}" dt="2022-11-10T10:18:09.070" v="4236" actId="478"/>
          <ac:picMkLst>
            <pc:docMk/>
            <pc:sldMk cId="2599671667" sldId="1897"/>
            <ac:picMk id="82" creationId="{2F6E5741-6C0B-4DF8-BDB5-A71A02B4468B}"/>
          </ac:picMkLst>
        </pc:picChg>
        <pc:picChg chg="del">
          <ac:chgData name="Mr. PPT" userId="6442ff2356111531" providerId="LiveId" clId="{9E5A8E78-448E-430E-B339-3D00D8E655B1}" dt="2022-11-10T10:18:09.070" v="4236" actId="478"/>
          <ac:picMkLst>
            <pc:docMk/>
            <pc:sldMk cId="2599671667" sldId="1897"/>
            <ac:picMk id="83" creationId="{BCEAB794-DBFA-4276-A586-19CF3213DE73}"/>
          </ac:picMkLst>
        </pc:picChg>
        <pc:picChg chg="mod topLvl">
          <ac:chgData name="Mr. PPT" userId="6442ff2356111531" providerId="LiveId" clId="{9E5A8E78-448E-430E-B339-3D00D8E655B1}" dt="2022-11-10T10:25:09.575" v="4395" actId="108"/>
          <ac:picMkLst>
            <pc:docMk/>
            <pc:sldMk cId="2599671667" sldId="1897"/>
            <ac:picMk id="97" creationId="{C6122A57-2054-4800-ACE4-8A104CEA7B77}"/>
          </ac:picMkLst>
        </pc:picChg>
        <pc:picChg chg="add mod">
          <ac:chgData name="Mr. PPT" userId="6442ff2356111531" providerId="LiveId" clId="{9E5A8E78-448E-430E-B339-3D00D8E655B1}" dt="2022-11-10T10:24:13.972" v="4384" actId="571"/>
          <ac:picMkLst>
            <pc:docMk/>
            <pc:sldMk cId="2599671667" sldId="1897"/>
            <ac:picMk id="101" creationId="{8D578FD3-04A2-4D67-B128-D419BBEB337C}"/>
          </ac:picMkLst>
        </pc:picChg>
        <pc:picChg chg="add mod">
          <ac:chgData name="Mr. PPT" userId="6442ff2356111531" providerId="LiveId" clId="{9E5A8E78-448E-430E-B339-3D00D8E655B1}" dt="2022-11-10T10:25:22.484" v="4398" actId="14826"/>
          <ac:picMkLst>
            <pc:docMk/>
            <pc:sldMk cId="2599671667" sldId="1897"/>
            <ac:picMk id="104" creationId="{74A18736-75A7-4E15-839C-A0801A4DE174}"/>
          </ac:picMkLst>
        </pc:picChg>
        <pc:picChg chg="add del mod">
          <ac:chgData name="Mr. PPT" userId="6442ff2356111531" providerId="LiveId" clId="{9E5A8E78-448E-430E-B339-3D00D8E655B1}" dt="2022-11-10T10:25:23.648" v="4399" actId="478"/>
          <ac:picMkLst>
            <pc:docMk/>
            <pc:sldMk cId="2599671667" sldId="1897"/>
            <ac:picMk id="107" creationId="{72B5C023-9D0D-4852-AC92-0BC45390E7BE}"/>
          </ac:picMkLst>
        </pc:picChg>
        <pc:cxnChg chg="mod">
          <ac:chgData name="Mr. PPT" userId="6442ff2356111531" providerId="LiveId" clId="{9E5A8E78-448E-430E-B339-3D00D8E655B1}" dt="2022-11-10T10:28:25.950" v="4427" actId="692"/>
          <ac:cxnSpMkLst>
            <pc:docMk/>
            <pc:sldMk cId="2599671667" sldId="1897"/>
            <ac:cxnSpMk id="5" creationId="{27916B96-FF2C-4501-A2F8-D0621646D622}"/>
          </ac:cxnSpMkLst>
        </pc:cxnChg>
        <pc:cxnChg chg="mod">
          <ac:chgData name="Mr. PPT" userId="6442ff2356111531" providerId="LiveId" clId="{9E5A8E78-448E-430E-B339-3D00D8E655B1}" dt="2022-11-10T10:19:20.566" v="4272" actId="692"/>
          <ac:cxnSpMkLst>
            <pc:docMk/>
            <pc:sldMk cId="2599671667" sldId="1897"/>
            <ac:cxnSpMk id="6" creationId="{FE0EABEB-A824-413A-8C5A-2660CCB3E92D}"/>
          </ac:cxnSpMkLst>
        </pc:cxnChg>
      </pc:sldChg>
      <pc:sldChg chg="addSp delSp modSp add mod ord">
        <pc:chgData name="Mr. PPT" userId="6442ff2356111531" providerId="LiveId" clId="{9E5A8E78-448E-430E-B339-3D00D8E655B1}" dt="2022-11-30T07:02:54.213" v="12152" actId="478"/>
        <pc:sldMkLst>
          <pc:docMk/>
          <pc:sldMk cId="4158284519" sldId="1898"/>
        </pc:sldMkLst>
        <pc:spChg chg="mod">
          <ac:chgData name="Mr. PPT" userId="6442ff2356111531" providerId="LiveId" clId="{9E5A8E78-448E-430E-B339-3D00D8E655B1}" dt="2022-11-10T10:27:47.340" v="4424" actId="554"/>
          <ac:spMkLst>
            <pc:docMk/>
            <pc:sldMk cId="4158284519" sldId="1898"/>
            <ac:spMk id="2" creationId="{932EC26B-622B-47F1-A960-FA12191345B2}"/>
          </ac:spMkLst>
        </pc:spChg>
        <pc:spChg chg="del mod">
          <ac:chgData name="Mr. PPT" userId="6442ff2356111531" providerId="LiveId" clId="{9E5A8E78-448E-430E-B339-3D00D8E655B1}" dt="2022-11-30T07:02:54.213" v="12152" actId="478"/>
          <ac:spMkLst>
            <pc:docMk/>
            <pc:sldMk cId="4158284519" sldId="1898"/>
            <ac:spMk id="11" creationId="{D07175C6-455B-45A5-9367-F232D6F1633F}"/>
          </ac:spMkLst>
        </pc:spChg>
        <pc:spChg chg="add del mod topLvl">
          <ac:chgData name="Mr. PPT" userId="6442ff2356111531" providerId="LiveId" clId="{9E5A8E78-448E-430E-B339-3D00D8E655B1}" dt="2022-11-10T10:32:14.460" v="4459" actId="14100"/>
          <ac:spMkLst>
            <pc:docMk/>
            <pc:sldMk cId="4158284519" sldId="1898"/>
            <ac:spMk id="19" creationId="{A38995D6-3E4A-4393-8066-38E26221C735}"/>
          </ac:spMkLst>
        </pc:spChg>
        <pc:spChg chg="add del mod topLvl">
          <ac:chgData name="Mr. PPT" userId="6442ff2356111531" providerId="LiveId" clId="{9E5A8E78-448E-430E-B339-3D00D8E655B1}" dt="2022-11-10T10:29:01.847" v="4429" actId="478"/>
          <ac:spMkLst>
            <pc:docMk/>
            <pc:sldMk cId="4158284519" sldId="1898"/>
            <ac:spMk id="20" creationId="{09E3BEAC-3CD7-4346-B8AF-13FB195CEA3F}"/>
          </ac:spMkLst>
        </pc:spChg>
        <pc:spChg chg="add del mod topLvl">
          <ac:chgData name="Mr. PPT" userId="6442ff2356111531" providerId="LiveId" clId="{9E5A8E78-448E-430E-B339-3D00D8E655B1}" dt="2022-11-10T10:29:01.847" v="4429" actId="478"/>
          <ac:spMkLst>
            <pc:docMk/>
            <pc:sldMk cId="4158284519" sldId="1898"/>
            <ac:spMk id="21" creationId="{17A98419-3CD2-45B3-B501-D64844116211}"/>
          </ac:spMkLst>
        </pc:spChg>
        <pc:spChg chg="add del mod topLvl">
          <ac:chgData name="Mr. PPT" userId="6442ff2356111531" providerId="LiveId" clId="{9E5A8E78-448E-430E-B339-3D00D8E655B1}" dt="2022-11-10T10:29:01.847" v="4429" actId="478"/>
          <ac:spMkLst>
            <pc:docMk/>
            <pc:sldMk cId="4158284519" sldId="1898"/>
            <ac:spMk id="23" creationId="{E7A664E6-A0F4-461A-8963-34620D462A9A}"/>
          </ac:spMkLst>
        </pc:spChg>
        <pc:spChg chg="add mod topLvl">
          <ac:chgData name="Mr. PPT" userId="6442ff2356111531" providerId="LiveId" clId="{9E5A8E78-448E-430E-B339-3D00D8E655B1}" dt="2022-11-11T06:16:44.941" v="5588" actId="165"/>
          <ac:spMkLst>
            <pc:docMk/>
            <pc:sldMk cId="4158284519" sldId="1898"/>
            <ac:spMk id="27" creationId="{7AC3DAD2-E8A1-48A1-83FA-575EF0A4DFF1}"/>
          </ac:spMkLst>
        </pc:spChg>
        <pc:spChg chg="add mod topLvl">
          <ac:chgData name="Mr. PPT" userId="6442ff2356111531" providerId="LiveId" clId="{9E5A8E78-448E-430E-B339-3D00D8E655B1}" dt="2022-11-11T06:16:44.941" v="5588" actId="165"/>
          <ac:spMkLst>
            <pc:docMk/>
            <pc:sldMk cId="4158284519" sldId="1898"/>
            <ac:spMk id="29" creationId="{DBE8683A-F7E6-411D-94C9-72971C13F25E}"/>
          </ac:spMkLst>
        </pc:spChg>
        <pc:spChg chg="del">
          <ac:chgData name="Mr. PPT" userId="6442ff2356111531" providerId="LiveId" clId="{9E5A8E78-448E-430E-B339-3D00D8E655B1}" dt="2022-11-10T10:26:01.722" v="4404" actId="478"/>
          <ac:spMkLst>
            <pc:docMk/>
            <pc:sldMk cId="4158284519" sldId="1898"/>
            <ac:spMk id="34" creationId="{2F9C6A50-B7F4-4688-B760-0B19ACB0353C}"/>
          </ac:spMkLst>
        </pc:spChg>
        <pc:spChg chg="del">
          <ac:chgData name="Mr. PPT" userId="6442ff2356111531" providerId="LiveId" clId="{9E5A8E78-448E-430E-B339-3D00D8E655B1}" dt="2022-11-10T10:26:01.722" v="4404" actId="478"/>
          <ac:spMkLst>
            <pc:docMk/>
            <pc:sldMk cId="4158284519" sldId="1898"/>
            <ac:spMk id="35" creationId="{6C44D2CD-FCBF-4D45-A36C-79E2DCF17526}"/>
          </ac:spMkLst>
        </pc:spChg>
        <pc:spChg chg="del">
          <ac:chgData name="Mr. PPT" userId="6442ff2356111531" providerId="LiveId" clId="{9E5A8E78-448E-430E-B339-3D00D8E655B1}" dt="2022-11-10T10:26:01.722" v="4404" actId="478"/>
          <ac:spMkLst>
            <pc:docMk/>
            <pc:sldMk cId="4158284519" sldId="1898"/>
            <ac:spMk id="36" creationId="{B0BB1471-F55A-42C9-B020-5E5745125FE2}"/>
          </ac:spMkLst>
        </pc:spChg>
        <pc:spChg chg="del">
          <ac:chgData name="Mr. PPT" userId="6442ff2356111531" providerId="LiveId" clId="{9E5A8E78-448E-430E-B339-3D00D8E655B1}" dt="2022-11-10T10:26:01.722" v="4404" actId="478"/>
          <ac:spMkLst>
            <pc:docMk/>
            <pc:sldMk cId="4158284519" sldId="1898"/>
            <ac:spMk id="37" creationId="{E3DD98EE-5402-49F9-BAEA-EDCB8806D451}"/>
          </ac:spMkLst>
        </pc:spChg>
        <pc:grpChg chg="add del mod">
          <ac:chgData name="Mr. PPT" userId="6442ff2356111531" providerId="LiveId" clId="{9E5A8E78-448E-430E-B339-3D00D8E655B1}" dt="2022-11-10T10:28:59.762" v="4428" actId="165"/>
          <ac:grpSpMkLst>
            <pc:docMk/>
            <pc:sldMk cId="4158284519" sldId="1898"/>
            <ac:grpSpMk id="8" creationId="{D7F5E9E9-B0E5-44DF-8FAA-7DB88110EBCA}"/>
          </ac:grpSpMkLst>
        </pc:grpChg>
        <pc:grpChg chg="add del mod">
          <ac:chgData name="Mr. PPT" userId="6442ff2356111531" providerId="LiveId" clId="{9E5A8E78-448E-430E-B339-3D00D8E655B1}" dt="2022-11-11T06:16:44.941" v="5588" actId="165"/>
          <ac:grpSpMkLst>
            <pc:docMk/>
            <pc:sldMk cId="4158284519" sldId="1898"/>
            <ac:grpSpMk id="10" creationId="{7BBBC363-9C45-4104-991D-5575B7A9E1D0}"/>
          </ac:grpSpMkLst>
        </pc:grpChg>
        <pc:picChg chg="del">
          <ac:chgData name="Mr. PPT" userId="6442ff2356111531" providerId="LiveId" clId="{9E5A8E78-448E-430E-B339-3D00D8E655B1}" dt="2022-11-10T10:26:02.339" v="4405" actId="478"/>
          <ac:picMkLst>
            <pc:docMk/>
            <pc:sldMk cId="4158284519" sldId="1898"/>
            <ac:picMk id="9" creationId="{9CD3B19E-88C8-4C84-85BD-31A6C60F8C51}"/>
          </ac:picMkLst>
        </pc:picChg>
        <pc:picChg chg="add del mod modCrop">
          <ac:chgData name="Mr. PPT" userId="6442ff2356111531" providerId="LiveId" clId="{9E5A8E78-448E-430E-B339-3D00D8E655B1}" dt="2022-11-10T10:29:42.893" v="4433"/>
          <ac:picMkLst>
            <pc:docMk/>
            <pc:sldMk cId="4158284519" sldId="1898"/>
            <ac:picMk id="18" creationId="{2E59B4BE-F245-4001-ABD2-B325A38324EE}"/>
          </ac:picMkLst>
        </pc:picChg>
        <pc:picChg chg="add del mod ord">
          <ac:chgData name="Mr. PPT" userId="6442ff2356111531" providerId="LiveId" clId="{9E5A8E78-448E-430E-B339-3D00D8E655B1}" dt="2022-11-10T10:29:42.893" v="4433"/>
          <ac:picMkLst>
            <pc:docMk/>
            <pc:sldMk cId="4158284519" sldId="1898"/>
            <ac:picMk id="25" creationId="{C7497C92-77E7-4CAD-80E1-DAC2061032E0}"/>
          </ac:picMkLst>
        </pc:picChg>
        <pc:picChg chg="mod modCrop">
          <ac:chgData name="Mr. PPT" userId="6442ff2356111531" providerId="LiveId" clId="{9E5A8E78-448E-430E-B339-3D00D8E655B1}" dt="2022-11-10T10:29:56.842" v="4437" actId="18131"/>
          <ac:picMkLst>
            <pc:docMk/>
            <pc:sldMk cId="4158284519" sldId="1898"/>
            <ac:picMk id="26" creationId="{D321417B-159F-435E-B2B5-89800CF3D6B1}"/>
          </ac:picMkLst>
        </pc:picChg>
        <pc:picChg chg="del">
          <ac:chgData name="Mr. PPT" userId="6442ff2356111531" providerId="LiveId" clId="{9E5A8E78-448E-430E-B339-3D00D8E655B1}" dt="2022-11-30T07:02:54.213" v="12152" actId="478"/>
          <ac:picMkLst>
            <pc:docMk/>
            <pc:sldMk cId="4158284519" sldId="1898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54.213" v="12152" actId="478"/>
          <ac:picMkLst>
            <pc:docMk/>
            <pc:sldMk cId="4158284519" sldId="1898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54.213" v="12152" actId="478"/>
          <ac:picMkLst>
            <pc:docMk/>
            <pc:sldMk cId="4158284519" sldId="1898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54.213" v="12152" actId="478"/>
          <ac:picMkLst>
            <pc:docMk/>
            <pc:sldMk cId="4158284519" sldId="1898"/>
            <ac:picMk id="67" creationId="{C9D14DF9-FA93-40D9-9D64-594AC9F4A482}"/>
          </ac:picMkLst>
        </pc:picChg>
        <pc:cxnChg chg="mod ord">
          <ac:chgData name="Mr. PPT" userId="6442ff2356111531" providerId="LiveId" clId="{9E5A8E78-448E-430E-B339-3D00D8E655B1}" dt="2022-11-10T10:27:55.824" v="4426" actId="553"/>
          <ac:cxnSpMkLst>
            <pc:docMk/>
            <pc:sldMk cId="4158284519" sldId="1898"/>
            <ac:cxnSpMk id="6" creationId="{FE0EABEB-A824-413A-8C5A-2660CCB3E92D}"/>
          </ac:cxnSpMkLst>
        </pc:cxnChg>
        <pc:cxnChg chg="add del mod topLvl">
          <ac:chgData name="Mr. PPT" userId="6442ff2356111531" providerId="LiveId" clId="{9E5A8E78-448E-430E-B339-3D00D8E655B1}" dt="2022-11-10T10:29:01.847" v="4429" actId="478"/>
          <ac:cxnSpMkLst>
            <pc:docMk/>
            <pc:sldMk cId="4158284519" sldId="1898"/>
            <ac:cxnSpMk id="22" creationId="{585F5365-08DC-4373-A038-A59B9640B891}"/>
          </ac:cxnSpMkLst>
        </pc:cxnChg>
        <pc:cxnChg chg="add mod topLvl">
          <ac:chgData name="Mr. PPT" userId="6442ff2356111531" providerId="LiveId" clId="{9E5A8E78-448E-430E-B339-3D00D8E655B1}" dt="2022-11-11T06:16:44.941" v="5588" actId="165"/>
          <ac:cxnSpMkLst>
            <pc:docMk/>
            <pc:sldMk cId="4158284519" sldId="1898"/>
            <ac:cxnSpMk id="28" creationId="{8FDAB50C-F45A-40ED-A205-D390C9274DED}"/>
          </ac:cxnSpMkLst>
        </pc:cxnChg>
      </pc:sldChg>
      <pc:sldChg chg="addSp delSp modSp add mod ord">
        <pc:chgData name="Mr. PPT" userId="6442ff2356111531" providerId="LiveId" clId="{9E5A8E78-448E-430E-B339-3D00D8E655B1}" dt="2022-11-30T07:02:56.029" v="12153" actId="478"/>
        <pc:sldMkLst>
          <pc:docMk/>
          <pc:sldMk cId="2109691931" sldId="1899"/>
        </pc:sldMkLst>
        <pc:spChg chg="mod">
          <ac:chgData name="Mr. PPT" userId="6442ff2356111531" providerId="LiveId" clId="{9E5A8E78-448E-430E-B339-3D00D8E655B1}" dt="2022-11-10T10:33:51.473" v="4470" actId="552"/>
          <ac:spMkLst>
            <pc:docMk/>
            <pc:sldMk cId="2109691931" sldId="1899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10T10:33:40.407" v="4464" actId="478"/>
          <ac:spMkLst>
            <pc:docMk/>
            <pc:sldMk cId="2109691931" sldId="1899"/>
            <ac:spMk id="11" creationId="{D07175C6-455B-45A5-9367-F232D6F1633F}"/>
          </ac:spMkLst>
        </pc:spChg>
        <pc:spChg chg="add 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19" creationId="{3931CC31-86F1-4F02-AC41-81EE88848F74}"/>
          </ac:spMkLst>
        </pc:spChg>
        <pc:spChg chg="add 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20" creationId="{EAC763B3-A063-46AF-B923-E4DB4C4F5539}"/>
          </ac:spMkLst>
        </pc:spChg>
        <pc:spChg chg="add del mod topLvl">
          <ac:chgData name="Mr. PPT" userId="6442ff2356111531" providerId="LiveId" clId="{9E5A8E78-448E-430E-B339-3D00D8E655B1}" dt="2022-11-10T10:38:09.412" v="4623" actId="478"/>
          <ac:spMkLst>
            <pc:docMk/>
            <pc:sldMk cId="2109691931" sldId="1899"/>
            <ac:spMk id="21" creationId="{74D8A734-AA15-47D6-908F-14AA5B1E3CCA}"/>
          </ac:spMkLst>
        </pc:spChg>
        <pc:spChg chg="add del mod topLvl">
          <ac:chgData name="Mr. PPT" userId="6442ff2356111531" providerId="LiveId" clId="{9E5A8E78-448E-430E-B339-3D00D8E655B1}" dt="2022-11-10T10:38:08.762" v="4622" actId="478"/>
          <ac:spMkLst>
            <pc:docMk/>
            <pc:sldMk cId="2109691931" sldId="1899"/>
            <ac:spMk id="22" creationId="{4DF2F69D-E6D5-4024-BAB8-CAC2FFBD7621}"/>
          </ac:spMkLst>
        </pc:spChg>
        <pc:spChg chg="add del mod topLvl">
          <ac:chgData name="Mr. PPT" userId="6442ff2356111531" providerId="LiveId" clId="{9E5A8E78-448E-430E-B339-3D00D8E655B1}" dt="2022-11-10T10:35:34.577" v="4588" actId="478"/>
          <ac:spMkLst>
            <pc:docMk/>
            <pc:sldMk cId="2109691931" sldId="1899"/>
            <ac:spMk id="23" creationId="{2B97BA1E-CF81-465A-A1DB-13895525C333}"/>
          </ac:spMkLst>
        </pc:spChg>
        <pc:spChg chg="add del mod topLvl">
          <ac:chgData name="Mr. PPT" userId="6442ff2356111531" providerId="LiveId" clId="{9E5A8E78-448E-430E-B339-3D00D8E655B1}" dt="2022-11-10T10:35:34.577" v="4588" actId="478"/>
          <ac:spMkLst>
            <pc:docMk/>
            <pc:sldMk cId="2109691931" sldId="1899"/>
            <ac:spMk id="24" creationId="{38BC03B9-8015-4A15-ACC7-17EAE019601E}"/>
          </ac:spMkLst>
        </pc:spChg>
        <pc:spChg chg="add del mod topLvl">
          <ac:chgData name="Mr. PPT" userId="6442ff2356111531" providerId="LiveId" clId="{9E5A8E78-448E-430E-B339-3D00D8E655B1}" dt="2022-11-10T10:35:48.746" v="4594" actId="478"/>
          <ac:spMkLst>
            <pc:docMk/>
            <pc:sldMk cId="2109691931" sldId="1899"/>
            <ac:spMk id="25" creationId="{D67D0F46-1174-4A51-AD70-ABB938D5054B}"/>
          </ac:spMkLst>
        </pc:spChg>
        <pc:spChg chg="add del mod topLvl">
          <ac:chgData name="Mr. PPT" userId="6442ff2356111531" providerId="LiveId" clId="{9E5A8E78-448E-430E-B339-3D00D8E655B1}" dt="2022-11-10T10:35:48.746" v="4594" actId="478"/>
          <ac:spMkLst>
            <pc:docMk/>
            <pc:sldMk cId="2109691931" sldId="1899"/>
            <ac:spMk id="26" creationId="{A245FFCF-A2B1-4900-8882-AB9F7C1235A1}"/>
          </ac:spMkLst>
        </pc:spChg>
        <pc:spChg chg="add del mod topLvl">
          <ac:chgData name="Mr. PPT" userId="6442ff2356111531" providerId="LiveId" clId="{9E5A8E78-448E-430E-B339-3D00D8E655B1}" dt="2022-11-10T10:37:00.581" v="4603" actId="478"/>
          <ac:spMkLst>
            <pc:docMk/>
            <pc:sldMk cId="2109691931" sldId="1899"/>
            <ac:spMk id="27" creationId="{95B9A141-C65E-4B4D-A66C-E9B069602191}"/>
          </ac:spMkLst>
        </pc:spChg>
        <pc:spChg chg="add del mod topLvl">
          <ac:chgData name="Mr. PPT" userId="6442ff2356111531" providerId="LiveId" clId="{9E5A8E78-448E-430E-B339-3D00D8E655B1}" dt="2022-11-10T10:37:00.581" v="4603" actId="478"/>
          <ac:spMkLst>
            <pc:docMk/>
            <pc:sldMk cId="2109691931" sldId="1899"/>
            <ac:spMk id="28" creationId="{F437C2FD-3863-4F5A-BDBA-3098D67A469F}"/>
          </ac:spMkLst>
        </pc:spChg>
        <pc:spChg chg="add del mod topLvl">
          <ac:chgData name="Mr. PPT" userId="6442ff2356111531" providerId="LiveId" clId="{9E5A8E78-448E-430E-B339-3D00D8E655B1}" dt="2022-11-10T10:37:01.891" v="4604" actId="478"/>
          <ac:spMkLst>
            <pc:docMk/>
            <pc:sldMk cId="2109691931" sldId="1899"/>
            <ac:spMk id="29" creationId="{C5044CD2-4F93-4B29-B135-5942F29619F2}"/>
          </ac:spMkLst>
        </pc:spChg>
        <pc:spChg chg="add del mod topLvl">
          <ac:chgData name="Mr. PPT" userId="6442ff2356111531" providerId="LiveId" clId="{9E5A8E78-448E-430E-B339-3D00D8E655B1}" dt="2022-11-10T10:37:01.891" v="4604" actId="478"/>
          <ac:spMkLst>
            <pc:docMk/>
            <pc:sldMk cId="2109691931" sldId="1899"/>
            <ac:spMk id="30" creationId="{BA76FB59-096C-46FB-9346-B3C76981EC59}"/>
          </ac:spMkLst>
        </pc:spChg>
        <pc:spChg chg="add 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32" creationId="{B5FB3FCB-0C22-4CB5-8875-C9B6D325DFB9}"/>
          </ac:spMkLst>
        </pc:spChg>
        <pc:spChg chg="add 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33" creationId="{7F0AE892-B8EC-4B90-9704-5F808FB9C2FC}"/>
          </ac:spMkLst>
        </pc:spChg>
        <pc:spChg chg="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36" creationId="{BF53CCE5-563C-4FF2-9B58-BD0AF967CAD0}"/>
          </ac:spMkLst>
        </pc:spChg>
        <pc:spChg chg="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37" creationId="{B2672288-C18A-41A2-9A0D-627F2933F391}"/>
          </ac:spMkLst>
        </pc:spChg>
        <pc:spChg chg="add 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38" creationId="{C4C80205-3B46-415E-BCA8-CB8275F8FEFD}"/>
          </ac:spMkLst>
        </pc:spChg>
        <pc:spChg chg="add 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39" creationId="{33C1970F-4017-40A1-B64C-D8CD1BE41481}"/>
          </ac:spMkLst>
        </pc:spChg>
        <pc:spChg chg="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42" creationId="{E10B37B3-CB3F-4059-BBF3-93F45DB831BA}"/>
          </ac:spMkLst>
        </pc:spChg>
        <pc:spChg chg="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43" creationId="{C1017E38-E2BD-45B0-93D5-5F6D1B73FD10}"/>
          </ac:spMkLst>
        </pc:spChg>
        <pc:spChg chg="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44" creationId="{F1DC54C6-8ED0-49B3-B028-C642A15CDAC2}"/>
          </ac:spMkLst>
        </pc:spChg>
        <pc:spChg chg="mod topLvl">
          <ac:chgData name="Mr. PPT" userId="6442ff2356111531" providerId="LiveId" clId="{9E5A8E78-448E-430E-B339-3D00D8E655B1}" dt="2022-11-10T10:39:06.832" v="4634" actId="165"/>
          <ac:spMkLst>
            <pc:docMk/>
            <pc:sldMk cId="2109691931" sldId="1899"/>
            <ac:spMk id="45" creationId="{4924EC4F-FF14-4986-9E7F-D2F76A5F78D0}"/>
          </ac:spMkLst>
        </pc:spChg>
        <pc:spChg chg="del">
          <ac:chgData name="Mr. PPT" userId="6442ff2356111531" providerId="LiveId" clId="{9E5A8E78-448E-430E-B339-3D00D8E655B1}" dt="2022-11-10T10:33:40.407" v="4464" actId="478"/>
          <ac:spMkLst>
            <pc:docMk/>
            <pc:sldMk cId="2109691931" sldId="1899"/>
            <ac:spMk id="53" creationId="{7D1655C1-72DF-4310-9FCB-72F30DBABED3}"/>
          </ac:spMkLst>
        </pc:spChg>
        <pc:spChg chg="del">
          <ac:chgData name="Mr. PPT" userId="6442ff2356111531" providerId="LiveId" clId="{9E5A8E78-448E-430E-B339-3D00D8E655B1}" dt="2022-11-10T10:33:40.407" v="4464" actId="478"/>
          <ac:spMkLst>
            <pc:docMk/>
            <pc:sldMk cId="2109691931" sldId="1899"/>
            <ac:spMk id="54" creationId="{FFCC5DAE-B674-4115-9F28-E36D9245AD97}"/>
          </ac:spMkLst>
        </pc:spChg>
        <pc:grpChg chg="add del mod">
          <ac:chgData name="Mr. PPT" userId="6442ff2356111531" providerId="LiveId" clId="{9E5A8E78-448E-430E-B339-3D00D8E655B1}" dt="2022-11-10T10:33:52.890" v="4471" actId="165"/>
          <ac:grpSpMkLst>
            <pc:docMk/>
            <pc:sldMk cId="2109691931" sldId="1899"/>
            <ac:grpSpMk id="8" creationId="{0B876EAB-BFAB-47A3-9713-07185B9EA2B0}"/>
          </ac:grpSpMkLst>
        </pc:grpChg>
        <pc:grpChg chg="add del mod">
          <ac:chgData name="Mr. PPT" userId="6442ff2356111531" providerId="LiveId" clId="{9E5A8E78-448E-430E-B339-3D00D8E655B1}" dt="2022-11-10T10:36:21.693" v="4598" actId="165"/>
          <ac:grpSpMkLst>
            <pc:docMk/>
            <pc:sldMk cId="2109691931" sldId="1899"/>
            <ac:grpSpMk id="9" creationId="{5EE0CAD6-575E-4E7D-BF21-7DA83E80CE07}"/>
          </ac:grpSpMkLst>
        </pc:grpChg>
        <pc:grpChg chg="add del mod">
          <ac:chgData name="Mr. PPT" userId="6442ff2356111531" providerId="LiveId" clId="{9E5A8E78-448E-430E-B339-3D00D8E655B1}" dt="2022-11-10T10:38:12.418" v="4625" actId="165"/>
          <ac:grpSpMkLst>
            <pc:docMk/>
            <pc:sldMk cId="2109691931" sldId="1899"/>
            <ac:grpSpMk id="10" creationId="{4FD565F0-DE11-44EA-96A0-1E6F060C1091}"/>
          </ac:grpSpMkLst>
        </pc:grpChg>
        <pc:grpChg chg="add del mod">
          <ac:chgData name="Mr. PPT" userId="6442ff2356111531" providerId="LiveId" clId="{9E5A8E78-448E-430E-B339-3D00D8E655B1}" dt="2022-11-10T10:39:06.832" v="4634" actId="165"/>
          <ac:grpSpMkLst>
            <pc:docMk/>
            <pc:sldMk cId="2109691931" sldId="1899"/>
            <ac:grpSpMk id="12" creationId="{3AB20207-6F41-4372-A3FF-513C829E520A}"/>
          </ac:grpSpMkLst>
        </pc:grpChg>
        <pc:grpChg chg="add del mod">
          <ac:chgData name="Mr. PPT" userId="6442ff2356111531" providerId="LiveId" clId="{9E5A8E78-448E-430E-B339-3D00D8E655B1}" dt="2022-11-10T10:39:06.832" v="4634" actId="165"/>
          <ac:grpSpMkLst>
            <pc:docMk/>
            <pc:sldMk cId="2109691931" sldId="1899"/>
            <ac:grpSpMk id="13" creationId="{F94A7A4B-9A13-42FC-879D-A309A94A4A53}"/>
          </ac:grpSpMkLst>
        </pc:grpChg>
        <pc:grpChg chg="add del mod">
          <ac:chgData name="Mr. PPT" userId="6442ff2356111531" providerId="LiveId" clId="{9E5A8E78-448E-430E-B339-3D00D8E655B1}" dt="2022-11-10T10:36:21.693" v="4598" actId="165"/>
          <ac:grpSpMkLst>
            <pc:docMk/>
            <pc:sldMk cId="2109691931" sldId="1899"/>
            <ac:grpSpMk id="35" creationId="{33409790-3AE1-4536-805F-5304F9CC7F5A}"/>
          </ac:grpSpMkLst>
        </pc:grpChg>
        <pc:grpChg chg="add del mod ord">
          <ac:chgData name="Mr. PPT" userId="6442ff2356111531" providerId="LiveId" clId="{9E5A8E78-448E-430E-B339-3D00D8E655B1}" dt="2022-11-10T10:38:10.799" v="4624" actId="165"/>
          <ac:grpSpMkLst>
            <pc:docMk/>
            <pc:sldMk cId="2109691931" sldId="1899"/>
            <ac:grpSpMk id="41" creationId="{B44BA7CA-70C5-4E1A-AE63-FE020D42B2E1}"/>
          </ac:grpSpMkLst>
        </pc:grpChg>
        <pc:picChg chg="mod modCrop">
          <ac:chgData name="Mr. PPT" userId="6442ff2356111531" providerId="LiveId" clId="{9E5A8E78-448E-430E-B339-3D00D8E655B1}" dt="2022-11-10T10:34:02.320" v="4473" actId="18131"/>
          <ac:picMkLst>
            <pc:docMk/>
            <pc:sldMk cId="2109691931" sldId="1899"/>
            <ac:picMk id="14" creationId="{6B2984DD-F09A-412F-96AD-C7F0B37BEA5E}"/>
          </ac:picMkLst>
        </pc:picChg>
        <pc:picChg chg="del">
          <ac:chgData name="Mr. PPT" userId="6442ff2356111531" providerId="LiveId" clId="{9E5A8E78-448E-430E-B339-3D00D8E655B1}" dt="2022-11-30T07:02:56.029" v="12153" actId="478"/>
          <ac:picMkLst>
            <pc:docMk/>
            <pc:sldMk cId="2109691931" sldId="1899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56.029" v="12153" actId="478"/>
          <ac:picMkLst>
            <pc:docMk/>
            <pc:sldMk cId="2109691931" sldId="1899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56.029" v="12153" actId="478"/>
          <ac:picMkLst>
            <pc:docMk/>
            <pc:sldMk cId="2109691931" sldId="1899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56.029" v="12153" actId="478"/>
          <ac:picMkLst>
            <pc:docMk/>
            <pc:sldMk cId="2109691931" sldId="1899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56.029" v="12153" actId="478"/>
          <ac:picMkLst>
            <pc:docMk/>
            <pc:sldMk cId="2109691931" sldId="1899"/>
            <ac:picMk id="67" creationId="{C9D14DF9-FA93-40D9-9D64-594AC9F4A482}"/>
          </ac:picMkLst>
        </pc:picChg>
        <pc:cxnChg chg="mod">
          <ac:chgData name="Mr. PPT" userId="6442ff2356111531" providerId="LiveId" clId="{9E5A8E78-448E-430E-B339-3D00D8E655B1}" dt="2022-11-10T10:34:14.075" v="4475" actId="1076"/>
          <ac:cxnSpMkLst>
            <pc:docMk/>
            <pc:sldMk cId="2109691931" sldId="1899"/>
            <ac:cxnSpMk id="6" creationId="{FE0EABEB-A824-413A-8C5A-2660CCB3E92D}"/>
          </ac:cxnSpMkLst>
        </pc:cxnChg>
        <pc:cxnChg chg="del">
          <ac:chgData name="Mr. PPT" userId="6442ff2356111531" providerId="LiveId" clId="{9E5A8E78-448E-430E-B339-3D00D8E655B1}" dt="2022-11-10T10:33:40.407" v="4464" actId="478"/>
          <ac:cxnSpMkLst>
            <pc:docMk/>
            <pc:sldMk cId="2109691931" sldId="1899"/>
            <ac:cxnSpMk id="50" creationId="{01C28503-8691-4931-A9A2-260AF12A6657}"/>
          </ac:cxnSpMkLst>
        </pc:cxnChg>
      </pc:sldChg>
      <pc:sldChg chg="addSp delSp modSp add mod">
        <pc:chgData name="Mr. PPT" userId="6442ff2356111531" providerId="LiveId" clId="{9E5A8E78-448E-430E-B339-3D00D8E655B1}" dt="2022-11-30T07:02:57.550" v="12154" actId="478"/>
        <pc:sldMkLst>
          <pc:docMk/>
          <pc:sldMk cId="3714794519" sldId="1900"/>
        </pc:sldMkLst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19" creationId="{3931CC31-86F1-4F02-AC41-81EE88848F74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20" creationId="{EAC763B3-A063-46AF-B923-E4DB4C4F5539}"/>
          </ac:spMkLst>
        </pc:spChg>
        <pc:spChg chg="add mod">
          <ac:chgData name="Mr. PPT" userId="6442ff2356111531" providerId="LiveId" clId="{9E5A8E78-448E-430E-B339-3D00D8E655B1}" dt="2022-11-10T10:44:43.522" v="4647" actId="1076"/>
          <ac:spMkLst>
            <pc:docMk/>
            <pc:sldMk cId="3714794519" sldId="1900"/>
            <ac:spMk id="29" creationId="{DD711E77-FA23-474B-891E-3C2C959F8154}"/>
          </ac:spMkLst>
        </pc:spChg>
        <pc:spChg chg="add mod">
          <ac:chgData name="Mr. PPT" userId="6442ff2356111531" providerId="LiveId" clId="{9E5A8E78-448E-430E-B339-3D00D8E655B1}" dt="2022-11-10T10:44:43.522" v="4647" actId="1076"/>
          <ac:spMkLst>
            <pc:docMk/>
            <pc:sldMk cId="3714794519" sldId="1900"/>
            <ac:spMk id="30" creationId="{EB548DC1-9364-45C0-9449-E323BB5E9E75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32" creationId="{B5FB3FCB-0C22-4CB5-8875-C9B6D325DFB9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33" creationId="{7F0AE892-B8EC-4B90-9704-5F808FB9C2FC}"/>
          </ac:spMkLst>
        </pc:spChg>
        <pc:spChg chg="add mod">
          <ac:chgData name="Mr. PPT" userId="6442ff2356111531" providerId="LiveId" clId="{9E5A8E78-448E-430E-B339-3D00D8E655B1}" dt="2022-11-10T10:44:43.522" v="4647" actId="1076"/>
          <ac:spMkLst>
            <pc:docMk/>
            <pc:sldMk cId="3714794519" sldId="1900"/>
            <ac:spMk id="34" creationId="{C781D56F-5203-4D71-B6B9-23636C7B5D57}"/>
          </ac:spMkLst>
        </pc:spChg>
        <pc:spChg chg="add mod">
          <ac:chgData name="Mr. PPT" userId="6442ff2356111531" providerId="LiveId" clId="{9E5A8E78-448E-430E-B339-3D00D8E655B1}" dt="2022-11-10T10:44:43.522" v="4647" actId="1076"/>
          <ac:spMkLst>
            <pc:docMk/>
            <pc:sldMk cId="3714794519" sldId="1900"/>
            <ac:spMk id="35" creationId="{293BB030-92E6-40D2-BF77-093F1522C1B8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36" creationId="{BF53CCE5-563C-4FF2-9B58-BD0AF967CAD0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37" creationId="{B2672288-C18A-41A2-9A0D-627F2933F391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38" creationId="{C4C80205-3B46-415E-BCA8-CB8275F8FEFD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39" creationId="{33C1970F-4017-40A1-B64C-D8CD1BE41481}"/>
          </ac:spMkLst>
        </pc:spChg>
        <pc:spChg chg="add mod">
          <ac:chgData name="Mr. PPT" userId="6442ff2356111531" providerId="LiveId" clId="{9E5A8E78-448E-430E-B339-3D00D8E655B1}" dt="2022-11-10T10:44:43.522" v="4647" actId="1076"/>
          <ac:spMkLst>
            <pc:docMk/>
            <pc:sldMk cId="3714794519" sldId="1900"/>
            <ac:spMk id="41" creationId="{AB144305-C2BF-4D76-AEA7-43ABFEEED5CA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42" creationId="{E10B37B3-CB3F-4059-BBF3-93F45DB831BA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43" creationId="{C1017E38-E2BD-45B0-93D5-5F6D1B73FD10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44" creationId="{F1DC54C6-8ED0-49B3-B028-C642A15CDAC2}"/>
          </ac:spMkLst>
        </pc:spChg>
        <pc:spChg chg="del">
          <ac:chgData name="Mr. PPT" userId="6442ff2356111531" providerId="LiveId" clId="{9E5A8E78-448E-430E-B339-3D00D8E655B1}" dt="2022-11-10T10:43:49.399" v="4644" actId="478"/>
          <ac:spMkLst>
            <pc:docMk/>
            <pc:sldMk cId="3714794519" sldId="1900"/>
            <ac:spMk id="45" creationId="{4924EC4F-FF14-4986-9E7F-D2F76A5F78D0}"/>
          </ac:spMkLst>
        </pc:spChg>
        <pc:spChg chg="add mod">
          <ac:chgData name="Mr. PPT" userId="6442ff2356111531" providerId="LiveId" clId="{9E5A8E78-448E-430E-B339-3D00D8E655B1}" dt="2022-11-10T10:44:43.522" v="4647" actId="1076"/>
          <ac:spMkLst>
            <pc:docMk/>
            <pc:sldMk cId="3714794519" sldId="1900"/>
            <ac:spMk id="46" creationId="{06E48C77-71FD-4CE8-8768-B01D4C478D5F}"/>
          </ac:spMkLst>
        </pc:spChg>
        <pc:picChg chg="del">
          <ac:chgData name="Mr. PPT" userId="6442ff2356111531" providerId="LiveId" clId="{9E5A8E78-448E-430E-B339-3D00D8E655B1}" dt="2022-11-10T10:43:01.097" v="4639" actId="478"/>
          <ac:picMkLst>
            <pc:docMk/>
            <pc:sldMk cId="3714794519" sldId="1900"/>
            <ac:picMk id="14" creationId="{6B2984DD-F09A-412F-96AD-C7F0B37BEA5E}"/>
          </ac:picMkLst>
        </pc:picChg>
        <pc:picChg chg="add mod ord">
          <ac:chgData name="Mr. PPT" userId="6442ff2356111531" providerId="LiveId" clId="{9E5A8E78-448E-430E-B339-3D00D8E655B1}" dt="2022-11-10T10:45:39.050" v="4677" actId="1076"/>
          <ac:picMkLst>
            <pc:docMk/>
            <pc:sldMk cId="3714794519" sldId="1900"/>
            <ac:picMk id="27" creationId="{8560991A-5A8E-4CB6-8DA9-2E65BC5BF4BD}"/>
          </ac:picMkLst>
        </pc:picChg>
        <pc:picChg chg="add mod">
          <ac:chgData name="Mr. PPT" userId="6442ff2356111531" providerId="LiveId" clId="{9E5A8E78-448E-430E-B339-3D00D8E655B1}" dt="2022-11-10T10:44:43.522" v="4647" actId="1076"/>
          <ac:picMkLst>
            <pc:docMk/>
            <pc:sldMk cId="3714794519" sldId="1900"/>
            <ac:picMk id="28" creationId="{C0026DD1-B549-43D3-9B6B-80299B77D0DE}"/>
          </ac:picMkLst>
        </pc:picChg>
        <pc:picChg chg="add mod">
          <ac:chgData name="Mr. PPT" userId="6442ff2356111531" providerId="LiveId" clId="{9E5A8E78-448E-430E-B339-3D00D8E655B1}" dt="2022-11-10T10:44:43.522" v="4647" actId="1076"/>
          <ac:picMkLst>
            <pc:docMk/>
            <pc:sldMk cId="3714794519" sldId="1900"/>
            <ac:picMk id="31" creationId="{936AB589-83BF-4B3A-86F8-E893AD94A355}"/>
          </ac:picMkLst>
        </pc:picChg>
        <pc:picChg chg="add mod">
          <ac:chgData name="Mr. PPT" userId="6442ff2356111531" providerId="LiveId" clId="{9E5A8E78-448E-430E-B339-3D00D8E655B1}" dt="2022-11-10T10:44:43.522" v="4647" actId="1076"/>
          <ac:picMkLst>
            <pc:docMk/>
            <pc:sldMk cId="3714794519" sldId="1900"/>
            <ac:picMk id="40" creationId="{15A31717-2241-4FB5-8F48-6F007320B73E}"/>
          </ac:picMkLst>
        </pc:picChg>
        <pc:picChg chg="add del mod modCrop">
          <ac:chgData name="Mr. PPT" userId="6442ff2356111531" providerId="LiveId" clId="{9E5A8E78-448E-430E-B339-3D00D8E655B1}" dt="2022-11-10T10:47:55.289" v="4695" actId="478"/>
          <ac:picMkLst>
            <pc:docMk/>
            <pc:sldMk cId="3714794519" sldId="1900"/>
            <ac:picMk id="47" creationId="{4D6502AE-F6CF-4C83-8CF3-7F28A8A04ECD}"/>
          </ac:picMkLst>
        </pc:picChg>
        <pc:picChg chg="del">
          <ac:chgData name="Mr. PPT" userId="6442ff2356111531" providerId="LiveId" clId="{9E5A8E78-448E-430E-B339-3D00D8E655B1}" dt="2022-11-30T07:02:57.550" v="12154" actId="478"/>
          <ac:picMkLst>
            <pc:docMk/>
            <pc:sldMk cId="3714794519" sldId="1900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57.550" v="12154" actId="478"/>
          <ac:picMkLst>
            <pc:docMk/>
            <pc:sldMk cId="3714794519" sldId="1900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57.550" v="12154" actId="478"/>
          <ac:picMkLst>
            <pc:docMk/>
            <pc:sldMk cId="3714794519" sldId="1900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2:57.550" v="12154" actId="478"/>
          <ac:picMkLst>
            <pc:docMk/>
            <pc:sldMk cId="3714794519" sldId="1900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57.550" v="12154" actId="478"/>
          <ac:picMkLst>
            <pc:docMk/>
            <pc:sldMk cId="3714794519" sldId="1900"/>
            <ac:picMk id="67" creationId="{C9D14DF9-FA93-40D9-9D64-594AC9F4A482}"/>
          </ac:picMkLst>
        </pc:picChg>
      </pc:sldChg>
      <pc:sldChg chg="addSp delSp modSp add mod ord">
        <pc:chgData name="Mr. PPT" userId="6442ff2356111531" providerId="LiveId" clId="{9E5A8E78-448E-430E-B339-3D00D8E655B1}" dt="2022-11-30T07:02:59.339" v="12155" actId="478"/>
        <pc:sldMkLst>
          <pc:docMk/>
          <pc:sldMk cId="2177488304" sldId="1901"/>
        </pc:sldMkLst>
        <pc:spChg chg="mod">
          <ac:chgData name="Mr. PPT" userId="6442ff2356111531" providerId="LiveId" clId="{9E5A8E78-448E-430E-B339-3D00D8E655B1}" dt="2022-11-11T05:26:29.292" v="4725" actId="552"/>
          <ac:spMkLst>
            <pc:docMk/>
            <pc:sldMk cId="2177488304" sldId="1901"/>
            <ac:spMk id="2" creationId="{932EC26B-622B-47F1-A960-FA12191345B2}"/>
          </ac:spMkLst>
        </pc:spChg>
        <pc:spChg chg="add del mod topLvl">
          <ac:chgData name="Mr. PPT" userId="6442ff2356111531" providerId="LiveId" clId="{9E5A8E78-448E-430E-B339-3D00D8E655B1}" dt="2022-11-11T05:31:16.639" v="4829"/>
          <ac:spMkLst>
            <pc:docMk/>
            <pc:sldMk cId="2177488304" sldId="1901"/>
            <ac:spMk id="8" creationId="{4E2C3786-62C8-4C32-9685-41D9B0EBEDB2}"/>
          </ac:spMkLst>
        </pc:spChg>
        <pc:spChg chg="add mod or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11" creationId="{5132B86D-F9A6-4DFF-A809-A92F55EDA535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19" creationId="{3931CC31-86F1-4F02-AC41-81EE88848F74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20" creationId="{EAC763B3-A063-46AF-B923-E4DB4C4F5539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27" creationId="{655729BE-C13E-4410-A3BA-8EFE8A8E7E59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28" creationId="{8C3099FF-A1D3-4CBF-826B-FAECA3A15F6E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29" creationId="{513786C8-DFC3-4C16-BBF6-1EE5A096D49A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31" creationId="{3FC763FF-4851-49EE-8885-1DF430E31553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32" creationId="{B5FB3FCB-0C22-4CB5-8875-C9B6D325DFB9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33" creationId="{7F0AE892-B8EC-4B90-9704-5F808FB9C2FC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34" creationId="{ABADA73A-C62D-4F7D-A86E-E565A7EE1D4B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35" creationId="{1983B452-1D21-42A6-9715-68AD1911DA04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36" creationId="{BF53CCE5-563C-4FF2-9B58-BD0AF967CAD0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37" creationId="{B2672288-C18A-41A2-9A0D-627F2933F391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38" creationId="{C4C80205-3B46-415E-BCA8-CB8275F8FEFD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39" creationId="{33C1970F-4017-40A1-B64C-D8CD1BE41481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40" creationId="{812EC015-372F-485C-A69B-D9A3AAEE18F5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41" creationId="{615A4C9C-2F0A-410E-BCA0-23CFD25F9761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42" creationId="{E10B37B3-CB3F-4059-BBF3-93F45DB831BA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43" creationId="{C1017E38-E2BD-45B0-93D5-5F6D1B73FD10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44" creationId="{F1DC54C6-8ED0-49B3-B028-C642A15CDAC2}"/>
          </ac:spMkLst>
        </pc:spChg>
        <pc:spChg chg="del">
          <ac:chgData name="Mr. PPT" userId="6442ff2356111531" providerId="LiveId" clId="{9E5A8E78-448E-430E-B339-3D00D8E655B1}" dt="2022-11-11T05:25:36.940" v="4713" actId="478"/>
          <ac:spMkLst>
            <pc:docMk/>
            <pc:sldMk cId="2177488304" sldId="1901"/>
            <ac:spMk id="45" creationId="{4924EC4F-FF14-4986-9E7F-D2F76A5F78D0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46" creationId="{EE1D115C-18CE-4B64-AC0F-D84DE322FAF5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47" creationId="{BEEB6F1F-91C3-417E-8185-0F2E5323FF34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48" creationId="{9AC7780B-8DFC-423E-B62D-99D0F9A4137C}"/>
          </ac:spMkLst>
        </pc:spChg>
        <pc:spChg chg="add del mod">
          <ac:chgData name="Mr. PPT" userId="6442ff2356111531" providerId="LiveId" clId="{9E5A8E78-448E-430E-B339-3D00D8E655B1}" dt="2022-11-11T05:26:18.921" v="4722" actId="478"/>
          <ac:spMkLst>
            <pc:docMk/>
            <pc:sldMk cId="2177488304" sldId="1901"/>
            <ac:spMk id="49" creationId="{9618348B-63B2-4A84-A45F-033390F8E889}"/>
          </ac:spMkLst>
        </pc:spChg>
        <pc:spChg chg="add del mod topLvl">
          <ac:chgData name="Mr. PPT" userId="6442ff2356111531" providerId="LiveId" clId="{9E5A8E78-448E-430E-B339-3D00D8E655B1}" dt="2022-11-11T05:31:24.159" v="4832"/>
          <ac:spMkLst>
            <pc:docMk/>
            <pc:sldMk cId="2177488304" sldId="1901"/>
            <ac:spMk id="50" creationId="{A7EC2CD9-5662-42FC-B8AB-F1B2740B73B6}"/>
          </ac:spMkLst>
        </pc:spChg>
        <pc:spChg chg="add del mod topLvl">
          <ac:chgData name="Mr. PPT" userId="6442ff2356111531" providerId="LiveId" clId="{9E5A8E78-448E-430E-B339-3D00D8E655B1}" dt="2022-11-11T05:31:29.787" v="4835"/>
          <ac:spMkLst>
            <pc:docMk/>
            <pc:sldMk cId="2177488304" sldId="1901"/>
            <ac:spMk id="51" creationId="{DEA63AB1-5458-4F5F-B4B7-B0DD96A44F33}"/>
          </ac:spMkLst>
        </pc:spChg>
        <pc:spChg chg="add 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52" creationId="{8F3F3D2A-ED63-49D6-AABF-2DC4AC05C3C9}"/>
          </ac:spMkLst>
        </pc:spChg>
        <pc:spChg chg="add 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53" creationId="{22A0F1AC-63B8-445E-A9EC-2CC9551B2B92}"/>
          </ac:spMkLst>
        </pc:spChg>
        <pc:spChg chg="add 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54" creationId="{EA68374E-EEB2-41C5-BB7F-2E9B1B38BFFF}"/>
          </ac:spMkLst>
        </pc:spChg>
        <pc:spChg chg="add del mod topLvl">
          <ac:chgData name="Mr. PPT" userId="6442ff2356111531" providerId="LiveId" clId="{9E5A8E78-448E-430E-B339-3D00D8E655B1}" dt="2022-11-11T05:35:22.666" v="4911" actId="478"/>
          <ac:spMkLst>
            <pc:docMk/>
            <pc:sldMk cId="2177488304" sldId="1901"/>
            <ac:spMk id="55" creationId="{95074F74-F0A4-4DBA-889E-EB5AB754A778}"/>
          </ac:spMkLst>
        </pc:spChg>
        <pc:spChg chg="del mod topLvl">
          <ac:chgData name="Mr. PPT" userId="6442ff2356111531" providerId="LiveId" clId="{9E5A8E78-448E-430E-B339-3D00D8E655B1}" dt="2022-11-11T05:35:59.797" v="4920" actId="478"/>
          <ac:spMkLst>
            <pc:docMk/>
            <pc:sldMk cId="2177488304" sldId="1901"/>
            <ac:spMk id="64" creationId="{78FAC23E-EF2D-4584-8894-C4D73796D685}"/>
          </ac:spMkLst>
        </pc:spChg>
        <pc:spChg chg="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66" creationId="{B181AC6D-DDDE-44C1-A9D9-6B12D1AD756B}"/>
          </ac:spMkLst>
        </pc:spChg>
        <pc:spChg chg="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68" creationId="{FD28F0E5-6A7F-4FE4-9B84-E20C20D74499}"/>
          </ac:spMkLst>
        </pc:spChg>
        <pc:spChg chg="mod">
          <ac:chgData name="Mr. PPT" userId="6442ff2356111531" providerId="LiveId" clId="{9E5A8E78-448E-430E-B339-3D00D8E655B1}" dt="2022-11-11T05:32:09.111" v="4846" actId="165"/>
          <ac:spMkLst>
            <pc:docMk/>
            <pc:sldMk cId="2177488304" sldId="1901"/>
            <ac:spMk id="70" creationId="{C43EFEE9-C018-48D7-8C92-398086483FC8}"/>
          </ac:spMkLst>
        </pc:spChg>
        <pc:spChg chg="mod">
          <ac:chgData name="Mr. PPT" userId="6442ff2356111531" providerId="LiveId" clId="{9E5A8E78-448E-430E-B339-3D00D8E655B1}" dt="2022-11-11T05:32:09.111" v="4846" actId="165"/>
          <ac:spMkLst>
            <pc:docMk/>
            <pc:sldMk cId="2177488304" sldId="1901"/>
            <ac:spMk id="71" creationId="{DF5DC328-7477-40B1-8793-C320030A11FC}"/>
          </ac:spMkLst>
        </pc:spChg>
        <pc:spChg chg="del mod topLvl">
          <ac:chgData name="Mr. PPT" userId="6442ff2356111531" providerId="LiveId" clId="{9E5A8E78-448E-430E-B339-3D00D8E655B1}" dt="2022-11-11T05:36:02.293" v="4922" actId="478"/>
          <ac:spMkLst>
            <pc:docMk/>
            <pc:sldMk cId="2177488304" sldId="1901"/>
            <ac:spMk id="73" creationId="{20F45CD2-B8D3-4F7D-8EDE-F24200947E74}"/>
          </ac:spMkLst>
        </pc:spChg>
        <pc:spChg chg="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74" creationId="{875806A8-6B32-4349-B4A1-45637DD9A0A1}"/>
          </ac:spMkLst>
        </pc:spChg>
        <pc:spChg chg="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75" creationId="{2E13881C-9536-45EF-8C09-9AE3BC8771BD}"/>
          </ac:spMkLst>
        </pc:spChg>
        <pc:spChg chg="mod">
          <ac:chgData name="Mr. PPT" userId="6442ff2356111531" providerId="LiveId" clId="{9E5A8E78-448E-430E-B339-3D00D8E655B1}" dt="2022-11-11T05:32:09.111" v="4846" actId="165"/>
          <ac:spMkLst>
            <pc:docMk/>
            <pc:sldMk cId="2177488304" sldId="1901"/>
            <ac:spMk id="77" creationId="{5F4F9537-C945-4AF1-81EA-B63E01F76195}"/>
          </ac:spMkLst>
        </pc:spChg>
        <pc:spChg chg="mod">
          <ac:chgData name="Mr. PPT" userId="6442ff2356111531" providerId="LiveId" clId="{9E5A8E78-448E-430E-B339-3D00D8E655B1}" dt="2022-11-11T05:32:09.111" v="4846" actId="165"/>
          <ac:spMkLst>
            <pc:docMk/>
            <pc:sldMk cId="2177488304" sldId="1901"/>
            <ac:spMk id="78" creationId="{CBE428F8-FD03-468A-8421-293FA6FF5E1D}"/>
          </ac:spMkLst>
        </pc:spChg>
        <pc:spChg chg="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80" creationId="{DBBBF94C-2C64-421A-8D0D-F9982E73FE56}"/>
          </ac:spMkLst>
        </pc:spChg>
        <pc:spChg chg="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81" creationId="{00EBB04E-0D4D-4F56-A719-0E0D59245606}"/>
          </ac:spMkLst>
        </pc:spChg>
        <pc:spChg chg="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83" creationId="{41BF73AF-7350-4346-90BE-63B2F025636E}"/>
          </ac:spMkLst>
        </pc:spChg>
        <pc:spChg chg="mod topLvl">
          <ac:chgData name="Mr. PPT" userId="6442ff2356111531" providerId="LiveId" clId="{9E5A8E78-448E-430E-B339-3D00D8E655B1}" dt="2022-11-11T05:37:48.735" v="4952" actId="165"/>
          <ac:spMkLst>
            <pc:docMk/>
            <pc:sldMk cId="2177488304" sldId="1901"/>
            <ac:spMk id="84" creationId="{771CED45-6B50-41BC-A485-F7CE56200A2F}"/>
          </ac:spMkLst>
        </pc:spChg>
        <pc:spChg chg="del">
          <ac:chgData name="Mr. PPT" userId="6442ff2356111531" providerId="LiveId" clId="{9E5A8E78-448E-430E-B339-3D00D8E655B1}" dt="2022-11-11T05:25:35.226" v="4712" actId="478"/>
          <ac:spMkLst>
            <pc:docMk/>
            <pc:sldMk cId="2177488304" sldId="1901"/>
            <ac:spMk id="97" creationId="{5139AEE3-1322-4D9E-9C22-BBC83E9E4A51}"/>
          </ac:spMkLst>
        </pc:spChg>
        <pc:grpChg chg="add del mod">
          <ac:chgData name="Mr. PPT" userId="6442ff2356111531" providerId="LiveId" clId="{9E5A8E78-448E-430E-B339-3D00D8E655B1}" dt="2022-11-11T05:27:03.491" v="4738" actId="165"/>
          <ac:grpSpMkLst>
            <pc:docMk/>
            <pc:sldMk cId="2177488304" sldId="1901"/>
            <ac:grpSpMk id="9" creationId="{34E263DD-3A8E-440E-B084-9A072CB6F38B}"/>
          </ac:grpSpMkLst>
        </pc:grpChg>
        <pc:grpChg chg="add del mod">
          <ac:chgData name="Mr. PPT" userId="6442ff2356111531" providerId="LiveId" clId="{9E5A8E78-448E-430E-B339-3D00D8E655B1}" dt="2022-11-11T05:27:06.537" v="4742" actId="165"/>
          <ac:grpSpMkLst>
            <pc:docMk/>
            <pc:sldMk cId="2177488304" sldId="1901"/>
            <ac:grpSpMk id="10" creationId="{80E3483A-3619-4D2A-BEB2-D20F3BF4FBD4}"/>
          </ac:grpSpMkLst>
        </pc:grpChg>
        <pc:grpChg chg="add del mod ord topLvl">
          <ac:chgData name="Mr. PPT" userId="6442ff2356111531" providerId="LiveId" clId="{9E5A8E78-448E-430E-B339-3D00D8E655B1}" dt="2022-11-11T05:33:40.318" v="4872" actId="165"/>
          <ac:grpSpMkLst>
            <pc:docMk/>
            <pc:sldMk cId="2177488304" sldId="1901"/>
            <ac:grpSpMk id="12" creationId="{88DB99FC-CC22-414A-8E4D-A2A12E6A0F4D}"/>
          </ac:grpSpMkLst>
        </pc:grpChg>
        <pc:grpChg chg="add del mod ord">
          <ac:chgData name="Mr. PPT" userId="6442ff2356111531" providerId="LiveId" clId="{9E5A8E78-448E-430E-B339-3D00D8E655B1}" dt="2022-11-11T05:32:09.111" v="4846" actId="165"/>
          <ac:grpSpMkLst>
            <pc:docMk/>
            <pc:sldMk cId="2177488304" sldId="1901"/>
            <ac:grpSpMk id="22" creationId="{F266C7B9-F69F-4CCA-91DC-98B30BFBF0A3}"/>
          </ac:grpSpMkLst>
        </pc:grpChg>
        <pc:grpChg chg="add mod">
          <ac:chgData name="Mr. PPT" userId="6442ff2356111531" providerId="LiveId" clId="{9E5A8E78-448E-430E-B339-3D00D8E655B1}" dt="2022-11-11T05:34:04.007" v="4882" actId="164"/>
          <ac:grpSpMkLst>
            <pc:docMk/>
            <pc:sldMk cId="2177488304" sldId="1901"/>
            <ac:grpSpMk id="23" creationId="{76095977-E816-4D11-802C-C374D9207218}"/>
          </ac:grpSpMkLst>
        </pc:grpChg>
        <pc:grpChg chg="add del mod">
          <ac:chgData name="Mr. PPT" userId="6442ff2356111531" providerId="LiveId" clId="{9E5A8E78-448E-430E-B339-3D00D8E655B1}" dt="2022-11-11T05:35:20.557" v="4910" actId="165"/>
          <ac:grpSpMkLst>
            <pc:docMk/>
            <pc:sldMk cId="2177488304" sldId="1901"/>
            <ac:grpSpMk id="24" creationId="{D09716CA-0215-49D0-BAC2-DE29B8D0BB21}"/>
          </ac:grpSpMkLst>
        </pc:grpChg>
        <pc:grpChg chg="add del mod">
          <ac:chgData name="Mr. PPT" userId="6442ff2356111531" providerId="LiveId" clId="{9E5A8E78-448E-430E-B339-3D00D8E655B1}" dt="2022-11-11T05:36:24.109" v="4931" actId="165"/>
          <ac:grpSpMkLst>
            <pc:docMk/>
            <pc:sldMk cId="2177488304" sldId="1901"/>
            <ac:grpSpMk id="25" creationId="{2957486E-06CC-4E0F-8252-3CCABA98428C}"/>
          </ac:grpSpMkLst>
        </pc:grpChg>
        <pc:grpChg chg="add del mod">
          <ac:chgData name="Mr. PPT" userId="6442ff2356111531" providerId="LiveId" clId="{9E5A8E78-448E-430E-B339-3D00D8E655B1}" dt="2022-11-11T05:37:48.735" v="4952" actId="165"/>
          <ac:grpSpMkLst>
            <pc:docMk/>
            <pc:sldMk cId="2177488304" sldId="1901"/>
            <ac:grpSpMk id="26" creationId="{F84031B1-8D2A-4190-9D38-F59E20E7E42D}"/>
          </ac:grpSpMkLst>
        </pc:grpChg>
        <pc:grpChg chg="add del mod ord">
          <ac:chgData name="Mr. PPT" userId="6442ff2356111531" providerId="LiveId" clId="{9E5A8E78-448E-430E-B339-3D00D8E655B1}" dt="2022-11-11T05:32:09.111" v="4846" actId="165"/>
          <ac:grpSpMkLst>
            <pc:docMk/>
            <pc:sldMk cId="2177488304" sldId="1901"/>
            <ac:grpSpMk id="63" creationId="{9A1712AF-5581-483C-AF40-11C0E27BFFE0}"/>
          </ac:grpSpMkLst>
        </pc:grpChg>
        <pc:grpChg chg="del mod topLvl">
          <ac:chgData name="Mr. PPT" userId="6442ff2356111531" providerId="LiveId" clId="{9E5A8E78-448E-430E-B339-3D00D8E655B1}" dt="2022-11-11T05:35:59.797" v="4920" actId="478"/>
          <ac:grpSpMkLst>
            <pc:docMk/>
            <pc:sldMk cId="2177488304" sldId="1901"/>
            <ac:grpSpMk id="69" creationId="{0E633E1B-1C04-4DA0-8807-D13A2DD8A7EB}"/>
          </ac:grpSpMkLst>
        </pc:grpChg>
        <pc:grpChg chg="add del mod ord">
          <ac:chgData name="Mr. PPT" userId="6442ff2356111531" providerId="LiveId" clId="{9E5A8E78-448E-430E-B339-3D00D8E655B1}" dt="2022-11-11T05:32:09.111" v="4846" actId="165"/>
          <ac:grpSpMkLst>
            <pc:docMk/>
            <pc:sldMk cId="2177488304" sldId="1901"/>
            <ac:grpSpMk id="72" creationId="{CFC4ECBC-1BCB-4B74-BFF8-7A322A35E468}"/>
          </ac:grpSpMkLst>
        </pc:grpChg>
        <pc:grpChg chg="del mod topLvl">
          <ac:chgData name="Mr. PPT" userId="6442ff2356111531" providerId="LiveId" clId="{9E5A8E78-448E-430E-B339-3D00D8E655B1}" dt="2022-11-11T05:36:00.757" v="4921" actId="478"/>
          <ac:grpSpMkLst>
            <pc:docMk/>
            <pc:sldMk cId="2177488304" sldId="1901"/>
            <ac:grpSpMk id="76" creationId="{105FB28E-534B-460D-8111-A092CC864D96}"/>
          </ac:grpSpMkLst>
        </pc:grpChg>
        <pc:grpChg chg="add del mod ord">
          <ac:chgData name="Mr. PPT" userId="6442ff2356111531" providerId="LiveId" clId="{9E5A8E78-448E-430E-B339-3D00D8E655B1}" dt="2022-11-11T05:36:24.109" v="4931" actId="165"/>
          <ac:grpSpMkLst>
            <pc:docMk/>
            <pc:sldMk cId="2177488304" sldId="1901"/>
            <ac:grpSpMk id="79" creationId="{BD80DDA1-12AA-4FAE-93B3-50B8255CD828}"/>
          </ac:grpSpMkLst>
        </pc:grpChg>
        <pc:grpChg chg="add del mod ord">
          <ac:chgData name="Mr. PPT" userId="6442ff2356111531" providerId="LiveId" clId="{9E5A8E78-448E-430E-B339-3D00D8E655B1}" dt="2022-11-11T05:36:24.109" v="4931" actId="165"/>
          <ac:grpSpMkLst>
            <pc:docMk/>
            <pc:sldMk cId="2177488304" sldId="1901"/>
            <ac:grpSpMk id="82" creationId="{0104C008-0FBE-422B-A64B-E3703FEBE863}"/>
          </ac:grpSpMkLst>
        </pc:grpChg>
        <pc:picChg chg="del">
          <ac:chgData name="Mr. PPT" userId="6442ff2356111531" providerId="LiveId" clId="{9E5A8E78-448E-430E-B339-3D00D8E655B1}" dt="2022-11-11T05:25:34.547" v="4711" actId="478"/>
          <ac:picMkLst>
            <pc:docMk/>
            <pc:sldMk cId="2177488304" sldId="1901"/>
            <ac:picMk id="14" creationId="{6B2984DD-F09A-412F-96AD-C7F0B37BEA5E}"/>
          </ac:picMkLst>
        </pc:picChg>
        <pc:picChg chg="add del mod ord">
          <ac:chgData name="Mr. PPT" userId="6442ff2356111531" providerId="LiveId" clId="{9E5A8E78-448E-430E-B339-3D00D8E655B1}" dt="2022-11-11T05:31:16.639" v="4829"/>
          <ac:picMkLst>
            <pc:docMk/>
            <pc:sldMk cId="2177488304" sldId="1901"/>
            <ac:picMk id="15" creationId="{EBC32EC1-BA37-4DEB-B838-A8CF688C0EAE}"/>
          </ac:picMkLst>
        </pc:picChg>
        <pc:picChg chg="add del mod ord">
          <ac:chgData name="Mr. PPT" userId="6442ff2356111531" providerId="LiveId" clId="{9E5A8E78-448E-430E-B339-3D00D8E655B1}" dt="2022-11-11T05:31:24.159" v="4832"/>
          <ac:picMkLst>
            <pc:docMk/>
            <pc:sldMk cId="2177488304" sldId="1901"/>
            <ac:picMk id="17" creationId="{FDE4E853-D949-4F0F-8F88-0A58BA1402C4}"/>
          </ac:picMkLst>
        </pc:picChg>
        <pc:picChg chg="add del mod ord">
          <ac:chgData name="Mr. PPT" userId="6442ff2356111531" providerId="LiveId" clId="{9E5A8E78-448E-430E-B339-3D00D8E655B1}" dt="2022-11-11T05:31:29.787" v="4835"/>
          <ac:picMkLst>
            <pc:docMk/>
            <pc:sldMk cId="2177488304" sldId="1901"/>
            <ac:picMk id="21" creationId="{4946A2C4-AF8B-461A-8174-2277A8A17F09}"/>
          </ac:picMkLst>
        </pc:picChg>
        <pc:picChg chg="add del mod">
          <ac:chgData name="Mr. PPT" userId="6442ff2356111531" providerId="LiveId" clId="{9E5A8E78-448E-430E-B339-3D00D8E655B1}" dt="2022-11-11T05:26:18.921" v="4722" actId="478"/>
          <ac:picMkLst>
            <pc:docMk/>
            <pc:sldMk cId="2177488304" sldId="1901"/>
            <ac:picMk id="30" creationId="{8462A9F4-B076-4FE8-BBE5-E8E08F6BD921}"/>
          </ac:picMkLst>
        </pc:picChg>
        <pc:picChg chg="mod topLvl modCrop">
          <ac:chgData name="Mr. PPT" userId="6442ff2356111531" providerId="LiveId" clId="{9E5A8E78-448E-430E-B339-3D00D8E655B1}" dt="2022-11-11T05:37:48.735" v="4952" actId="165"/>
          <ac:picMkLst>
            <pc:docMk/>
            <pc:sldMk cId="2177488304" sldId="1901"/>
            <ac:picMk id="57" creationId="{26A0BB7A-824E-4E57-A836-002E42458486}"/>
          </ac:picMkLst>
        </pc:picChg>
        <pc:picChg chg="mod topLvl modCrop">
          <ac:chgData name="Mr. PPT" userId="6442ff2356111531" providerId="LiveId" clId="{9E5A8E78-448E-430E-B339-3D00D8E655B1}" dt="2022-11-11T05:37:48.735" v="4952" actId="165"/>
          <ac:picMkLst>
            <pc:docMk/>
            <pc:sldMk cId="2177488304" sldId="1901"/>
            <ac:picMk id="58" creationId="{C68D3766-F910-402F-B313-476E2A93DEC8}"/>
          </ac:picMkLst>
        </pc:picChg>
        <pc:picChg chg="del">
          <ac:chgData name="Mr. PPT" userId="6442ff2356111531" providerId="LiveId" clId="{9E5A8E78-448E-430E-B339-3D00D8E655B1}" dt="2022-11-30T07:02:59.339" v="12155" actId="478"/>
          <ac:picMkLst>
            <pc:docMk/>
            <pc:sldMk cId="2177488304" sldId="1901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2:59.339" v="12155" actId="478"/>
          <ac:picMkLst>
            <pc:docMk/>
            <pc:sldMk cId="2177488304" sldId="1901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2:59.339" v="12155" actId="478"/>
          <ac:picMkLst>
            <pc:docMk/>
            <pc:sldMk cId="2177488304" sldId="1901"/>
            <ac:picMk id="61" creationId="{DB28809C-8631-4C8E-8E68-F1ECEF349AFC}"/>
          </ac:picMkLst>
        </pc:picChg>
        <pc:picChg chg="mod ord topLvl modCrop">
          <ac:chgData name="Mr. PPT" userId="6442ff2356111531" providerId="LiveId" clId="{9E5A8E78-448E-430E-B339-3D00D8E655B1}" dt="2022-11-11T05:37:48.735" v="4952" actId="165"/>
          <ac:picMkLst>
            <pc:docMk/>
            <pc:sldMk cId="2177488304" sldId="1901"/>
            <ac:picMk id="62" creationId="{9B47F7B7-C957-49B4-B8B2-55E428E10482}"/>
          </ac:picMkLst>
        </pc:picChg>
        <pc:picChg chg="del">
          <ac:chgData name="Mr. PPT" userId="6442ff2356111531" providerId="LiveId" clId="{9E5A8E78-448E-430E-B339-3D00D8E655B1}" dt="2022-11-30T07:02:59.339" v="12155" actId="478"/>
          <ac:picMkLst>
            <pc:docMk/>
            <pc:sldMk cId="2177488304" sldId="1901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2:59.339" v="12155" actId="478"/>
          <ac:picMkLst>
            <pc:docMk/>
            <pc:sldMk cId="2177488304" sldId="1901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3:00.894" v="12156" actId="478"/>
        <pc:sldMkLst>
          <pc:docMk/>
          <pc:sldMk cId="1048266306" sldId="1902"/>
        </pc:sldMkLst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11" creationId="{5132B86D-F9A6-4DFF-A809-A92F55EDA535}"/>
          </ac:spMkLst>
        </pc:spChg>
        <pc:spChg chg="add mod">
          <ac:chgData name="Mr. PPT" userId="6442ff2356111531" providerId="LiveId" clId="{9E5A8E78-448E-430E-B339-3D00D8E655B1}" dt="2022-11-11T06:25:24.429" v="5804"/>
          <ac:spMkLst>
            <pc:docMk/>
            <pc:sldMk cId="1048266306" sldId="1902"/>
            <ac:spMk id="26" creationId="{1F026FA7-B500-41A8-B4F7-C2E8A476E8B5}"/>
          </ac:spMkLst>
        </pc:spChg>
        <pc:spChg chg="add mod topLvl">
          <ac:chgData name="Mr. PPT" userId="6442ff2356111531" providerId="LiveId" clId="{9E5A8E78-448E-430E-B339-3D00D8E655B1}" dt="2022-11-11T06:01:52.526" v="5471" actId="1076"/>
          <ac:spMkLst>
            <pc:docMk/>
            <pc:sldMk cId="1048266306" sldId="1902"/>
            <ac:spMk id="28" creationId="{13C43DDC-C211-4861-B59E-7A8170675A14}"/>
          </ac:spMkLst>
        </pc:spChg>
        <pc:spChg chg="add mod topLvl">
          <ac:chgData name="Mr. PPT" userId="6442ff2356111531" providerId="LiveId" clId="{9E5A8E78-448E-430E-B339-3D00D8E655B1}" dt="2022-11-11T05:45:53.972" v="5058" actId="1035"/>
          <ac:spMkLst>
            <pc:docMk/>
            <pc:sldMk cId="1048266306" sldId="1902"/>
            <ac:spMk id="29" creationId="{6DFFAD83-2A66-49BA-ABF2-E2464E5F51EC}"/>
          </ac:spMkLst>
        </pc:spChg>
        <pc:spChg chg="add mod topLvl">
          <ac:chgData name="Mr. PPT" userId="6442ff2356111531" providerId="LiveId" clId="{9E5A8E78-448E-430E-B339-3D00D8E655B1}" dt="2022-11-11T06:25:13.035" v="5790" actId="552"/>
          <ac:spMkLst>
            <pc:docMk/>
            <pc:sldMk cId="1048266306" sldId="1902"/>
            <ac:spMk id="30" creationId="{D47A0DE2-75ED-4D37-9316-391E4A0FB574}"/>
          </ac:spMkLst>
        </pc:spChg>
        <pc:spChg chg="add del mod topLvl">
          <ac:chgData name="Mr. PPT" userId="6442ff2356111531" providerId="LiveId" clId="{9E5A8E78-448E-430E-B339-3D00D8E655B1}" dt="2022-11-11T05:44:05.193" v="5015" actId="478"/>
          <ac:spMkLst>
            <pc:docMk/>
            <pc:sldMk cId="1048266306" sldId="1902"/>
            <ac:spMk id="31" creationId="{3F3AF300-0CE6-4D02-86A8-8249FCA1D2AB}"/>
          </ac:spMkLst>
        </pc:spChg>
        <pc:spChg chg="add del mod topLvl">
          <ac:chgData name="Mr. PPT" userId="6442ff2356111531" providerId="LiveId" clId="{9E5A8E78-448E-430E-B339-3D00D8E655B1}" dt="2022-11-11T05:43:55.359" v="5011" actId="478"/>
          <ac:spMkLst>
            <pc:docMk/>
            <pc:sldMk cId="1048266306" sldId="1902"/>
            <ac:spMk id="32" creationId="{953E961D-EB58-4E82-B402-B4FEF1392875}"/>
          </ac:spMkLst>
        </pc:spChg>
        <pc:spChg chg="add del mod topLvl">
          <ac:chgData name="Mr. PPT" userId="6442ff2356111531" providerId="LiveId" clId="{9E5A8E78-448E-430E-B339-3D00D8E655B1}" dt="2022-11-11T05:44:34.742" v="5030" actId="478"/>
          <ac:spMkLst>
            <pc:docMk/>
            <pc:sldMk cId="1048266306" sldId="1902"/>
            <ac:spMk id="33" creationId="{3FC6BE3E-AE8E-48DA-B879-8C881058CD72}"/>
          </ac:spMkLst>
        </pc:spChg>
        <pc:spChg chg="add del mod topLvl">
          <ac:chgData name="Mr. PPT" userId="6442ff2356111531" providerId="LiveId" clId="{9E5A8E78-448E-430E-B339-3D00D8E655B1}" dt="2022-11-11T05:44:34.742" v="5030" actId="478"/>
          <ac:spMkLst>
            <pc:docMk/>
            <pc:sldMk cId="1048266306" sldId="1902"/>
            <ac:spMk id="34" creationId="{B267E5AF-BA31-4067-8618-C85563D44947}"/>
          </ac:spMkLst>
        </pc:spChg>
        <pc:spChg chg="add del mod topLvl">
          <ac:chgData name="Mr. PPT" userId="6442ff2356111531" providerId="LiveId" clId="{9E5A8E78-448E-430E-B339-3D00D8E655B1}" dt="2022-11-11T05:44:32.771" v="5029" actId="478"/>
          <ac:spMkLst>
            <pc:docMk/>
            <pc:sldMk cId="1048266306" sldId="1902"/>
            <ac:spMk id="35" creationId="{7533A197-E029-4956-B348-ED4029CFBB98}"/>
          </ac:spMkLst>
        </pc:spChg>
        <pc:spChg chg="add del mod topLvl">
          <ac:chgData name="Mr. PPT" userId="6442ff2356111531" providerId="LiveId" clId="{9E5A8E78-448E-430E-B339-3D00D8E655B1}" dt="2022-11-11T05:44:32.771" v="5029" actId="478"/>
          <ac:spMkLst>
            <pc:docMk/>
            <pc:sldMk cId="1048266306" sldId="1902"/>
            <ac:spMk id="36" creationId="{2FF93BA6-2652-4370-BAA7-181CDD8EB782}"/>
          </ac:spMkLst>
        </pc:spChg>
        <pc:spChg chg="add del mod">
          <ac:chgData name="Mr. PPT" userId="6442ff2356111531" providerId="LiveId" clId="{9E5A8E78-448E-430E-B339-3D00D8E655B1}" dt="2022-11-11T06:25:09.499" v="5788" actId="478"/>
          <ac:spMkLst>
            <pc:docMk/>
            <pc:sldMk cId="1048266306" sldId="1902"/>
            <ac:spMk id="39" creationId="{5A0F3E2D-992F-45D5-9E0F-F709D8701DA2}"/>
          </ac:spMkLst>
        </pc:spChg>
        <pc:spChg chg="add mod">
          <ac:chgData name="Mr. PPT" userId="6442ff2356111531" providerId="LiveId" clId="{9E5A8E78-448E-430E-B339-3D00D8E655B1}" dt="2022-11-11T05:45:53.972" v="5058" actId="1035"/>
          <ac:spMkLst>
            <pc:docMk/>
            <pc:sldMk cId="1048266306" sldId="1902"/>
            <ac:spMk id="40" creationId="{A94CDD69-39A7-4D5F-8F39-02B852D5D4E2}"/>
          </ac:spMkLst>
        </pc:spChg>
        <pc:spChg chg="add del mod">
          <ac:chgData name="Mr. PPT" userId="6442ff2356111531" providerId="LiveId" clId="{9E5A8E78-448E-430E-B339-3D00D8E655B1}" dt="2022-11-30T07:03:00.894" v="12156" actId="478"/>
          <ac:spMkLst>
            <pc:docMk/>
            <pc:sldMk cId="1048266306" sldId="1902"/>
            <ac:spMk id="41" creationId="{F61FBFA5-2054-4DB8-916E-11EAE433D6F3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42" creationId="{8998D5FA-11D8-4266-9F59-88F7DEAAC91C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43" creationId="{1FE7398B-C7CB-4407-9CBA-9E5C9DC1C590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44" creationId="{A53DD478-F286-447D-AF1C-EA11B2594616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45" creationId="{F0F30941-8B0E-49AB-87EB-19234C6BBB8E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46" creationId="{FE401661-E377-4E21-8038-14A5391BABD3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47" creationId="{84BD4D3B-0CCC-4B46-A9D1-AC391528B3CD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49" creationId="{E5FA82E0-424A-4F53-A179-8AF6AB2FFE7E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50" creationId="{CD6E33C5-6A27-4063-81AE-51CC0F39D273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51" creationId="{09B02D0C-CE0F-4914-AE5A-54A2B4EEA3D7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52" creationId="{8F3F3D2A-ED63-49D6-AABF-2DC4AC05C3C9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53" creationId="{22A0F1AC-63B8-445E-A9EC-2CC9551B2B92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54" creationId="{EA68374E-EEB2-41C5-BB7F-2E9B1B38BFFF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56" creationId="{FF9771AD-07D8-456C-A91C-60A44E369979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63" creationId="{A69B97B0-17BE-4E2F-8A22-323724FA7137}"/>
          </ac:spMkLst>
        </pc:spChg>
        <pc:spChg chg="add del mod">
          <ac:chgData name="Mr. PPT" userId="6442ff2356111531" providerId="LiveId" clId="{9E5A8E78-448E-430E-B339-3D00D8E655B1}" dt="2022-11-11T05:45:43.364" v="5050" actId="478"/>
          <ac:spMkLst>
            <pc:docMk/>
            <pc:sldMk cId="1048266306" sldId="1902"/>
            <ac:spMk id="64" creationId="{0494D12F-573D-4926-8E7C-8BB004190A22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66" creationId="{B181AC6D-DDDE-44C1-A9D9-6B12D1AD756B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68" creationId="{FD28F0E5-6A7F-4FE4-9B84-E20C20D74499}"/>
          </ac:spMkLst>
        </pc:spChg>
        <pc:spChg chg="add mod topLvl">
          <ac:chgData name="Mr. PPT" userId="6442ff2356111531" providerId="LiveId" clId="{9E5A8E78-448E-430E-B339-3D00D8E655B1}" dt="2022-11-11T06:23:56.629" v="5766" actId="165"/>
          <ac:spMkLst>
            <pc:docMk/>
            <pc:sldMk cId="1048266306" sldId="1902"/>
            <ac:spMk id="70" creationId="{F49CB0C4-9CCD-403C-B14E-174163CD9954}"/>
          </ac:spMkLst>
        </pc:spChg>
        <pc:spChg chg="add mod topLvl">
          <ac:chgData name="Mr. PPT" userId="6442ff2356111531" providerId="LiveId" clId="{9E5A8E78-448E-430E-B339-3D00D8E655B1}" dt="2022-11-11T06:23:56.629" v="5766" actId="165"/>
          <ac:spMkLst>
            <pc:docMk/>
            <pc:sldMk cId="1048266306" sldId="1902"/>
            <ac:spMk id="71" creationId="{3949B579-A4C0-400F-9C6C-1CB807A9BEBB}"/>
          </ac:spMkLst>
        </pc:spChg>
        <pc:spChg chg="mod topLvl">
          <ac:chgData name="Mr. PPT" userId="6442ff2356111531" providerId="LiveId" clId="{9E5A8E78-448E-430E-B339-3D00D8E655B1}" dt="2022-11-11T05:45:53.972" v="5058" actId="1035"/>
          <ac:spMkLst>
            <pc:docMk/>
            <pc:sldMk cId="1048266306" sldId="1902"/>
            <ac:spMk id="73" creationId="{C90F5B23-5292-45E7-BA40-66B16EDBF63B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74" creationId="{875806A8-6B32-4349-B4A1-45637DD9A0A1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75" creationId="{2E13881C-9536-45EF-8C09-9AE3BC8771BD}"/>
          </ac:spMkLst>
        </pc:spChg>
        <pc:spChg chg="mod topLvl">
          <ac:chgData name="Mr. PPT" userId="6442ff2356111531" providerId="LiveId" clId="{9E5A8E78-448E-430E-B339-3D00D8E655B1}" dt="2022-11-11T05:45:53.972" v="5058" actId="1035"/>
          <ac:spMkLst>
            <pc:docMk/>
            <pc:sldMk cId="1048266306" sldId="1902"/>
            <ac:spMk id="76" creationId="{03EE993B-2D64-4487-B61F-1F4C6E04C241}"/>
          </ac:spMkLst>
        </pc:spChg>
        <pc:spChg chg="mod topLvl">
          <ac:chgData name="Mr. PPT" userId="6442ff2356111531" providerId="LiveId" clId="{9E5A8E78-448E-430E-B339-3D00D8E655B1}" dt="2022-11-11T05:45:53.972" v="5058" actId="1035"/>
          <ac:spMkLst>
            <pc:docMk/>
            <pc:sldMk cId="1048266306" sldId="1902"/>
            <ac:spMk id="78" creationId="{E59C43A9-74B9-47A6-9A69-F4C101F7D941}"/>
          </ac:spMkLst>
        </pc:spChg>
        <pc:spChg chg="mod topLvl">
          <ac:chgData name="Mr. PPT" userId="6442ff2356111531" providerId="LiveId" clId="{9E5A8E78-448E-430E-B339-3D00D8E655B1}" dt="2022-11-11T05:45:53.972" v="5058" actId="1035"/>
          <ac:spMkLst>
            <pc:docMk/>
            <pc:sldMk cId="1048266306" sldId="1902"/>
            <ac:spMk id="79" creationId="{623339C9-781A-4BC6-B5E1-7E3EDF96175F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80" creationId="{DBBBF94C-2C64-421A-8D0D-F9982E73FE56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81" creationId="{00EBB04E-0D4D-4F56-A719-0E0D59245606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83" creationId="{41BF73AF-7350-4346-90BE-63B2F025636E}"/>
          </ac:spMkLst>
        </pc:spChg>
        <pc:spChg chg="del">
          <ac:chgData name="Mr. PPT" userId="6442ff2356111531" providerId="LiveId" clId="{9E5A8E78-448E-430E-B339-3D00D8E655B1}" dt="2022-11-11T05:39:09.464" v="4955" actId="478"/>
          <ac:spMkLst>
            <pc:docMk/>
            <pc:sldMk cId="1048266306" sldId="1902"/>
            <ac:spMk id="84" creationId="{771CED45-6B50-41BC-A485-F7CE56200A2F}"/>
          </ac:spMkLst>
        </pc:spChg>
        <pc:grpChg chg="add del mod">
          <ac:chgData name="Mr. PPT" userId="6442ff2356111531" providerId="LiveId" clId="{9E5A8E78-448E-430E-B339-3D00D8E655B1}" dt="2022-11-11T05:39:40.700" v="4962" actId="165"/>
          <ac:grpSpMkLst>
            <pc:docMk/>
            <pc:sldMk cId="1048266306" sldId="1902"/>
            <ac:grpSpMk id="8" creationId="{66E28571-88DF-4F6F-A946-1B2E1BC16A64}"/>
          </ac:grpSpMkLst>
        </pc:grpChg>
        <pc:grpChg chg="add del mod">
          <ac:chgData name="Mr. PPT" userId="6442ff2356111531" providerId="LiveId" clId="{9E5A8E78-448E-430E-B339-3D00D8E655B1}" dt="2022-11-11T06:23:56.629" v="5766" actId="165"/>
          <ac:grpSpMkLst>
            <pc:docMk/>
            <pc:sldMk cId="1048266306" sldId="1902"/>
            <ac:grpSpMk id="9" creationId="{D5B0D64B-D7C1-41F3-A821-FD32D8CD1CE1}"/>
          </ac:grpSpMkLst>
        </pc:grpChg>
        <pc:grpChg chg="add del mod">
          <ac:chgData name="Mr. PPT" userId="6442ff2356111531" providerId="LiveId" clId="{9E5A8E78-448E-430E-B339-3D00D8E655B1}" dt="2022-11-11T05:44:53.473" v="5038" actId="165"/>
          <ac:grpSpMkLst>
            <pc:docMk/>
            <pc:sldMk cId="1048266306" sldId="1902"/>
            <ac:grpSpMk id="72" creationId="{A0E1DD3A-F767-4F55-9655-75706D9BFB60}"/>
          </ac:grpSpMkLst>
        </pc:grpChg>
        <pc:grpChg chg="add del mod">
          <ac:chgData name="Mr. PPT" userId="6442ff2356111531" providerId="LiveId" clId="{9E5A8E78-448E-430E-B339-3D00D8E655B1}" dt="2022-11-11T05:44:53.473" v="5038" actId="165"/>
          <ac:grpSpMkLst>
            <pc:docMk/>
            <pc:sldMk cId="1048266306" sldId="1902"/>
            <ac:grpSpMk id="77" creationId="{511C55A3-978C-4B52-97AF-709AA961EBB6}"/>
          </ac:grpSpMkLst>
        </pc:grpChg>
        <pc:picChg chg="add del mod">
          <ac:chgData name="Mr. PPT" userId="6442ff2356111531" providerId="LiveId" clId="{9E5A8E78-448E-430E-B339-3D00D8E655B1}" dt="2022-11-11T05:40:34.096" v="4964" actId="478"/>
          <ac:picMkLst>
            <pc:docMk/>
            <pc:sldMk cId="1048266306" sldId="1902"/>
            <ac:picMk id="38" creationId="{5B4C4B05-48EB-4E39-A349-95F6570F07DA}"/>
          </ac:picMkLst>
        </pc:picChg>
        <pc:picChg chg="add del mod">
          <ac:chgData name="Mr. PPT" userId="6442ff2356111531" providerId="LiveId" clId="{9E5A8E78-448E-430E-B339-3D00D8E655B1}" dt="2022-11-11T05:45:43.364" v="5050" actId="478"/>
          <ac:picMkLst>
            <pc:docMk/>
            <pc:sldMk cId="1048266306" sldId="1902"/>
            <ac:picMk id="48" creationId="{0385DDFA-46B7-47AD-8FD1-6420B2021148}"/>
          </ac:picMkLst>
        </pc:picChg>
        <pc:picChg chg="add del mod">
          <ac:chgData name="Mr. PPT" userId="6442ff2356111531" providerId="LiveId" clId="{9E5A8E78-448E-430E-B339-3D00D8E655B1}" dt="2022-11-11T05:45:43.364" v="5050" actId="478"/>
          <ac:picMkLst>
            <pc:docMk/>
            <pc:sldMk cId="1048266306" sldId="1902"/>
            <ac:picMk id="55" creationId="{F8DF26B9-C9CF-4555-B605-EE3C54CE27DF}"/>
          </ac:picMkLst>
        </pc:picChg>
        <pc:picChg chg="del">
          <ac:chgData name="Mr. PPT" userId="6442ff2356111531" providerId="LiveId" clId="{9E5A8E78-448E-430E-B339-3D00D8E655B1}" dt="2022-11-11T05:39:09.464" v="4955" actId="478"/>
          <ac:picMkLst>
            <pc:docMk/>
            <pc:sldMk cId="1048266306" sldId="1902"/>
            <ac:picMk id="57" creationId="{26A0BB7A-824E-4E57-A836-002E42458486}"/>
          </ac:picMkLst>
        </pc:picChg>
        <pc:picChg chg="del">
          <ac:chgData name="Mr. PPT" userId="6442ff2356111531" providerId="LiveId" clId="{9E5A8E78-448E-430E-B339-3D00D8E655B1}" dt="2022-11-11T05:39:09.464" v="4955" actId="478"/>
          <ac:picMkLst>
            <pc:docMk/>
            <pc:sldMk cId="1048266306" sldId="1902"/>
            <ac:picMk id="58" creationId="{C68D3766-F910-402F-B313-476E2A93DEC8}"/>
          </ac:picMkLst>
        </pc:picChg>
        <pc:picChg chg="del">
          <ac:chgData name="Mr. PPT" userId="6442ff2356111531" providerId="LiveId" clId="{9E5A8E78-448E-430E-B339-3D00D8E655B1}" dt="2022-11-30T07:03:00.894" v="12156" actId="478"/>
          <ac:picMkLst>
            <pc:docMk/>
            <pc:sldMk cId="1048266306" sldId="1902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00.894" v="12156" actId="478"/>
          <ac:picMkLst>
            <pc:docMk/>
            <pc:sldMk cId="1048266306" sldId="1902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00.894" v="12156" actId="478"/>
          <ac:picMkLst>
            <pc:docMk/>
            <pc:sldMk cId="1048266306" sldId="1902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11T05:39:09.464" v="4955" actId="478"/>
          <ac:picMkLst>
            <pc:docMk/>
            <pc:sldMk cId="1048266306" sldId="1902"/>
            <ac:picMk id="62" creationId="{9B47F7B7-C957-49B4-B8B2-55E428E10482}"/>
          </ac:picMkLst>
        </pc:picChg>
        <pc:picChg chg="del">
          <ac:chgData name="Mr. PPT" userId="6442ff2356111531" providerId="LiveId" clId="{9E5A8E78-448E-430E-B339-3D00D8E655B1}" dt="2022-11-30T07:03:00.894" v="12156" actId="478"/>
          <ac:picMkLst>
            <pc:docMk/>
            <pc:sldMk cId="1048266306" sldId="1902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3:00.894" v="12156" actId="478"/>
          <ac:picMkLst>
            <pc:docMk/>
            <pc:sldMk cId="1048266306" sldId="1902"/>
            <ac:picMk id="67" creationId="{C9D14DF9-FA93-40D9-9D64-594AC9F4A482}"/>
          </ac:picMkLst>
        </pc:picChg>
        <pc:picChg chg="add del mod">
          <ac:chgData name="Mr. PPT" userId="6442ff2356111531" providerId="LiveId" clId="{9E5A8E78-448E-430E-B339-3D00D8E655B1}" dt="2022-11-11T05:45:43.364" v="5050" actId="478"/>
          <ac:picMkLst>
            <pc:docMk/>
            <pc:sldMk cId="1048266306" sldId="1902"/>
            <ac:picMk id="69" creationId="{B72F622D-2482-4E4B-9549-7E9C2FB71111}"/>
          </ac:picMkLst>
        </pc:picChg>
      </pc:sldChg>
      <pc:sldChg chg="addSp delSp modSp add mod">
        <pc:chgData name="Mr. PPT" userId="6442ff2356111531" providerId="LiveId" clId="{9E5A8E78-448E-430E-B339-3D00D8E655B1}" dt="2022-11-30T07:03:07.271" v="12159" actId="478"/>
        <pc:sldMkLst>
          <pc:docMk/>
          <pc:sldMk cId="3619624635" sldId="1903"/>
        </pc:sldMkLst>
        <pc:spChg chg="add del mod ord">
          <ac:chgData name="Mr. PPT" userId="6442ff2356111531" providerId="LiveId" clId="{9E5A8E78-448E-430E-B339-3D00D8E655B1}" dt="2022-11-11T05:59:34.054" v="5425"/>
          <ac:spMkLst>
            <pc:docMk/>
            <pc:sldMk cId="3619624635" sldId="1903"/>
            <ac:spMk id="2" creationId="{2CB6273E-18CF-4BCA-AC8F-87A279F2DD2D}"/>
          </ac:spMkLst>
        </pc:spChg>
        <pc:spChg chg="del">
          <ac:chgData name="Mr. PPT" userId="6442ff2356111531" providerId="LiveId" clId="{9E5A8E78-448E-430E-B339-3D00D8E655B1}" dt="2022-11-11T05:51:45.748" v="5064" actId="478"/>
          <ac:spMkLst>
            <pc:docMk/>
            <pc:sldMk cId="3619624635" sldId="1903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11T05:51:45.748" v="5064" actId="478"/>
          <ac:spMkLst>
            <pc:docMk/>
            <pc:sldMk cId="3619624635" sldId="1903"/>
            <ac:spMk id="3" creationId="{BA4788D0-535E-4512-ADFE-3A6595CCCA9C}"/>
          </ac:spMkLst>
        </pc:spChg>
        <pc:spChg chg="del">
          <ac:chgData name="Mr. PPT" userId="6442ff2356111531" providerId="LiveId" clId="{9E5A8E78-448E-430E-B339-3D00D8E655B1}" dt="2022-11-11T05:51:45.748" v="5064" actId="478"/>
          <ac:spMkLst>
            <pc:docMk/>
            <pc:sldMk cId="3619624635" sldId="1903"/>
            <ac:spMk id="4" creationId="{7AF458B5-8B22-46C5-A5FE-B3DAB8D7BB3D}"/>
          </ac:spMkLst>
        </pc:spChg>
        <pc:spChg chg="del">
          <ac:chgData name="Mr. PPT" userId="6442ff2356111531" providerId="LiveId" clId="{9E5A8E78-448E-430E-B339-3D00D8E655B1}" dt="2022-11-11T05:51:45.748" v="5064" actId="478"/>
          <ac:spMkLst>
            <pc:docMk/>
            <pc:sldMk cId="3619624635" sldId="1903"/>
            <ac:spMk id="7" creationId="{2AFEF742-0D7C-491E-AF74-811BC68900E5}"/>
          </ac:spMkLst>
        </pc:spChg>
        <pc:spChg chg="add del mod">
          <ac:chgData name="Mr. PPT" userId="6442ff2356111531" providerId="LiveId" clId="{9E5A8E78-448E-430E-B339-3D00D8E655B1}" dt="2022-11-11T05:56:45.332" v="5288"/>
          <ac:spMkLst>
            <pc:docMk/>
            <pc:sldMk cId="3619624635" sldId="1903"/>
            <ac:spMk id="11" creationId="{58DA1771-A450-446B-BE61-E0DC230C7FD0}"/>
          </ac:spMkLst>
        </pc:spChg>
        <pc:spChg chg="add del mod">
          <ac:chgData name="Mr. PPT" userId="6442ff2356111531" providerId="LiveId" clId="{9E5A8E78-448E-430E-B339-3D00D8E655B1}" dt="2022-11-11T05:59:34.054" v="5425"/>
          <ac:spMkLst>
            <pc:docMk/>
            <pc:sldMk cId="3619624635" sldId="1903"/>
            <ac:spMk id="13" creationId="{77BCCF42-A501-41AF-8075-BA06A4EEF51D}"/>
          </ac:spMkLst>
        </pc:spChg>
        <pc:spChg chg="mod topLvl">
          <ac:chgData name="Mr. PPT" userId="6442ff2356111531" providerId="LiveId" clId="{9E5A8E78-448E-430E-B339-3D00D8E655B1}" dt="2022-11-11T06:06:50.046" v="5538" actId="165"/>
          <ac:spMkLst>
            <pc:docMk/>
            <pc:sldMk cId="3619624635" sldId="1903"/>
            <ac:spMk id="14" creationId="{B988692F-CBEE-4AF6-AAFA-D660758620E7}"/>
          </ac:spMkLst>
        </pc:spChg>
        <pc:spChg chg="add mod topLvl">
          <ac:chgData name="Mr. PPT" userId="6442ff2356111531" providerId="LiveId" clId="{9E5A8E78-448E-430E-B339-3D00D8E655B1}" dt="2022-11-11T06:06:59.785" v="5541" actId="553"/>
          <ac:spMkLst>
            <pc:docMk/>
            <pc:sldMk cId="3619624635" sldId="1903"/>
            <ac:spMk id="15" creationId="{9CCEF331-765A-4338-9271-8D213B51FBC5}"/>
          </ac:spMkLst>
        </pc:spChg>
        <pc:spChg chg="add mod topLvl">
          <ac:chgData name="Mr. PPT" userId="6442ff2356111531" providerId="LiveId" clId="{9E5A8E78-448E-430E-B339-3D00D8E655B1}" dt="2022-11-11T06:07:04.763" v="5542" actId="165"/>
          <ac:spMkLst>
            <pc:docMk/>
            <pc:sldMk cId="3619624635" sldId="1903"/>
            <ac:spMk id="17" creationId="{AA7D7486-5E06-46DA-90E0-CBB407F3B876}"/>
          </ac:spMkLst>
        </pc:spChg>
        <pc:spChg chg="add mod topLvl">
          <ac:chgData name="Mr. PPT" userId="6442ff2356111531" providerId="LiveId" clId="{9E5A8E78-448E-430E-B339-3D00D8E655B1}" dt="2022-11-11T06:07:04.763" v="5542" actId="165"/>
          <ac:spMkLst>
            <pc:docMk/>
            <pc:sldMk cId="3619624635" sldId="1903"/>
            <ac:spMk id="18" creationId="{F66C2CA2-7A45-45F6-A223-68AA3C168213}"/>
          </ac:spMkLst>
        </pc:spChg>
        <pc:spChg chg="del">
          <ac:chgData name="Mr. PPT" userId="6442ff2356111531" providerId="LiveId" clId="{9E5A8E78-448E-430E-B339-3D00D8E655B1}" dt="2022-11-11T05:49:54.182" v="5063" actId="478"/>
          <ac:spMkLst>
            <pc:docMk/>
            <pc:sldMk cId="3619624635" sldId="1903"/>
            <ac:spMk id="28" creationId="{13C43DDC-C211-4861-B59E-7A8170675A14}"/>
          </ac:spMkLst>
        </pc:spChg>
        <pc:spChg chg="del">
          <ac:chgData name="Mr. PPT" userId="6442ff2356111531" providerId="LiveId" clId="{9E5A8E78-448E-430E-B339-3D00D8E655B1}" dt="2022-11-11T05:49:54.182" v="5063" actId="478"/>
          <ac:spMkLst>
            <pc:docMk/>
            <pc:sldMk cId="3619624635" sldId="1903"/>
            <ac:spMk id="29" creationId="{6DFFAD83-2A66-49BA-ABF2-E2464E5F51EC}"/>
          </ac:spMkLst>
        </pc:spChg>
        <pc:spChg chg="del">
          <ac:chgData name="Mr. PPT" userId="6442ff2356111531" providerId="LiveId" clId="{9E5A8E78-448E-430E-B339-3D00D8E655B1}" dt="2022-11-11T05:49:54.182" v="5063" actId="478"/>
          <ac:spMkLst>
            <pc:docMk/>
            <pc:sldMk cId="3619624635" sldId="1903"/>
            <ac:spMk id="30" creationId="{D47A0DE2-75ED-4D37-9316-391E4A0FB574}"/>
          </ac:spMkLst>
        </pc:spChg>
        <pc:spChg chg="add mod topLvl">
          <ac:chgData name="Mr. PPT" userId="6442ff2356111531" providerId="LiveId" clId="{9E5A8E78-448E-430E-B339-3D00D8E655B1}" dt="2022-11-11T06:06:50.046" v="5538" actId="165"/>
          <ac:spMkLst>
            <pc:docMk/>
            <pc:sldMk cId="3619624635" sldId="1903"/>
            <ac:spMk id="31" creationId="{D21F03EA-F2FC-4FD2-A6C5-10C7F6A34BC4}"/>
          </ac:spMkLst>
        </pc:spChg>
        <pc:spChg chg="add del mod">
          <ac:chgData name="Mr. PPT" userId="6442ff2356111531" providerId="LiveId" clId="{9E5A8E78-448E-430E-B339-3D00D8E655B1}" dt="2022-11-11T05:53:47.699" v="5162" actId="478"/>
          <ac:spMkLst>
            <pc:docMk/>
            <pc:sldMk cId="3619624635" sldId="1903"/>
            <ac:spMk id="32" creationId="{CE34A35E-66FA-432C-90B2-5B1AD733B3F9}"/>
          </ac:spMkLst>
        </pc:spChg>
        <pc:spChg chg="add del mod">
          <ac:chgData name="Mr. PPT" userId="6442ff2356111531" providerId="LiveId" clId="{9E5A8E78-448E-430E-B339-3D00D8E655B1}" dt="2022-11-11T05:58:50.442" v="5400"/>
          <ac:spMkLst>
            <pc:docMk/>
            <pc:sldMk cId="3619624635" sldId="1903"/>
            <ac:spMk id="33" creationId="{2817CDC0-51A9-42B2-A4E4-56D915CE86E8}"/>
          </ac:spMkLst>
        </pc:spChg>
        <pc:spChg chg="del">
          <ac:chgData name="Mr. PPT" userId="6442ff2356111531" providerId="LiveId" clId="{9E5A8E78-448E-430E-B339-3D00D8E655B1}" dt="2022-11-11T05:49:54.182" v="5063" actId="478"/>
          <ac:spMkLst>
            <pc:docMk/>
            <pc:sldMk cId="3619624635" sldId="1903"/>
            <ac:spMk id="39" creationId="{5A0F3E2D-992F-45D5-9E0F-F709D8701DA2}"/>
          </ac:spMkLst>
        </pc:spChg>
        <pc:spChg chg="del">
          <ac:chgData name="Mr. PPT" userId="6442ff2356111531" providerId="LiveId" clId="{9E5A8E78-448E-430E-B339-3D00D8E655B1}" dt="2022-11-11T05:49:54.182" v="5063" actId="478"/>
          <ac:spMkLst>
            <pc:docMk/>
            <pc:sldMk cId="3619624635" sldId="1903"/>
            <ac:spMk id="40" creationId="{A94CDD69-39A7-4D5F-8F39-02B852D5D4E2}"/>
          </ac:spMkLst>
        </pc:spChg>
        <pc:spChg chg="del">
          <ac:chgData name="Mr. PPT" userId="6442ff2356111531" providerId="LiveId" clId="{9E5A8E78-448E-430E-B339-3D00D8E655B1}" dt="2022-11-30T07:03:07.271" v="12159" actId="478"/>
          <ac:spMkLst>
            <pc:docMk/>
            <pc:sldMk cId="3619624635" sldId="1903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11T05:49:54.182" v="5063" actId="478"/>
          <ac:spMkLst>
            <pc:docMk/>
            <pc:sldMk cId="3619624635" sldId="1903"/>
            <ac:spMk id="73" creationId="{C90F5B23-5292-45E7-BA40-66B16EDBF63B}"/>
          </ac:spMkLst>
        </pc:spChg>
        <pc:spChg chg="del">
          <ac:chgData name="Mr. PPT" userId="6442ff2356111531" providerId="LiveId" clId="{9E5A8E78-448E-430E-B339-3D00D8E655B1}" dt="2022-11-11T05:49:54.182" v="5063" actId="478"/>
          <ac:spMkLst>
            <pc:docMk/>
            <pc:sldMk cId="3619624635" sldId="1903"/>
            <ac:spMk id="76" creationId="{03EE993B-2D64-4487-B61F-1F4C6E04C241}"/>
          </ac:spMkLst>
        </pc:spChg>
        <pc:spChg chg="del">
          <ac:chgData name="Mr. PPT" userId="6442ff2356111531" providerId="LiveId" clId="{9E5A8E78-448E-430E-B339-3D00D8E655B1}" dt="2022-11-11T05:49:54.182" v="5063" actId="478"/>
          <ac:spMkLst>
            <pc:docMk/>
            <pc:sldMk cId="3619624635" sldId="1903"/>
            <ac:spMk id="78" creationId="{E59C43A9-74B9-47A6-9A69-F4C101F7D941}"/>
          </ac:spMkLst>
        </pc:spChg>
        <pc:spChg chg="del">
          <ac:chgData name="Mr. PPT" userId="6442ff2356111531" providerId="LiveId" clId="{9E5A8E78-448E-430E-B339-3D00D8E655B1}" dt="2022-11-11T05:49:54.182" v="5063" actId="478"/>
          <ac:spMkLst>
            <pc:docMk/>
            <pc:sldMk cId="3619624635" sldId="1903"/>
            <ac:spMk id="79" creationId="{623339C9-781A-4BC6-B5E1-7E3EDF96175F}"/>
          </ac:spMkLst>
        </pc:spChg>
        <pc:grpChg chg="add del mod">
          <ac:chgData name="Mr. PPT" userId="6442ff2356111531" providerId="LiveId" clId="{9E5A8E78-448E-430E-B339-3D00D8E655B1}" dt="2022-11-11T06:03:14.765" v="5498" actId="165"/>
          <ac:grpSpMkLst>
            <pc:docMk/>
            <pc:sldMk cId="3619624635" sldId="1903"/>
            <ac:grpSpMk id="3" creationId="{C8486605-D3C7-43E3-A8EC-49838B3CC6B4}"/>
          </ac:grpSpMkLst>
        </pc:grpChg>
        <pc:grpChg chg="add del mod">
          <ac:chgData name="Mr. PPT" userId="6442ff2356111531" providerId="LiveId" clId="{9E5A8E78-448E-430E-B339-3D00D8E655B1}" dt="2022-11-11T06:04:21.845" v="5516" actId="165"/>
          <ac:grpSpMkLst>
            <pc:docMk/>
            <pc:sldMk cId="3619624635" sldId="1903"/>
            <ac:grpSpMk id="4" creationId="{916EF3DA-20BA-4546-9640-04ED552BAEC6}"/>
          </ac:grpSpMkLst>
        </pc:grpChg>
        <pc:grpChg chg="add del mod">
          <ac:chgData name="Mr. PPT" userId="6442ff2356111531" providerId="LiveId" clId="{9E5A8E78-448E-430E-B339-3D00D8E655B1}" dt="2022-11-11T06:04:58.957" v="5528" actId="165"/>
          <ac:grpSpMkLst>
            <pc:docMk/>
            <pc:sldMk cId="3619624635" sldId="1903"/>
            <ac:grpSpMk id="5" creationId="{B3E949E6-7A3D-4D7C-8C80-CC313E1F65F4}"/>
          </ac:grpSpMkLst>
        </pc:grpChg>
        <pc:grpChg chg="add del mod">
          <ac:chgData name="Mr. PPT" userId="6442ff2356111531" providerId="LiveId" clId="{9E5A8E78-448E-430E-B339-3D00D8E655B1}" dt="2022-11-11T06:06:50.046" v="5538" actId="165"/>
          <ac:grpSpMkLst>
            <pc:docMk/>
            <pc:sldMk cId="3619624635" sldId="1903"/>
            <ac:grpSpMk id="8" creationId="{295F17C6-D386-4CB3-A3B5-F3508202F9B4}"/>
          </ac:grpSpMkLst>
        </pc:grpChg>
        <pc:grpChg chg="del">
          <ac:chgData name="Mr. PPT" userId="6442ff2356111531" providerId="LiveId" clId="{9E5A8E78-448E-430E-B339-3D00D8E655B1}" dt="2022-11-11T05:49:54.182" v="5063" actId="478"/>
          <ac:grpSpMkLst>
            <pc:docMk/>
            <pc:sldMk cId="3619624635" sldId="1903"/>
            <ac:grpSpMk id="9" creationId="{D5B0D64B-D7C1-41F3-A821-FD32D8CD1CE1}"/>
          </ac:grpSpMkLst>
        </pc:grpChg>
        <pc:grpChg chg="add del mod">
          <ac:chgData name="Mr. PPT" userId="6442ff2356111531" providerId="LiveId" clId="{9E5A8E78-448E-430E-B339-3D00D8E655B1}" dt="2022-11-11T06:07:04.763" v="5542" actId="165"/>
          <ac:grpSpMkLst>
            <pc:docMk/>
            <pc:sldMk cId="3619624635" sldId="1903"/>
            <ac:grpSpMk id="9" creationId="{ED88E28F-65E8-4733-9F46-0728C7EDEF0B}"/>
          </ac:grpSpMkLst>
        </pc:grpChg>
        <pc:picChg chg="add mod ord">
          <ac:chgData name="Mr. PPT" userId="6442ff2356111531" providerId="LiveId" clId="{9E5A8E78-448E-430E-B339-3D00D8E655B1}" dt="2022-11-11T06:06:40.893" v="5535" actId="167"/>
          <ac:picMkLst>
            <pc:docMk/>
            <pc:sldMk cId="3619624635" sldId="1903"/>
            <ac:picMk id="7" creationId="{41011EED-93B1-4EB6-8567-AD69B87529E2}"/>
          </ac:picMkLst>
        </pc:picChg>
        <pc:picChg chg="add del mod">
          <ac:chgData name="Mr. PPT" userId="6442ff2356111531" providerId="LiveId" clId="{9E5A8E78-448E-430E-B339-3D00D8E655B1}" dt="2022-11-11T05:51:51.905" v="5066" actId="478"/>
          <ac:picMkLst>
            <pc:docMk/>
            <pc:sldMk cId="3619624635" sldId="1903"/>
            <ac:picMk id="10" creationId="{FE0D39FB-415C-4FD3-B0A2-28DECADA514D}"/>
          </ac:picMkLst>
        </pc:picChg>
        <pc:picChg chg="add del mod modCrop">
          <ac:chgData name="Mr. PPT" userId="6442ff2356111531" providerId="LiveId" clId="{9E5A8E78-448E-430E-B339-3D00D8E655B1}" dt="2022-11-11T06:01:23.267" v="5447" actId="478"/>
          <ac:picMkLst>
            <pc:docMk/>
            <pc:sldMk cId="3619624635" sldId="1903"/>
            <ac:picMk id="12" creationId="{3F611699-880C-4FC9-83EB-9B5422516A9C}"/>
          </ac:picMkLst>
        </pc:picChg>
        <pc:picChg chg="add del mod ord">
          <ac:chgData name="Mr. PPT" userId="6442ff2356111531" providerId="LiveId" clId="{9E5A8E78-448E-430E-B339-3D00D8E655B1}" dt="2022-11-11T06:06:32.679" v="5529" actId="478"/>
          <ac:picMkLst>
            <pc:docMk/>
            <pc:sldMk cId="3619624635" sldId="1903"/>
            <ac:picMk id="16" creationId="{9A765101-82EA-4AC5-AAEE-56B44AC91028}"/>
          </ac:picMkLst>
        </pc:picChg>
        <pc:picChg chg="del">
          <ac:chgData name="Mr. PPT" userId="6442ff2356111531" providerId="LiveId" clId="{9E5A8E78-448E-430E-B339-3D00D8E655B1}" dt="2022-11-30T07:03:07.271" v="12159" actId="478"/>
          <ac:picMkLst>
            <pc:docMk/>
            <pc:sldMk cId="3619624635" sldId="1903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07.271" v="12159" actId="478"/>
          <ac:picMkLst>
            <pc:docMk/>
            <pc:sldMk cId="3619624635" sldId="1903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07.271" v="12159" actId="478"/>
          <ac:picMkLst>
            <pc:docMk/>
            <pc:sldMk cId="3619624635" sldId="1903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07.271" v="12159" actId="478"/>
          <ac:picMkLst>
            <pc:docMk/>
            <pc:sldMk cId="3619624635" sldId="1903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3:07.271" v="12159" actId="478"/>
          <ac:picMkLst>
            <pc:docMk/>
            <pc:sldMk cId="3619624635" sldId="1903"/>
            <ac:picMk id="67" creationId="{C9D14DF9-FA93-40D9-9D64-594AC9F4A482}"/>
          </ac:picMkLst>
        </pc:picChg>
        <pc:cxnChg chg="del">
          <ac:chgData name="Mr. PPT" userId="6442ff2356111531" providerId="LiveId" clId="{9E5A8E78-448E-430E-B339-3D00D8E655B1}" dt="2022-11-11T05:51:45.748" v="5064" actId="478"/>
          <ac:cxnSpMkLst>
            <pc:docMk/>
            <pc:sldMk cId="3619624635" sldId="1903"/>
            <ac:cxnSpMk id="5" creationId="{27916B96-FF2C-4501-A2F8-D0621646D622}"/>
          </ac:cxnSpMkLst>
        </pc:cxnChg>
        <pc:cxnChg chg="del">
          <ac:chgData name="Mr. PPT" userId="6442ff2356111531" providerId="LiveId" clId="{9E5A8E78-448E-430E-B339-3D00D8E655B1}" dt="2022-11-11T05:51:45.748" v="5064" actId="478"/>
          <ac:cxnSpMkLst>
            <pc:docMk/>
            <pc:sldMk cId="3619624635" sldId="1903"/>
            <ac:cxnSpMk id="6" creationId="{FE0EABEB-A824-413A-8C5A-2660CCB3E92D}"/>
          </ac:cxnSpMkLst>
        </pc:cxnChg>
      </pc:sldChg>
      <pc:sldChg chg="addSp delSp modSp add mod ord">
        <pc:chgData name="Mr. PPT" userId="6442ff2356111531" providerId="LiveId" clId="{9E5A8E78-448E-430E-B339-3D00D8E655B1}" dt="2022-11-30T07:03:08.471" v="12160" actId="478"/>
        <pc:sldMkLst>
          <pc:docMk/>
          <pc:sldMk cId="3054044485" sldId="1904"/>
        </pc:sldMkLst>
        <pc:spChg chg="add mod topLvl">
          <ac:chgData name="Mr. PPT" userId="6442ff2356111531" providerId="LiveId" clId="{9E5A8E78-448E-430E-B339-3D00D8E655B1}" dt="2022-11-11T06:17:19.134" v="5596" actId="12789"/>
          <ac:spMkLst>
            <pc:docMk/>
            <pc:sldMk cId="3054044485" sldId="1904"/>
            <ac:spMk id="26" creationId="{A22BF7CD-CB33-42E2-8348-BF90154DEB23}"/>
          </ac:spMkLst>
        </pc:spChg>
        <pc:spChg chg="add mod topLvl">
          <ac:chgData name="Mr. PPT" userId="6442ff2356111531" providerId="LiveId" clId="{9E5A8E78-448E-430E-B339-3D00D8E655B1}" dt="2022-11-11T06:23:13.221" v="5750" actId="12788"/>
          <ac:spMkLst>
            <pc:docMk/>
            <pc:sldMk cId="3054044485" sldId="1904"/>
            <ac:spMk id="27" creationId="{41A8C427-8B56-436E-8A97-DC10AB77D329}"/>
          </ac:spMkLst>
        </pc:spChg>
        <pc:spChg chg="del">
          <ac:chgData name="Mr. PPT" userId="6442ff2356111531" providerId="LiveId" clId="{9E5A8E78-448E-430E-B339-3D00D8E655B1}" dt="2022-11-11T06:07:20.635" v="5546" actId="478"/>
          <ac:spMkLst>
            <pc:docMk/>
            <pc:sldMk cId="3054044485" sldId="1904"/>
            <ac:spMk id="28" creationId="{13C43DDC-C211-4861-B59E-7A8170675A14}"/>
          </ac:spMkLst>
        </pc:spChg>
        <pc:spChg chg="del">
          <ac:chgData name="Mr. PPT" userId="6442ff2356111531" providerId="LiveId" clId="{9E5A8E78-448E-430E-B339-3D00D8E655B1}" dt="2022-11-11T06:07:20.635" v="5546" actId="478"/>
          <ac:spMkLst>
            <pc:docMk/>
            <pc:sldMk cId="3054044485" sldId="1904"/>
            <ac:spMk id="29" creationId="{6DFFAD83-2A66-49BA-ABF2-E2464E5F51EC}"/>
          </ac:spMkLst>
        </pc:spChg>
        <pc:spChg chg="del">
          <ac:chgData name="Mr. PPT" userId="6442ff2356111531" providerId="LiveId" clId="{9E5A8E78-448E-430E-B339-3D00D8E655B1}" dt="2022-11-11T06:07:20.635" v="5546" actId="478"/>
          <ac:spMkLst>
            <pc:docMk/>
            <pc:sldMk cId="3054044485" sldId="1904"/>
            <ac:spMk id="30" creationId="{D47A0DE2-75ED-4D37-9316-391E4A0FB574}"/>
          </ac:spMkLst>
        </pc:spChg>
        <pc:spChg chg="add mod topLvl">
          <ac:chgData name="Mr. PPT" userId="6442ff2356111531" providerId="LiveId" clId="{9E5A8E78-448E-430E-B339-3D00D8E655B1}" dt="2022-11-11T06:24:23.100" v="5781" actId="12789"/>
          <ac:spMkLst>
            <pc:docMk/>
            <pc:sldMk cId="3054044485" sldId="1904"/>
            <ac:spMk id="31" creationId="{E795FECC-FA23-43C1-9062-7156B199E50C}"/>
          </ac:spMkLst>
        </pc:spChg>
        <pc:spChg chg="add mod topLvl">
          <ac:chgData name="Mr. PPT" userId="6442ff2356111531" providerId="LiveId" clId="{9E5A8E78-448E-430E-B339-3D00D8E655B1}" dt="2022-11-11T06:17:51.078" v="5604" actId="12789"/>
          <ac:spMkLst>
            <pc:docMk/>
            <pc:sldMk cId="3054044485" sldId="1904"/>
            <ac:spMk id="32" creationId="{4CC79A90-99A0-4ADE-8609-FEDAC7D03571}"/>
          </ac:spMkLst>
        </pc:spChg>
        <pc:spChg chg="add mod topLvl">
          <ac:chgData name="Mr. PPT" userId="6442ff2356111531" providerId="LiveId" clId="{9E5A8E78-448E-430E-B339-3D00D8E655B1}" dt="2022-11-11T06:19:09.141" v="5632" actId="1076"/>
          <ac:spMkLst>
            <pc:docMk/>
            <pc:sldMk cId="3054044485" sldId="1904"/>
            <ac:spMk id="33" creationId="{5D2F6354-E0AD-471B-9C17-EA3133A9E590}"/>
          </ac:spMkLst>
        </pc:spChg>
        <pc:spChg chg="add mod topLvl">
          <ac:chgData name="Mr. PPT" userId="6442ff2356111531" providerId="LiveId" clId="{9E5A8E78-448E-430E-B339-3D00D8E655B1}" dt="2022-11-11T06:19:16.021" v="5635" actId="12789"/>
          <ac:spMkLst>
            <pc:docMk/>
            <pc:sldMk cId="3054044485" sldId="1904"/>
            <ac:spMk id="34" creationId="{67B4902F-62DA-4F05-919D-74834F2D5CBF}"/>
          </ac:spMkLst>
        </pc:spChg>
        <pc:spChg chg="add del mod topLvl">
          <ac:chgData name="Mr. PPT" userId="6442ff2356111531" providerId="LiveId" clId="{9E5A8E78-448E-430E-B339-3D00D8E655B1}" dt="2022-11-11T06:14:13.403" v="5577" actId="478"/>
          <ac:spMkLst>
            <pc:docMk/>
            <pc:sldMk cId="3054044485" sldId="1904"/>
            <ac:spMk id="35" creationId="{127A7DE0-D23D-412A-A987-DDBBF9795C1B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37" creationId="{29D64208-AB65-43A7-BE4B-99A49E743238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38" creationId="{ADFEFBC5-2E5F-41E7-B7FA-F37C7536F974}"/>
          </ac:spMkLst>
        </pc:spChg>
        <pc:spChg chg="del">
          <ac:chgData name="Mr. PPT" userId="6442ff2356111531" providerId="LiveId" clId="{9E5A8E78-448E-430E-B339-3D00D8E655B1}" dt="2022-11-11T06:07:20.635" v="5546" actId="478"/>
          <ac:spMkLst>
            <pc:docMk/>
            <pc:sldMk cId="3054044485" sldId="1904"/>
            <ac:spMk id="39" creationId="{5A0F3E2D-992F-45D5-9E0F-F709D8701DA2}"/>
          </ac:spMkLst>
        </pc:spChg>
        <pc:spChg chg="del">
          <ac:chgData name="Mr. PPT" userId="6442ff2356111531" providerId="LiveId" clId="{9E5A8E78-448E-430E-B339-3D00D8E655B1}" dt="2022-11-11T06:07:20.635" v="5546" actId="478"/>
          <ac:spMkLst>
            <pc:docMk/>
            <pc:sldMk cId="3054044485" sldId="1904"/>
            <ac:spMk id="40" creationId="{A94CDD69-39A7-4D5F-8F39-02B852D5D4E2}"/>
          </ac:spMkLst>
        </pc:spChg>
        <pc:spChg chg="del">
          <ac:chgData name="Mr. PPT" userId="6442ff2356111531" providerId="LiveId" clId="{9E5A8E78-448E-430E-B339-3D00D8E655B1}" dt="2022-11-30T07:03:08.471" v="12160" actId="478"/>
          <ac:spMkLst>
            <pc:docMk/>
            <pc:sldMk cId="3054044485" sldId="1904"/>
            <ac:spMk id="41" creationId="{F61FBFA5-2054-4DB8-916E-11EAE433D6F3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42" creationId="{F6A3B043-F856-4412-BF25-2E7D20330FBA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43" creationId="{4B827261-3EC1-489C-8D73-708FF6B7D880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44" creationId="{5C068953-2DFD-463C-B171-DBDDC0B6D97A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45" creationId="{484A5A56-883C-4852-A3BA-0DA5D3C34D3B}"/>
          </ac:spMkLst>
        </pc:spChg>
        <pc:spChg chg="add del mod topLvl">
          <ac:chgData name="Mr. PPT" userId="6442ff2356111531" providerId="LiveId" clId="{9E5A8E78-448E-430E-B339-3D00D8E655B1}" dt="2022-11-11T06:14:13.403" v="5577" actId="478"/>
          <ac:spMkLst>
            <pc:docMk/>
            <pc:sldMk cId="3054044485" sldId="1904"/>
            <ac:spMk id="46" creationId="{A7A51FE5-756F-4652-8E9D-9693CD2B8E8F}"/>
          </ac:spMkLst>
        </pc:spChg>
        <pc:spChg chg="add del mod topLvl">
          <ac:chgData name="Mr. PPT" userId="6442ff2356111531" providerId="LiveId" clId="{9E5A8E78-448E-430E-B339-3D00D8E655B1}" dt="2022-11-11T06:14:13.403" v="5577" actId="478"/>
          <ac:spMkLst>
            <pc:docMk/>
            <pc:sldMk cId="3054044485" sldId="1904"/>
            <ac:spMk id="47" creationId="{A547631A-C00C-4426-8C1A-7CF897E9A8D2}"/>
          </ac:spMkLst>
        </pc:spChg>
        <pc:spChg chg="add del mod topLvl">
          <ac:chgData name="Mr. PPT" userId="6442ff2356111531" providerId="LiveId" clId="{9E5A8E78-448E-430E-B339-3D00D8E655B1}" dt="2022-11-11T06:14:13.403" v="5577" actId="478"/>
          <ac:spMkLst>
            <pc:docMk/>
            <pc:sldMk cId="3054044485" sldId="1904"/>
            <ac:spMk id="48" creationId="{D1510C5D-F4E7-4568-BE34-9522DE6CA95E}"/>
          </ac:spMkLst>
        </pc:spChg>
        <pc:spChg chg="add del mod topLvl">
          <ac:chgData name="Mr. PPT" userId="6442ff2356111531" providerId="LiveId" clId="{9E5A8E78-448E-430E-B339-3D00D8E655B1}" dt="2022-11-11T06:14:13.403" v="5577" actId="478"/>
          <ac:spMkLst>
            <pc:docMk/>
            <pc:sldMk cId="3054044485" sldId="1904"/>
            <ac:spMk id="49" creationId="{85206B87-09C9-43B8-986D-FD6ED5B24E30}"/>
          </ac:spMkLst>
        </pc:spChg>
        <pc:spChg chg="add del mod topLvl">
          <ac:chgData name="Mr. PPT" userId="6442ff2356111531" providerId="LiveId" clId="{9E5A8E78-448E-430E-B339-3D00D8E655B1}" dt="2022-11-11T06:14:13.403" v="5577" actId="478"/>
          <ac:spMkLst>
            <pc:docMk/>
            <pc:sldMk cId="3054044485" sldId="1904"/>
            <ac:spMk id="50" creationId="{EE54B493-8EE3-469E-997F-48D120ABA55B}"/>
          </ac:spMkLst>
        </pc:spChg>
        <pc:spChg chg="add del mod topLvl">
          <ac:chgData name="Mr. PPT" userId="6442ff2356111531" providerId="LiveId" clId="{9E5A8E78-448E-430E-B339-3D00D8E655B1}" dt="2022-11-11T06:14:13.403" v="5577" actId="478"/>
          <ac:spMkLst>
            <pc:docMk/>
            <pc:sldMk cId="3054044485" sldId="1904"/>
            <ac:spMk id="51" creationId="{9DE59F00-875D-49F7-A204-D81CA6299B03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53" creationId="{5B36A2C8-A032-4A08-AF3C-DDE06993801D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54" creationId="{D66E1268-5A11-4E5F-B972-DE8A93612259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55" creationId="{A438E49F-19C3-4A96-9F4F-022C1A6C13B4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56" creationId="{1F044685-19D4-4304-ADFF-AC23B52BD4CE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57" creationId="{29FBD140-22DB-4351-A0CB-41A5C3EAECC3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58" creationId="{99B8929D-8717-4452-8DB0-E5FDADD19A9D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62" creationId="{30031885-CE94-4228-8270-88D99FA02520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63" creationId="{5E4317EE-973A-4089-8F66-7B6B440AE483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64" creationId="{CF165881-1D4E-498B-B128-433D23E9209A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66" creationId="{21362A84-6CCD-4198-9C08-EA662D06BAB3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68" creationId="{09C353CA-F87B-4B2B-B610-195EB83F85F1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72" creationId="{076F17D0-8F1A-4CE0-89FA-BB758624AE1D}"/>
          </ac:spMkLst>
        </pc:spChg>
        <pc:spChg chg="del">
          <ac:chgData name="Mr. PPT" userId="6442ff2356111531" providerId="LiveId" clId="{9E5A8E78-448E-430E-B339-3D00D8E655B1}" dt="2022-11-11T06:07:20.635" v="5546" actId="478"/>
          <ac:spMkLst>
            <pc:docMk/>
            <pc:sldMk cId="3054044485" sldId="1904"/>
            <ac:spMk id="73" creationId="{C90F5B23-5292-45E7-BA40-66B16EDBF63B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74" creationId="{4A24BA6B-605F-42D5-B117-8BA78BA5DAA9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75" creationId="{F750FC0C-F86B-45E2-9146-8D86027A2354}"/>
          </ac:spMkLst>
        </pc:spChg>
        <pc:spChg chg="del">
          <ac:chgData name="Mr. PPT" userId="6442ff2356111531" providerId="LiveId" clId="{9E5A8E78-448E-430E-B339-3D00D8E655B1}" dt="2022-11-11T06:07:20.635" v="5546" actId="478"/>
          <ac:spMkLst>
            <pc:docMk/>
            <pc:sldMk cId="3054044485" sldId="1904"/>
            <ac:spMk id="76" creationId="{03EE993B-2D64-4487-B61F-1F4C6E04C241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77" creationId="{BECC8E33-07CB-490C-9C2A-21B2FE02177C}"/>
          </ac:spMkLst>
        </pc:spChg>
        <pc:spChg chg="del">
          <ac:chgData name="Mr. PPT" userId="6442ff2356111531" providerId="LiveId" clId="{9E5A8E78-448E-430E-B339-3D00D8E655B1}" dt="2022-11-11T06:07:20.635" v="5546" actId="478"/>
          <ac:spMkLst>
            <pc:docMk/>
            <pc:sldMk cId="3054044485" sldId="1904"/>
            <ac:spMk id="78" creationId="{E59C43A9-74B9-47A6-9A69-F4C101F7D941}"/>
          </ac:spMkLst>
        </pc:spChg>
        <pc:spChg chg="del">
          <ac:chgData name="Mr. PPT" userId="6442ff2356111531" providerId="LiveId" clId="{9E5A8E78-448E-430E-B339-3D00D8E655B1}" dt="2022-11-11T06:07:20.635" v="5546" actId="478"/>
          <ac:spMkLst>
            <pc:docMk/>
            <pc:sldMk cId="3054044485" sldId="1904"/>
            <ac:spMk id="79" creationId="{623339C9-781A-4BC6-B5E1-7E3EDF96175F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80" creationId="{15BDF37A-AF86-4E5E-BBB2-FB2325410986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81" creationId="{25EEE493-86FE-4E0A-90E3-C3A113966564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82" creationId="{6BBFF661-862C-46DC-B650-92ADD2169FC3}"/>
          </ac:spMkLst>
        </pc:spChg>
        <pc:spChg chg="mod">
          <ac:chgData name="Mr. PPT" userId="6442ff2356111531" providerId="LiveId" clId="{9E5A8E78-448E-430E-B339-3D00D8E655B1}" dt="2022-11-11T06:07:43.197" v="5552" actId="165"/>
          <ac:spMkLst>
            <pc:docMk/>
            <pc:sldMk cId="3054044485" sldId="1904"/>
            <ac:spMk id="83" creationId="{4244E992-DECF-4A1B-A9BD-A8B6CD6D6A33}"/>
          </ac:spMkLst>
        </pc:spChg>
        <pc:spChg chg="add del mod topLvl">
          <ac:chgData name="Mr. PPT" userId="6442ff2356111531" providerId="LiveId" clId="{9E5A8E78-448E-430E-B339-3D00D8E655B1}" dt="2022-11-11T06:14:13.403" v="5577" actId="478"/>
          <ac:spMkLst>
            <pc:docMk/>
            <pc:sldMk cId="3054044485" sldId="1904"/>
            <ac:spMk id="84" creationId="{ABFB8D5E-88D8-4E5A-8158-00A2EE3A5B97}"/>
          </ac:spMkLst>
        </pc:spChg>
        <pc:spChg chg="add mod topLvl">
          <ac:chgData name="Mr. PPT" userId="6442ff2356111531" providerId="LiveId" clId="{9E5A8E78-448E-430E-B339-3D00D8E655B1}" dt="2022-11-11T06:25:47.685" v="5819"/>
          <ac:spMkLst>
            <pc:docMk/>
            <pc:sldMk cId="3054044485" sldId="1904"/>
            <ac:spMk id="85" creationId="{E8FDDBCC-3E4B-4559-A35F-C80413DD6F8F}"/>
          </ac:spMkLst>
        </pc:spChg>
        <pc:spChg chg="add mod topLvl">
          <ac:chgData name="Mr. PPT" userId="6442ff2356111531" providerId="LiveId" clId="{9E5A8E78-448E-430E-B339-3D00D8E655B1}" dt="2022-11-11T06:18:12.309" v="5608" actId="14100"/>
          <ac:spMkLst>
            <pc:docMk/>
            <pc:sldMk cId="3054044485" sldId="1904"/>
            <ac:spMk id="86" creationId="{98660C1C-76AC-4CBF-9136-89DF429CC45F}"/>
          </ac:spMkLst>
        </pc:spChg>
        <pc:spChg chg="mod topLvl">
          <ac:chgData name="Mr. PPT" userId="6442ff2356111531" providerId="LiveId" clId="{9E5A8E78-448E-430E-B339-3D00D8E655B1}" dt="2022-11-11T06:27:07.694" v="5826" actId="207"/>
          <ac:spMkLst>
            <pc:docMk/>
            <pc:sldMk cId="3054044485" sldId="1904"/>
            <ac:spMk id="88" creationId="{27D15F51-5447-425E-8CC4-40CC2306F3B4}"/>
          </ac:spMkLst>
        </pc:spChg>
        <pc:spChg chg="mod topLvl">
          <ac:chgData name="Mr. PPT" userId="6442ff2356111531" providerId="LiveId" clId="{9E5A8E78-448E-430E-B339-3D00D8E655B1}" dt="2022-11-11T06:27:14.633" v="5827" actId="207"/>
          <ac:spMkLst>
            <pc:docMk/>
            <pc:sldMk cId="3054044485" sldId="1904"/>
            <ac:spMk id="89" creationId="{94528138-4DA1-42DC-9FDF-0D9ABA3D2C39}"/>
          </ac:spMkLst>
        </pc:spChg>
        <pc:spChg chg="add mod">
          <ac:chgData name="Mr. PPT" userId="6442ff2356111531" providerId="LiveId" clId="{9E5A8E78-448E-430E-B339-3D00D8E655B1}" dt="2022-11-11T06:27:29.555" v="5828" actId="207"/>
          <ac:spMkLst>
            <pc:docMk/>
            <pc:sldMk cId="3054044485" sldId="1904"/>
            <ac:spMk id="90" creationId="{D274B7EF-832C-45E0-9D80-9EFEBA3D9F42}"/>
          </ac:spMkLst>
        </pc:spChg>
        <pc:spChg chg="add mod">
          <ac:chgData name="Mr. PPT" userId="6442ff2356111531" providerId="LiveId" clId="{9E5A8E78-448E-430E-B339-3D00D8E655B1}" dt="2022-11-11T06:27:53.619" v="5831" actId="207"/>
          <ac:spMkLst>
            <pc:docMk/>
            <pc:sldMk cId="3054044485" sldId="1904"/>
            <ac:spMk id="91" creationId="{02F98F1E-4F3A-4B7F-9FBF-2498C3A48493}"/>
          </ac:spMkLst>
        </pc:spChg>
        <pc:spChg chg="add mod">
          <ac:chgData name="Mr. PPT" userId="6442ff2356111531" providerId="LiveId" clId="{9E5A8E78-448E-430E-B339-3D00D8E655B1}" dt="2022-11-11T06:22:30.497" v="5652" actId="1076"/>
          <ac:spMkLst>
            <pc:docMk/>
            <pc:sldMk cId="3054044485" sldId="1904"/>
            <ac:spMk id="92" creationId="{22993B95-3AAF-480B-88FA-C5E358B9EF26}"/>
          </ac:spMkLst>
        </pc:spChg>
        <pc:spChg chg="add del mod">
          <ac:chgData name="Mr. PPT" userId="6442ff2356111531" providerId="LiveId" clId="{9E5A8E78-448E-430E-B339-3D00D8E655B1}" dt="2022-11-11T06:22:46.549" v="5691" actId="478"/>
          <ac:spMkLst>
            <pc:docMk/>
            <pc:sldMk cId="3054044485" sldId="1904"/>
            <ac:spMk id="93" creationId="{88E824C8-26CC-45FC-BE08-8913A5833967}"/>
          </ac:spMkLst>
        </pc:spChg>
        <pc:spChg chg="add mod">
          <ac:chgData name="Mr. PPT" userId="6442ff2356111531" providerId="LiveId" clId="{9E5A8E78-448E-430E-B339-3D00D8E655B1}" dt="2022-11-11T06:23:45.904" v="5765" actId="948"/>
          <ac:spMkLst>
            <pc:docMk/>
            <pc:sldMk cId="3054044485" sldId="1904"/>
            <ac:spMk id="94" creationId="{140898AA-220A-4E30-A783-45203643B196}"/>
          </ac:spMkLst>
        </pc:spChg>
        <pc:spChg chg="add mod topLvl">
          <ac:chgData name="Mr. PPT" userId="6442ff2356111531" providerId="LiveId" clId="{9E5A8E78-448E-430E-B339-3D00D8E655B1}" dt="2022-11-11T06:27:34.313" v="5829" actId="207"/>
          <ac:spMkLst>
            <pc:docMk/>
            <pc:sldMk cId="3054044485" sldId="1904"/>
            <ac:spMk id="96" creationId="{CFBE4D9F-F681-47D7-919B-667D0C605F39}"/>
          </ac:spMkLst>
        </pc:spChg>
        <pc:spChg chg="add mod">
          <ac:chgData name="Mr. PPT" userId="6442ff2356111531" providerId="LiveId" clId="{9E5A8E78-448E-430E-B339-3D00D8E655B1}" dt="2022-11-11T06:25:42.562" v="5815" actId="1076"/>
          <ac:spMkLst>
            <pc:docMk/>
            <pc:sldMk cId="3054044485" sldId="1904"/>
            <ac:spMk id="97" creationId="{42CBFC4B-FF70-45B1-9218-CB9E30E55189}"/>
          </ac:spMkLst>
        </pc:spChg>
        <pc:grpChg chg="add del mod">
          <ac:chgData name="Mr. PPT" userId="6442ff2356111531" providerId="LiveId" clId="{9E5A8E78-448E-430E-B339-3D00D8E655B1}" dt="2022-11-11T06:07:43.197" v="5552" actId="165"/>
          <ac:grpSpMkLst>
            <pc:docMk/>
            <pc:sldMk cId="3054044485" sldId="1904"/>
            <ac:grpSpMk id="8" creationId="{B5502AD0-7144-48C9-B4A3-1105F760ACB4}"/>
          </ac:grpSpMkLst>
        </pc:grpChg>
        <pc:grpChg chg="del">
          <ac:chgData name="Mr. PPT" userId="6442ff2356111531" providerId="LiveId" clId="{9E5A8E78-448E-430E-B339-3D00D8E655B1}" dt="2022-11-11T06:07:20.635" v="5546" actId="478"/>
          <ac:grpSpMkLst>
            <pc:docMk/>
            <pc:sldMk cId="3054044485" sldId="1904"/>
            <ac:grpSpMk id="9" creationId="{D5B0D64B-D7C1-41F3-A821-FD32D8CD1CE1}"/>
          </ac:grpSpMkLst>
        </pc:grpChg>
        <pc:grpChg chg="add del mod">
          <ac:chgData name="Mr. PPT" userId="6442ff2356111531" providerId="LiveId" clId="{9E5A8E78-448E-430E-B339-3D00D8E655B1}" dt="2022-11-11T06:08:14.774" v="5557" actId="165"/>
          <ac:grpSpMkLst>
            <pc:docMk/>
            <pc:sldMk cId="3054044485" sldId="1904"/>
            <ac:grpSpMk id="10" creationId="{86DBFE7D-2093-4D40-95D7-9E785811A600}"/>
          </ac:grpSpMkLst>
        </pc:grpChg>
        <pc:grpChg chg="add del mod">
          <ac:chgData name="Mr. PPT" userId="6442ff2356111531" providerId="LiveId" clId="{9E5A8E78-448E-430E-B339-3D00D8E655B1}" dt="2022-11-11T06:08:14.774" v="5557" actId="165"/>
          <ac:grpSpMkLst>
            <pc:docMk/>
            <pc:sldMk cId="3054044485" sldId="1904"/>
            <ac:grpSpMk id="11" creationId="{0D808966-DE29-4755-A5E6-4FB4A906FF77}"/>
          </ac:grpSpMkLst>
        </pc:grpChg>
        <pc:grpChg chg="add del mod">
          <ac:chgData name="Mr. PPT" userId="6442ff2356111531" providerId="LiveId" clId="{9E5A8E78-448E-430E-B339-3D00D8E655B1}" dt="2022-11-11T06:18:06.585" v="5607" actId="165"/>
          <ac:grpSpMkLst>
            <pc:docMk/>
            <pc:sldMk cId="3054044485" sldId="1904"/>
            <ac:grpSpMk id="12" creationId="{7BCE2D76-AD8B-4690-A993-194F017D763B}"/>
          </ac:grpSpMkLst>
        </pc:grpChg>
        <pc:grpChg chg="add del mod">
          <ac:chgData name="Mr. PPT" userId="6442ff2356111531" providerId="LiveId" clId="{9E5A8E78-448E-430E-B339-3D00D8E655B1}" dt="2022-11-11T06:17:51.882" v="5605" actId="165"/>
          <ac:grpSpMkLst>
            <pc:docMk/>
            <pc:sldMk cId="3054044485" sldId="1904"/>
            <ac:grpSpMk id="13" creationId="{2C91C16D-C942-4749-82D2-3C610CB07D17}"/>
          </ac:grpSpMkLst>
        </pc:grpChg>
        <pc:grpChg chg="add del mod">
          <ac:chgData name="Mr. PPT" userId="6442ff2356111531" providerId="LiveId" clId="{9E5A8E78-448E-430E-B339-3D00D8E655B1}" dt="2022-11-11T06:24:23.629" v="5782" actId="165"/>
          <ac:grpSpMkLst>
            <pc:docMk/>
            <pc:sldMk cId="3054044485" sldId="1904"/>
            <ac:grpSpMk id="14" creationId="{C460AF29-B1B4-43EC-98E4-74D1184AD6E8}"/>
          </ac:grpSpMkLst>
        </pc:grpChg>
        <pc:grpChg chg="add del mod topLvl">
          <ac:chgData name="Mr. PPT" userId="6442ff2356111531" providerId="LiveId" clId="{9E5A8E78-448E-430E-B339-3D00D8E655B1}" dt="2022-11-11T06:14:13.403" v="5577" actId="478"/>
          <ac:grpSpMkLst>
            <pc:docMk/>
            <pc:sldMk cId="3054044485" sldId="1904"/>
            <ac:grpSpMk id="36" creationId="{C7D42877-FC51-4FC9-B74D-2F72DA2B34EE}"/>
          </ac:grpSpMkLst>
        </pc:grpChg>
        <pc:grpChg chg="add del mod topLvl">
          <ac:chgData name="Mr. PPT" userId="6442ff2356111531" providerId="LiveId" clId="{9E5A8E78-448E-430E-B339-3D00D8E655B1}" dt="2022-11-11T06:14:13.403" v="5577" actId="478"/>
          <ac:grpSpMkLst>
            <pc:docMk/>
            <pc:sldMk cId="3054044485" sldId="1904"/>
            <ac:grpSpMk id="52" creationId="{BA719BD0-6E32-4940-A331-C737D26ED374}"/>
          </ac:grpSpMkLst>
        </pc:grpChg>
        <pc:grpChg chg="add del mod topLvl">
          <ac:chgData name="Mr. PPT" userId="6442ff2356111531" providerId="LiveId" clId="{9E5A8E78-448E-430E-B339-3D00D8E655B1}" dt="2022-11-11T06:14:13.403" v="5577" actId="478"/>
          <ac:grpSpMkLst>
            <pc:docMk/>
            <pc:sldMk cId="3054044485" sldId="1904"/>
            <ac:grpSpMk id="69" creationId="{E25BB8A8-28A6-42FC-9287-9AFA78A207A2}"/>
          </ac:grpSpMkLst>
        </pc:grpChg>
        <pc:grpChg chg="add del mod">
          <ac:chgData name="Mr. PPT" userId="6442ff2356111531" providerId="LiveId" clId="{9E5A8E78-448E-430E-B339-3D00D8E655B1}" dt="2022-11-11T06:17:34.487" v="5598" actId="165"/>
          <ac:grpSpMkLst>
            <pc:docMk/>
            <pc:sldMk cId="3054044485" sldId="1904"/>
            <ac:grpSpMk id="87" creationId="{CD56D8FB-6FD8-4A6F-ADD4-923BFDFAA787}"/>
          </ac:grpSpMkLst>
        </pc:grpChg>
        <pc:picChg chg="del">
          <ac:chgData name="Mr. PPT" userId="6442ff2356111531" providerId="LiveId" clId="{9E5A8E78-448E-430E-B339-3D00D8E655B1}" dt="2022-11-30T07:03:08.471" v="12160" actId="478"/>
          <ac:picMkLst>
            <pc:docMk/>
            <pc:sldMk cId="3054044485" sldId="1904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08.471" v="12160" actId="478"/>
          <ac:picMkLst>
            <pc:docMk/>
            <pc:sldMk cId="3054044485" sldId="1904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08.471" v="12160" actId="478"/>
          <ac:picMkLst>
            <pc:docMk/>
            <pc:sldMk cId="3054044485" sldId="1904"/>
            <ac:picMk id="61" creationId="{DB28809C-8631-4C8E-8E68-F1ECEF349AFC}"/>
          </ac:picMkLst>
        </pc:picChg>
        <pc:picChg chg="mod ord topLvl">
          <ac:chgData name="Mr. PPT" userId="6442ff2356111531" providerId="LiveId" clId="{9E5A8E78-448E-430E-B339-3D00D8E655B1}" dt="2022-11-11T06:27:38.120" v="5830" actId="207"/>
          <ac:picMkLst>
            <pc:docMk/>
            <pc:sldMk cId="3054044485" sldId="1904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3:08.471" v="12160" actId="478"/>
          <ac:picMkLst>
            <pc:docMk/>
            <pc:sldMk cId="3054044485" sldId="1904"/>
            <ac:picMk id="67" creationId="{C9D14DF9-FA93-40D9-9D64-594AC9F4A482}"/>
          </ac:picMkLst>
        </pc:picChg>
        <pc:picChg chg="add mod">
          <ac:chgData name="Mr. PPT" userId="6442ff2356111531" providerId="LiveId" clId="{9E5A8E78-448E-430E-B339-3D00D8E655B1}" dt="2022-11-11T06:24:09.215" v="5770" actId="571"/>
          <ac:picMkLst>
            <pc:docMk/>
            <pc:sldMk cId="3054044485" sldId="1904"/>
            <ac:picMk id="95" creationId="{E42E915A-A455-45B3-96A2-356FC36E63FA}"/>
          </ac:picMkLst>
        </pc:picChg>
      </pc:sldChg>
      <pc:sldChg chg="addSp delSp modSp add mod">
        <pc:chgData name="Mr. PPT" userId="6442ff2356111531" providerId="LiveId" clId="{9E5A8E78-448E-430E-B339-3D00D8E655B1}" dt="2022-11-30T07:03:09.964" v="12161" actId="478"/>
        <pc:sldMkLst>
          <pc:docMk/>
          <pc:sldMk cId="1816694379" sldId="1905"/>
        </pc:sldMkLst>
        <pc:spChg chg="mod">
          <ac:chgData name="Mr. PPT" userId="6442ff2356111531" providerId="LiveId" clId="{9E5A8E78-448E-430E-B339-3D00D8E655B1}" dt="2022-11-11T06:45:52.017" v="5879" actId="20577"/>
          <ac:spMkLst>
            <pc:docMk/>
            <pc:sldMk cId="1816694379" sldId="1905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26" creationId="{A22BF7CD-CB33-42E2-8348-BF90154DEB23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27" creationId="{41A8C427-8B56-436E-8A97-DC10AB77D329}"/>
          </ac:spMkLst>
        </pc:spChg>
        <pc:spChg chg="add mod topLvl">
          <ac:chgData name="Mr. PPT" userId="6442ff2356111531" providerId="LiveId" clId="{9E5A8E78-448E-430E-B339-3D00D8E655B1}" dt="2022-11-11T06:47:58.132" v="5931" actId="12789"/>
          <ac:spMkLst>
            <pc:docMk/>
            <pc:sldMk cId="1816694379" sldId="1905"/>
            <ac:spMk id="30" creationId="{DBF2EABB-05EB-4920-BA3C-1A5092D03462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31" creationId="{E795FECC-FA23-43C1-9062-7156B199E50C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32" creationId="{4CC79A90-99A0-4ADE-8609-FEDAC7D03571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33" creationId="{5D2F6354-E0AD-471B-9C17-EA3133A9E590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34" creationId="{67B4902F-62DA-4F05-919D-74834F2D5CBF}"/>
          </ac:spMkLst>
        </pc:spChg>
        <pc:spChg chg="add mod topLvl">
          <ac:chgData name="Mr. PPT" userId="6442ff2356111531" providerId="LiveId" clId="{9E5A8E78-448E-430E-B339-3D00D8E655B1}" dt="2022-11-30T06:06:03.348" v="11400" actId="1076"/>
          <ac:spMkLst>
            <pc:docMk/>
            <pc:sldMk cId="1816694379" sldId="1905"/>
            <ac:spMk id="35" creationId="{CE338894-EB7D-4739-877E-18E9E93B8270}"/>
          </ac:spMkLst>
        </pc:spChg>
        <pc:spChg chg="add mod topLvl">
          <ac:chgData name="Mr. PPT" userId="6442ff2356111531" providerId="LiveId" clId="{9E5A8E78-448E-430E-B339-3D00D8E655B1}" dt="2022-11-11T06:47:55.903" v="5929" actId="12789"/>
          <ac:spMkLst>
            <pc:docMk/>
            <pc:sldMk cId="1816694379" sldId="1905"/>
            <ac:spMk id="36" creationId="{0F8FED4E-6ECD-40D8-AFFD-51B71C4D7083}"/>
          </ac:spMkLst>
        </pc:spChg>
        <pc:spChg chg="add mod topLvl">
          <ac:chgData name="Mr. PPT" userId="6442ff2356111531" providerId="LiveId" clId="{9E5A8E78-448E-430E-B339-3D00D8E655B1}" dt="2022-11-11T06:47:50.073" v="5920" actId="12789"/>
          <ac:spMkLst>
            <pc:docMk/>
            <pc:sldMk cId="1816694379" sldId="1905"/>
            <ac:spMk id="37" creationId="{A74228AC-DA84-431A-B7AB-AF4618F3E05E}"/>
          </ac:spMkLst>
        </pc:spChg>
        <pc:spChg chg="add mod topLvl">
          <ac:chgData name="Mr. PPT" userId="6442ff2356111531" providerId="LiveId" clId="{9E5A8E78-448E-430E-B339-3D00D8E655B1}" dt="2022-11-11T06:47:54.133" v="5927" actId="12789"/>
          <ac:spMkLst>
            <pc:docMk/>
            <pc:sldMk cId="1816694379" sldId="1905"/>
            <ac:spMk id="38" creationId="{48E652F1-7096-46E7-B315-6074D108DAED}"/>
          </ac:spMkLst>
        </pc:spChg>
        <pc:spChg chg="add mod topLvl">
          <ac:chgData name="Mr. PPT" userId="6442ff2356111531" providerId="LiveId" clId="{9E5A8E78-448E-430E-B339-3D00D8E655B1}" dt="2022-11-11T06:47:52.570" v="5925" actId="12789"/>
          <ac:spMkLst>
            <pc:docMk/>
            <pc:sldMk cId="1816694379" sldId="1905"/>
            <ac:spMk id="39" creationId="{44FEC3F5-93D9-4097-83C3-995F0CD3133E}"/>
          </ac:spMkLst>
        </pc:spChg>
        <pc:spChg chg="add del mod">
          <ac:chgData name="Mr. PPT" userId="6442ff2356111531" providerId="LiveId" clId="{9E5A8E78-448E-430E-B339-3D00D8E655B1}" dt="2022-11-11T06:45:22.032" v="5873" actId="478"/>
          <ac:spMkLst>
            <pc:docMk/>
            <pc:sldMk cId="1816694379" sldId="1905"/>
            <ac:spMk id="40" creationId="{B0193D07-EB3C-4F0B-9F54-B069BF492E96}"/>
          </ac:spMkLst>
        </pc:spChg>
        <pc:spChg chg="del">
          <ac:chgData name="Mr. PPT" userId="6442ff2356111531" providerId="LiveId" clId="{9E5A8E78-448E-430E-B339-3D00D8E655B1}" dt="2022-11-30T07:03:09.964" v="12161" actId="478"/>
          <ac:spMkLst>
            <pc:docMk/>
            <pc:sldMk cId="1816694379" sldId="1905"/>
            <ac:spMk id="41" creationId="{F61FBFA5-2054-4DB8-916E-11EAE433D6F3}"/>
          </ac:spMkLst>
        </pc:spChg>
        <pc:spChg chg="add del mod">
          <ac:chgData name="Mr. PPT" userId="6442ff2356111531" providerId="LiveId" clId="{9E5A8E78-448E-430E-B339-3D00D8E655B1}" dt="2022-11-11T06:45:22.032" v="5873" actId="478"/>
          <ac:spMkLst>
            <pc:docMk/>
            <pc:sldMk cId="1816694379" sldId="1905"/>
            <ac:spMk id="42" creationId="{F3FDD80A-BBAE-4CA2-A744-ABB0747B2483}"/>
          </ac:spMkLst>
        </pc:spChg>
        <pc:spChg chg="add del mod">
          <ac:chgData name="Mr. PPT" userId="6442ff2356111531" providerId="LiveId" clId="{9E5A8E78-448E-430E-B339-3D00D8E655B1}" dt="2022-11-11T06:45:22.032" v="5873" actId="478"/>
          <ac:spMkLst>
            <pc:docMk/>
            <pc:sldMk cId="1816694379" sldId="1905"/>
            <ac:spMk id="43" creationId="{F66A0E6F-2F79-4206-A310-7F23CD672DDA}"/>
          </ac:spMkLst>
        </pc:spChg>
        <pc:spChg chg="add del mod">
          <ac:chgData name="Mr. PPT" userId="6442ff2356111531" providerId="LiveId" clId="{9E5A8E78-448E-430E-B339-3D00D8E655B1}" dt="2022-11-11T06:45:22.032" v="5873" actId="478"/>
          <ac:spMkLst>
            <pc:docMk/>
            <pc:sldMk cId="1816694379" sldId="1905"/>
            <ac:spMk id="44" creationId="{AD8D7661-5DE7-42E6-A275-5969FC5DF7A7}"/>
          </ac:spMkLst>
        </pc:spChg>
        <pc:spChg chg="add del mod">
          <ac:chgData name="Mr. PPT" userId="6442ff2356111531" providerId="LiveId" clId="{9E5A8E78-448E-430E-B339-3D00D8E655B1}" dt="2022-11-11T06:45:22.032" v="5873" actId="478"/>
          <ac:spMkLst>
            <pc:docMk/>
            <pc:sldMk cId="1816694379" sldId="1905"/>
            <ac:spMk id="45" creationId="{07232DE8-EC4E-4102-B08B-8B527432E3EB}"/>
          </ac:spMkLst>
        </pc:spChg>
        <pc:spChg chg="add del mod">
          <ac:chgData name="Mr. PPT" userId="6442ff2356111531" providerId="LiveId" clId="{9E5A8E78-448E-430E-B339-3D00D8E655B1}" dt="2022-11-11T06:45:25.459" v="5874" actId="478"/>
          <ac:spMkLst>
            <pc:docMk/>
            <pc:sldMk cId="1816694379" sldId="1905"/>
            <ac:spMk id="46" creationId="{33D7069E-68B2-4456-8FA2-CB44D7EBF56B}"/>
          </ac:spMkLst>
        </pc:spChg>
        <pc:spChg chg="add del mod">
          <ac:chgData name="Mr. PPT" userId="6442ff2356111531" providerId="LiveId" clId="{9E5A8E78-448E-430E-B339-3D00D8E655B1}" dt="2022-11-11T06:45:27.688" v="5875" actId="478"/>
          <ac:spMkLst>
            <pc:docMk/>
            <pc:sldMk cId="1816694379" sldId="1905"/>
            <ac:spMk id="47" creationId="{6AF5496E-9821-4451-A445-35871BD0DFDA}"/>
          </ac:spMkLst>
        </pc:spChg>
        <pc:spChg chg="add del mod">
          <ac:chgData name="Mr. PPT" userId="6442ff2356111531" providerId="LiveId" clId="{9E5A8E78-448E-430E-B339-3D00D8E655B1}" dt="2022-11-11T06:45:25.459" v="5874" actId="478"/>
          <ac:spMkLst>
            <pc:docMk/>
            <pc:sldMk cId="1816694379" sldId="1905"/>
            <ac:spMk id="48" creationId="{E10D5C17-7505-43C1-BF6D-2B9590624810}"/>
          </ac:spMkLst>
        </pc:spChg>
        <pc:spChg chg="add del mod">
          <ac:chgData name="Mr. PPT" userId="6442ff2356111531" providerId="LiveId" clId="{9E5A8E78-448E-430E-B339-3D00D8E655B1}" dt="2022-11-11T06:45:27.688" v="5875" actId="478"/>
          <ac:spMkLst>
            <pc:docMk/>
            <pc:sldMk cId="1816694379" sldId="1905"/>
            <ac:spMk id="49" creationId="{203367F0-63A2-43D5-B28B-3E2A779DD584}"/>
          </ac:spMkLst>
        </pc:spChg>
        <pc:spChg chg="add del mod">
          <ac:chgData name="Mr. PPT" userId="6442ff2356111531" providerId="LiveId" clId="{9E5A8E78-448E-430E-B339-3D00D8E655B1}" dt="2022-11-11T06:45:22.032" v="5873" actId="478"/>
          <ac:spMkLst>
            <pc:docMk/>
            <pc:sldMk cId="1816694379" sldId="1905"/>
            <ac:spMk id="50" creationId="{3861B05F-5E2F-43A5-BA16-3FCA0B408293}"/>
          </ac:spMkLst>
        </pc:spChg>
        <pc:spChg chg="add del mod">
          <ac:chgData name="Mr. PPT" userId="6442ff2356111531" providerId="LiveId" clId="{9E5A8E78-448E-430E-B339-3D00D8E655B1}" dt="2022-11-11T06:45:22.032" v="5873" actId="478"/>
          <ac:spMkLst>
            <pc:docMk/>
            <pc:sldMk cId="1816694379" sldId="1905"/>
            <ac:spMk id="51" creationId="{6CFD9757-E827-455D-AF17-06293751BB2C}"/>
          </ac:spMkLst>
        </pc:spChg>
        <pc:spChg chg="add del mod">
          <ac:chgData name="Mr. PPT" userId="6442ff2356111531" providerId="LiveId" clId="{9E5A8E78-448E-430E-B339-3D00D8E655B1}" dt="2022-11-11T06:45:22.032" v="5873" actId="478"/>
          <ac:spMkLst>
            <pc:docMk/>
            <pc:sldMk cId="1816694379" sldId="1905"/>
            <ac:spMk id="52" creationId="{573F72FE-A432-4D4B-A046-68854D3CE713}"/>
          </ac:spMkLst>
        </pc:spChg>
        <pc:spChg chg="add del mod">
          <ac:chgData name="Mr. PPT" userId="6442ff2356111531" providerId="LiveId" clId="{9E5A8E78-448E-430E-B339-3D00D8E655B1}" dt="2022-11-11T06:45:22.032" v="5873" actId="478"/>
          <ac:spMkLst>
            <pc:docMk/>
            <pc:sldMk cId="1816694379" sldId="1905"/>
            <ac:spMk id="53" creationId="{75642521-3F52-4AE6-B9D9-A59CA10AD1D8}"/>
          </ac:spMkLst>
        </pc:spChg>
        <pc:spChg chg="add del mod">
          <ac:chgData name="Mr. PPT" userId="6442ff2356111531" providerId="LiveId" clId="{9E5A8E78-448E-430E-B339-3D00D8E655B1}" dt="2022-11-11T06:45:25.459" v="5874" actId="478"/>
          <ac:spMkLst>
            <pc:docMk/>
            <pc:sldMk cId="1816694379" sldId="1905"/>
            <ac:spMk id="54" creationId="{E550D4B2-A75F-4ED4-A732-52A44CA8D34D}"/>
          </ac:spMkLst>
        </pc:spChg>
        <pc:spChg chg="add del mod">
          <ac:chgData name="Mr. PPT" userId="6442ff2356111531" providerId="LiveId" clId="{9E5A8E78-448E-430E-B339-3D00D8E655B1}" dt="2022-11-11T06:45:27.688" v="5875" actId="478"/>
          <ac:spMkLst>
            <pc:docMk/>
            <pc:sldMk cId="1816694379" sldId="1905"/>
            <ac:spMk id="55" creationId="{249C4CA4-9C2C-4691-8A41-3F3D44D03B4C}"/>
          </ac:spMkLst>
        </pc:spChg>
        <pc:spChg chg="add del mod">
          <ac:chgData name="Mr. PPT" userId="6442ff2356111531" providerId="LiveId" clId="{9E5A8E78-448E-430E-B339-3D00D8E655B1}" dt="2022-11-11T06:45:27.688" v="5875" actId="478"/>
          <ac:spMkLst>
            <pc:docMk/>
            <pc:sldMk cId="1816694379" sldId="1905"/>
            <ac:spMk id="56" creationId="{BC62D9E7-8F2A-40E1-AE6B-C719D8276737}"/>
          </ac:spMkLst>
        </pc:spChg>
        <pc:spChg chg="add del mod">
          <ac:chgData name="Mr. PPT" userId="6442ff2356111531" providerId="LiveId" clId="{9E5A8E78-448E-430E-B339-3D00D8E655B1}" dt="2022-11-11T06:45:27.688" v="5875" actId="478"/>
          <ac:spMkLst>
            <pc:docMk/>
            <pc:sldMk cId="1816694379" sldId="1905"/>
            <ac:spMk id="57" creationId="{8ABB19D7-6B82-4BE2-916F-2B3CC2AF9D9F}"/>
          </ac:spMkLst>
        </pc:spChg>
        <pc:spChg chg="add del mod">
          <ac:chgData name="Mr. PPT" userId="6442ff2356111531" providerId="LiveId" clId="{9E5A8E78-448E-430E-B339-3D00D8E655B1}" dt="2022-11-11T06:45:27.688" v="5875" actId="478"/>
          <ac:spMkLst>
            <pc:docMk/>
            <pc:sldMk cId="1816694379" sldId="1905"/>
            <ac:spMk id="58" creationId="{586397E4-60F5-428F-9A97-EF227006882B}"/>
          </ac:spMkLst>
        </pc:spChg>
        <pc:spChg chg="add 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62" creationId="{A807F59B-0262-4F64-9895-4C57DA8B0DD5}"/>
          </ac:spMkLst>
        </pc:spChg>
        <pc:spChg chg="add 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63" creationId="{6B910A72-8AD4-480A-A5B9-A19537BEE9F2}"/>
          </ac:spMkLst>
        </pc:spChg>
        <pc:spChg chg="add 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64" creationId="{41C3BD4F-CD7C-41C0-B2EA-5CFBC4CAD9F7}"/>
          </ac:spMkLst>
        </pc:spChg>
        <pc:spChg chg="add mod">
          <ac:chgData name="Mr. PPT" userId="6442ff2356111531" providerId="LiveId" clId="{9E5A8E78-448E-430E-B339-3D00D8E655B1}" dt="2022-11-11T06:47:31.699" v="5915" actId="571"/>
          <ac:spMkLst>
            <pc:docMk/>
            <pc:sldMk cId="1816694379" sldId="1905"/>
            <ac:spMk id="66" creationId="{B79BE489-CF62-40F4-A570-7E3BC40BD8C9}"/>
          </ac:spMkLst>
        </pc:spChg>
        <pc:spChg chg="mod">
          <ac:chgData name="Mr. PPT" userId="6442ff2356111531" providerId="LiveId" clId="{9E5A8E78-448E-430E-B339-3D00D8E655B1}" dt="2022-11-11T06:47:31.699" v="5915" actId="571"/>
          <ac:spMkLst>
            <pc:docMk/>
            <pc:sldMk cId="1816694379" sldId="1905"/>
            <ac:spMk id="69" creationId="{6FD7F754-CC87-4D35-8E56-4047F391C9A6}"/>
          </ac:spMkLst>
        </pc:spChg>
        <pc:spChg chg="mod">
          <ac:chgData name="Mr. PPT" userId="6442ff2356111531" providerId="LiveId" clId="{9E5A8E78-448E-430E-B339-3D00D8E655B1}" dt="2022-11-11T06:47:31.699" v="5915" actId="571"/>
          <ac:spMkLst>
            <pc:docMk/>
            <pc:sldMk cId="1816694379" sldId="1905"/>
            <ac:spMk id="70" creationId="{A8F1EEEF-EC26-473D-96BB-37B8DBCDB2CD}"/>
          </ac:spMkLst>
        </pc:spChg>
        <pc:spChg chg="mod">
          <ac:chgData name="Mr. PPT" userId="6442ff2356111531" providerId="LiveId" clId="{9E5A8E78-448E-430E-B339-3D00D8E655B1}" dt="2022-11-11T06:47:31.699" v="5915" actId="571"/>
          <ac:spMkLst>
            <pc:docMk/>
            <pc:sldMk cId="1816694379" sldId="1905"/>
            <ac:spMk id="71" creationId="{19D0D47A-C339-4552-BB13-248E1AB9C949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73" creationId="{53B72BC4-96C7-4C9F-8F6B-B8AD8B6DF5A5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74" creationId="{D2E93CB3-9209-47AB-8602-747B9C907E39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75" creationId="{5BB3EC56-2F6E-4192-BFDF-C4E77F45B203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77" creationId="{72C80535-FA0C-48C2-B432-DF3710B9EEC9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78" creationId="{E0085C13-938E-4664-92BF-3D719D5C0878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79" creationId="{CF4722D4-92B9-4229-A1E6-39F61515F1E9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81" creationId="{FE091BBE-E5D1-421D-A537-A0C0C23ACD0B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82" creationId="{987B5DF0-97C0-4C97-838D-172348D92708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83" creationId="{8CB5D39F-3117-4161-8AF4-8C9F0FFB4BAE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85" creationId="{E8FDDBCC-3E4B-4559-A35F-C80413DD6F8F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86" creationId="{98660C1C-76AC-4CBF-9136-89DF429CC45F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87" creationId="{704A8E69-33A5-4334-B6D2-35AC8BF31440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88" creationId="{27D15F51-5447-425E-8CC4-40CC2306F3B4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89" creationId="{94528138-4DA1-42DC-9FDF-0D9ABA3D2C39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90" creationId="{D274B7EF-832C-45E0-9D80-9EFEBA3D9F42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91" creationId="{02F98F1E-4F3A-4B7F-9FBF-2498C3A48493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92" creationId="{22993B95-3AAF-480B-88FA-C5E358B9EF26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93" creationId="{C5F6D104-B397-4159-98AD-3565599C50DF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94" creationId="{140898AA-220A-4E30-A783-45203643B196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95" creationId="{850519A1-BAF5-4C00-BA56-743BDDFBAC73}"/>
          </ac:spMkLst>
        </pc:spChg>
        <pc:spChg chg="del">
          <ac:chgData name="Mr. PPT" userId="6442ff2356111531" providerId="LiveId" clId="{9E5A8E78-448E-430E-B339-3D00D8E655B1}" dt="2022-11-11T06:44:20.892" v="5836" actId="478"/>
          <ac:spMkLst>
            <pc:docMk/>
            <pc:sldMk cId="1816694379" sldId="1905"/>
            <ac:spMk id="96" creationId="{CFBE4D9F-F681-47D7-919B-667D0C605F39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99" creationId="{9898F11D-A462-4427-A6D7-B428F73E2278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100" creationId="{7913702D-E3DA-410A-9C74-ECCEFB40D8CE}"/>
          </ac:spMkLst>
        </pc:spChg>
        <pc:spChg chg="mod topLvl">
          <ac:chgData name="Mr. PPT" userId="6442ff2356111531" providerId="LiveId" clId="{9E5A8E78-448E-430E-B339-3D00D8E655B1}" dt="2022-11-11T06:48:49.356" v="5953" actId="1038"/>
          <ac:spMkLst>
            <pc:docMk/>
            <pc:sldMk cId="1816694379" sldId="1905"/>
            <ac:spMk id="101" creationId="{528C16B6-92DC-4543-A28E-7D24FC4BC999}"/>
          </ac:spMkLst>
        </pc:spChg>
        <pc:grpChg chg="add del mod">
          <ac:chgData name="Mr. PPT" userId="6442ff2356111531" providerId="LiveId" clId="{9E5A8E78-448E-430E-B339-3D00D8E655B1}" dt="2022-11-11T06:46:01.245" v="5883" actId="165"/>
          <ac:grpSpMkLst>
            <pc:docMk/>
            <pc:sldMk cId="1816694379" sldId="1905"/>
            <ac:grpSpMk id="8" creationId="{91674CC4-F0DF-4189-AA9B-25DC81486CFD}"/>
          </ac:grpSpMkLst>
        </pc:grpChg>
        <pc:grpChg chg="add del mod">
          <ac:chgData name="Mr. PPT" userId="6442ff2356111531" providerId="LiveId" clId="{9E5A8E78-448E-430E-B339-3D00D8E655B1}" dt="2022-11-11T06:47:27.042" v="5912" actId="165"/>
          <ac:grpSpMkLst>
            <pc:docMk/>
            <pc:sldMk cId="1816694379" sldId="1905"/>
            <ac:grpSpMk id="11" creationId="{518C017A-E6A7-4377-A9BA-5B071E522458}"/>
          </ac:grpSpMkLst>
        </pc:grpChg>
        <pc:grpChg chg="add del mod">
          <ac:chgData name="Mr. PPT" userId="6442ff2356111531" providerId="LiveId" clId="{9E5A8E78-448E-430E-B339-3D00D8E655B1}" dt="2022-11-11T06:48:06.272" v="5932" actId="165"/>
          <ac:grpSpMkLst>
            <pc:docMk/>
            <pc:sldMk cId="1816694379" sldId="1905"/>
            <ac:grpSpMk id="12" creationId="{7704F20A-8567-4B93-AF4F-9B8AF8257544}"/>
          </ac:grpSpMkLst>
        </pc:grpChg>
        <pc:grpChg chg="add mod">
          <ac:chgData name="Mr. PPT" userId="6442ff2356111531" providerId="LiveId" clId="{9E5A8E78-448E-430E-B339-3D00D8E655B1}" dt="2022-11-11T06:47:31.699" v="5915" actId="571"/>
          <ac:grpSpMkLst>
            <pc:docMk/>
            <pc:sldMk cId="1816694379" sldId="1905"/>
            <ac:grpSpMk id="68" creationId="{9DCD6960-5585-4CE4-90EA-044686E992EA}"/>
          </ac:grpSpMkLst>
        </pc:grpChg>
        <pc:grpChg chg="add del mod">
          <ac:chgData name="Mr. PPT" userId="6442ff2356111531" providerId="LiveId" clId="{9E5A8E78-448E-430E-B339-3D00D8E655B1}" dt="2022-11-11T06:48:06.272" v="5932" actId="165"/>
          <ac:grpSpMkLst>
            <pc:docMk/>
            <pc:sldMk cId="1816694379" sldId="1905"/>
            <ac:grpSpMk id="72" creationId="{E3D1CC50-2933-4BDE-9261-60EA79D6282A}"/>
          </ac:grpSpMkLst>
        </pc:grpChg>
        <pc:grpChg chg="add del mod">
          <ac:chgData name="Mr. PPT" userId="6442ff2356111531" providerId="LiveId" clId="{9E5A8E78-448E-430E-B339-3D00D8E655B1}" dt="2022-11-11T06:48:06.272" v="5932" actId="165"/>
          <ac:grpSpMkLst>
            <pc:docMk/>
            <pc:sldMk cId="1816694379" sldId="1905"/>
            <ac:grpSpMk id="76" creationId="{5B9D264E-B7D3-419A-ABF0-676C0BF966F6}"/>
          </ac:grpSpMkLst>
        </pc:grpChg>
        <pc:grpChg chg="add del mod">
          <ac:chgData name="Mr. PPT" userId="6442ff2356111531" providerId="LiveId" clId="{9E5A8E78-448E-430E-B339-3D00D8E655B1}" dt="2022-11-11T06:48:06.272" v="5932" actId="165"/>
          <ac:grpSpMkLst>
            <pc:docMk/>
            <pc:sldMk cId="1816694379" sldId="1905"/>
            <ac:grpSpMk id="80" creationId="{AE0DD9AC-B4CD-4E42-9EFA-3E7D472496F4}"/>
          </ac:grpSpMkLst>
        </pc:grpChg>
        <pc:grpChg chg="add del mod">
          <ac:chgData name="Mr. PPT" userId="6442ff2356111531" providerId="LiveId" clId="{9E5A8E78-448E-430E-B339-3D00D8E655B1}" dt="2022-11-11T06:48:06.272" v="5932" actId="165"/>
          <ac:grpSpMkLst>
            <pc:docMk/>
            <pc:sldMk cId="1816694379" sldId="1905"/>
            <ac:grpSpMk id="84" creationId="{641D6891-9E7A-4447-95E3-D5F515627B60}"/>
          </ac:grpSpMkLst>
        </pc:grpChg>
        <pc:grpChg chg="add del mod">
          <ac:chgData name="Mr. PPT" userId="6442ff2356111531" providerId="LiveId" clId="{9E5A8E78-448E-430E-B339-3D00D8E655B1}" dt="2022-11-11T06:48:06.272" v="5932" actId="165"/>
          <ac:grpSpMkLst>
            <pc:docMk/>
            <pc:sldMk cId="1816694379" sldId="1905"/>
            <ac:grpSpMk id="98" creationId="{F243D9A1-0E3B-4BD3-B888-C0B9A0542894}"/>
          </ac:grpSpMkLst>
        </pc:grpChg>
        <pc:picChg chg="del">
          <ac:chgData name="Mr. PPT" userId="6442ff2356111531" providerId="LiveId" clId="{9E5A8E78-448E-430E-B339-3D00D8E655B1}" dt="2022-11-30T07:03:09.964" v="12161" actId="478"/>
          <ac:picMkLst>
            <pc:docMk/>
            <pc:sldMk cId="1816694379" sldId="1905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09.964" v="12161" actId="478"/>
          <ac:picMkLst>
            <pc:docMk/>
            <pc:sldMk cId="1816694379" sldId="1905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09.964" v="12161" actId="478"/>
          <ac:picMkLst>
            <pc:docMk/>
            <pc:sldMk cId="1816694379" sldId="1905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11T06:44:20.892" v="5836" actId="478"/>
          <ac:picMkLst>
            <pc:docMk/>
            <pc:sldMk cId="1816694379" sldId="1905"/>
            <ac:picMk id="65" creationId="{21EF2FFC-E7A8-42E3-84DD-540332122A14}"/>
          </ac:picMkLst>
        </pc:picChg>
        <pc:picChg chg="del">
          <ac:chgData name="Mr. PPT" userId="6442ff2356111531" providerId="LiveId" clId="{9E5A8E78-448E-430E-B339-3D00D8E655B1}" dt="2022-11-30T07:03:09.964" v="12161" actId="478"/>
          <ac:picMkLst>
            <pc:docMk/>
            <pc:sldMk cId="1816694379" sldId="1905"/>
            <ac:picMk id="67" creationId="{C9D14DF9-FA93-40D9-9D64-594AC9F4A482}"/>
          </ac:picMkLst>
        </pc:picChg>
        <pc:cxnChg chg="mod">
          <ac:chgData name="Mr. PPT" userId="6442ff2356111531" providerId="LiveId" clId="{9E5A8E78-448E-430E-B339-3D00D8E655B1}" dt="2022-11-11T06:44:47.369" v="5861" actId="1076"/>
          <ac:cxnSpMkLst>
            <pc:docMk/>
            <pc:sldMk cId="1816694379" sldId="1905"/>
            <ac:cxnSpMk id="6" creationId="{FE0EABEB-A824-413A-8C5A-2660CCB3E92D}"/>
          </ac:cxnSpMkLst>
        </pc:cxnChg>
        <pc:cxnChg chg="add del">
          <ac:chgData name="Mr. PPT" userId="6442ff2356111531" providerId="LiveId" clId="{9E5A8E78-448E-430E-B339-3D00D8E655B1}" dt="2022-11-11T06:47:15.475" v="5907" actId="478"/>
          <ac:cxnSpMkLst>
            <pc:docMk/>
            <pc:sldMk cId="1816694379" sldId="1905"/>
            <ac:cxnSpMk id="10" creationId="{874E2688-F92F-4F15-85A2-88676F17A4B3}"/>
          </ac:cxnSpMkLst>
        </pc:cxnChg>
      </pc:sldChg>
      <pc:sldChg chg="addSp delSp modSp add mod">
        <pc:chgData name="Mr. PPT" userId="6442ff2356111531" providerId="LiveId" clId="{9E5A8E78-448E-430E-B339-3D00D8E655B1}" dt="2022-11-30T07:03:13.174" v="12163" actId="478"/>
        <pc:sldMkLst>
          <pc:docMk/>
          <pc:sldMk cId="1078437406" sldId="1906"/>
        </pc:sldMkLst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3" creationId="{BA4788D0-535E-4512-ADFE-3A6595CCCA9C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4" creationId="{7AF458B5-8B22-46C5-A5FE-B3DAB8D7BB3D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7" creationId="{2AFEF742-0D7C-491E-AF74-811BC68900E5}"/>
          </ac:spMkLst>
        </pc:spChg>
        <pc:spChg chg="add del mod">
          <ac:chgData name="Mr. PPT" userId="6442ff2356111531" providerId="LiveId" clId="{9E5A8E78-448E-430E-B339-3D00D8E655B1}" dt="2022-11-11T06:52:39.830" v="5975" actId="478"/>
          <ac:spMkLst>
            <pc:docMk/>
            <pc:sldMk cId="1078437406" sldId="1906"/>
            <ac:spMk id="10" creationId="{19000089-CCE3-4F91-8AF4-291238DA6D72}"/>
          </ac:spMkLst>
        </pc:spChg>
        <pc:spChg chg="add mod ord">
          <ac:chgData name="Mr. PPT" userId="6442ff2356111531" providerId="LiveId" clId="{9E5A8E78-448E-430E-B339-3D00D8E655B1}" dt="2022-11-11T06:56:02.854" v="6058" actId="2085"/>
          <ac:spMkLst>
            <pc:docMk/>
            <pc:sldMk cId="1078437406" sldId="1906"/>
            <ac:spMk id="12" creationId="{76A7F152-56C2-4EF3-935C-A26BFB62F84F}"/>
          </ac:spMkLst>
        </pc:spChg>
        <pc:spChg chg="add mod">
          <ac:chgData name="Mr. PPT" userId="6442ff2356111531" providerId="LiveId" clId="{9E5A8E78-448E-430E-B339-3D00D8E655B1}" dt="2022-11-11T07:00:21.611" v="6126" actId="14100"/>
          <ac:spMkLst>
            <pc:docMk/>
            <pc:sldMk cId="1078437406" sldId="1906"/>
            <ac:spMk id="15" creationId="{A3C162A1-1BB7-44E0-8AC3-33F62D154936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30" creationId="{DBF2EABB-05EB-4920-BA3C-1A5092D03462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35" creationId="{CE338894-EB7D-4739-877E-18E9E93B8270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36" creationId="{0F8FED4E-6ECD-40D8-AFFD-51B71C4D7083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37" creationId="{A74228AC-DA84-431A-B7AB-AF4618F3E05E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38" creationId="{48E652F1-7096-46E7-B315-6074D108DAED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39" creationId="{44FEC3F5-93D9-4097-83C3-995F0CD3133E}"/>
          </ac:spMkLst>
        </pc:spChg>
        <pc:spChg chg="add mod">
          <ac:chgData name="Mr. PPT" userId="6442ff2356111531" providerId="LiveId" clId="{9E5A8E78-448E-430E-B339-3D00D8E655B1}" dt="2022-11-11T06:59:16.313" v="6107" actId="1076"/>
          <ac:spMkLst>
            <pc:docMk/>
            <pc:sldMk cId="1078437406" sldId="1906"/>
            <ac:spMk id="40" creationId="{C2B87ABF-ABF3-4B8F-8CCC-32E29393F664}"/>
          </ac:spMkLst>
        </pc:spChg>
        <pc:spChg chg="del">
          <ac:chgData name="Mr. PPT" userId="6442ff2356111531" providerId="LiveId" clId="{9E5A8E78-448E-430E-B339-3D00D8E655B1}" dt="2022-11-30T07:03:13.174" v="12163" actId="478"/>
          <ac:spMkLst>
            <pc:docMk/>
            <pc:sldMk cId="1078437406" sldId="1906"/>
            <ac:spMk id="41" creationId="{F61FBFA5-2054-4DB8-916E-11EAE433D6F3}"/>
          </ac:spMkLst>
        </pc:spChg>
        <pc:spChg chg="add mod">
          <ac:chgData name="Mr. PPT" userId="6442ff2356111531" providerId="LiveId" clId="{9E5A8E78-448E-430E-B339-3D00D8E655B1}" dt="2022-11-11T07:00:10.075" v="6124" actId="552"/>
          <ac:spMkLst>
            <pc:docMk/>
            <pc:sldMk cId="1078437406" sldId="1906"/>
            <ac:spMk id="42" creationId="{2935B7B2-29CC-4688-8DD7-0BD88F942759}"/>
          </ac:spMkLst>
        </pc:spChg>
        <pc:spChg chg="add mod">
          <ac:chgData name="Mr. PPT" userId="6442ff2356111531" providerId="LiveId" clId="{9E5A8E78-448E-430E-B339-3D00D8E655B1}" dt="2022-11-11T06:51:27.343" v="5961"/>
          <ac:spMkLst>
            <pc:docMk/>
            <pc:sldMk cId="1078437406" sldId="1906"/>
            <ac:spMk id="43" creationId="{7F1371D2-14BE-4678-BAAA-341CD4DAC290}"/>
          </ac:spMkLst>
        </pc:spChg>
        <pc:spChg chg="add mod">
          <ac:chgData name="Mr. PPT" userId="6442ff2356111531" providerId="LiveId" clId="{9E5A8E78-448E-430E-B339-3D00D8E655B1}" dt="2022-11-11T06:51:27.343" v="5961"/>
          <ac:spMkLst>
            <pc:docMk/>
            <pc:sldMk cId="1078437406" sldId="1906"/>
            <ac:spMk id="44" creationId="{235F00F6-7034-4D59-9461-3BD52DAE5E70}"/>
          </ac:spMkLst>
        </pc:spChg>
        <pc:spChg chg="add mod">
          <ac:chgData name="Mr. PPT" userId="6442ff2356111531" providerId="LiveId" clId="{9E5A8E78-448E-430E-B339-3D00D8E655B1}" dt="2022-11-11T06:51:42.313" v="5964"/>
          <ac:spMkLst>
            <pc:docMk/>
            <pc:sldMk cId="1078437406" sldId="1906"/>
            <ac:spMk id="46" creationId="{CB6A47D8-47AC-4653-9252-6C1EF4C280F0}"/>
          </ac:spMkLst>
        </pc:spChg>
        <pc:spChg chg="add del mod">
          <ac:chgData name="Mr. PPT" userId="6442ff2356111531" providerId="LiveId" clId="{9E5A8E78-448E-430E-B339-3D00D8E655B1}" dt="2022-11-11T06:52:05.626" v="5969" actId="478"/>
          <ac:spMkLst>
            <pc:docMk/>
            <pc:sldMk cId="1078437406" sldId="1906"/>
            <ac:spMk id="48" creationId="{73F9C598-75C4-4617-82FD-5F0D967A97B0}"/>
          </ac:spMkLst>
        </pc:spChg>
        <pc:spChg chg="add del mod topLvl">
          <ac:chgData name="Mr. PPT" userId="6442ff2356111531" providerId="LiveId" clId="{9E5A8E78-448E-430E-B339-3D00D8E655B1}" dt="2022-11-11T06:53:02.787" v="5984" actId="478"/>
          <ac:spMkLst>
            <pc:docMk/>
            <pc:sldMk cId="1078437406" sldId="1906"/>
            <ac:spMk id="53" creationId="{A09B7479-EFF4-4A27-9114-871C1D29B898}"/>
          </ac:spMkLst>
        </pc:spChg>
        <pc:spChg chg="add del mod topLvl">
          <ac:chgData name="Mr. PPT" userId="6442ff2356111531" providerId="LiveId" clId="{9E5A8E78-448E-430E-B339-3D00D8E655B1}" dt="2022-11-11T06:52:56.440" v="5980" actId="478"/>
          <ac:spMkLst>
            <pc:docMk/>
            <pc:sldMk cId="1078437406" sldId="1906"/>
            <ac:spMk id="54" creationId="{91F4FFD1-2AFC-4438-B5D6-7382415C2BA4}"/>
          </ac:spMkLst>
        </pc:spChg>
        <pc:spChg chg="add del mod topLvl">
          <ac:chgData name="Mr. PPT" userId="6442ff2356111531" providerId="LiveId" clId="{9E5A8E78-448E-430E-B339-3D00D8E655B1}" dt="2022-11-11T06:54:21.365" v="5990" actId="478"/>
          <ac:spMkLst>
            <pc:docMk/>
            <pc:sldMk cId="1078437406" sldId="1906"/>
            <ac:spMk id="55" creationId="{86C3FC38-31E0-4DD9-9826-E462D7CC5853}"/>
          </ac:spMkLst>
        </pc:spChg>
        <pc:spChg chg="add del mod topLvl">
          <ac:chgData name="Mr. PPT" userId="6442ff2356111531" providerId="LiveId" clId="{9E5A8E78-448E-430E-B339-3D00D8E655B1}" dt="2022-11-11T06:54:21.365" v="5990" actId="478"/>
          <ac:spMkLst>
            <pc:docMk/>
            <pc:sldMk cId="1078437406" sldId="1906"/>
            <ac:spMk id="56" creationId="{4CEF9FE0-B809-4E55-B40B-C170540CCF33}"/>
          </ac:spMkLst>
        </pc:spChg>
        <pc:spChg chg="add del mod topLvl">
          <ac:chgData name="Mr. PPT" userId="6442ff2356111531" providerId="LiveId" clId="{9E5A8E78-448E-430E-B339-3D00D8E655B1}" dt="2022-11-11T06:54:21.921" v="5991" actId="478"/>
          <ac:spMkLst>
            <pc:docMk/>
            <pc:sldMk cId="1078437406" sldId="1906"/>
            <ac:spMk id="57" creationId="{C1BC74AD-B355-496A-8C2B-C0730D650208}"/>
          </ac:spMkLst>
        </pc:spChg>
        <pc:spChg chg="add del mod topLvl">
          <ac:chgData name="Mr. PPT" userId="6442ff2356111531" providerId="LiveId" clId="{9E5A8E78-448E-430E-B339-3D00D8E655B1}" dt="2022-11-11T06:54:21.365" v="5990" actId="478"/>
          <ac:spMkLst>
            <pc:docMk/>
            <pc:sldMk cId="1078437406" sldId="1906"/>
            <ac:spMk id="58" creationId="{F81F5862-3D4A-4305-8311-60E96F95D3C0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62" creationId="{A807F59B-0262-4F64-9895-4C57DA8B0DD5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63" creationId="{6B910A72-8AD4-480A-A5B9-A19537BEE9F2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64" creationId="{41C3BD4F-CD7C-41C0-B2EA-5CFBC4CAD9F7}"/>
          </ac:spMkLst>
        </pc:spChg>
        <pc:spChg chg="add del mod topLvl">
          <ac:chgData name="Mr. PPT" userId="6442ff2356111531" providerId="LiveId" clId="{9E5A8E78-448E-430E-B339-3D00D8E655B1}" dt="2022-11-11T06:52:58.627" v="5982" actId="478"/>
          <ac:spMkLst>
            <pc:docMk/>
            <pc:sldMk cId="1078437406" sldId="1906"/>
            <ac:spMk id="65" creationId="{5EBDA14C-4B4E-468B-9B76-967DB435B373}"/>
          </ac:spMkLst>
        </pc:spChg>
        <pc:spChg chg="add del mod topLvl">
          <ac:chgData name="Mr. PPT" userId="6442ff2356111531" providerId="LiveId" clId="{9E5A8E78-448E-430E-B339-3D00D8E655B1}" dt="2022-11-11T06:52:59.934" v="5983" actId="478"/>
          <ac:spMkLst>
            <pc:docMk/>
            <pc:sldMk cId="1078437406" sldId="1906"/>
            <ac:spMk id="66" creationId="{780D05B6-E1C4-46B3-9584-FA302B875CBC}"/>
          </ac:spMkLst>
        </pc:spChg>
        <pc:spChg chg="add mod">
          <ac:chgData name="Mr. PPT" userId="6442ff2356111531" providerId="LiveId" clId="{9E5A8E78-448E-430E-B339-3D00D8E655B1}" dt="2022-11-11T06:56:49.819" v="6064" actId="554"/>
          <ac:spMkLst>
            <pc:docMk/>
            <pc:sldMk cId="1078437406" sldId="1906"/>
            <ac:spMk id="69" creationId="{290030CD-04C1-48ED-9F30-08B1E3C4E98F}"/>
          </ac:spMkLst>
        </pc:spChg>
        <pc:spChg chg="add mod">
          <ac:chgData name="Mr. PPT" userId="6442ff2356111531" providerId="LiveId" clId="{9E5A8E78-448E-430E-B339-3D00D8E655B1}" dt="2022-11-11T07:00:13.726" v="6125" actId="555"/>
          <ac:spMkLst>
            <pc:docMk/>
            <pc:sldMk cId="1078437406" sldId="1906"/>
            <ac:spMk id="70" creationId="{D6C0064A-8112-4CE5-AB56-D262EFD84C59}"/>
          </ac:spMkLst>
        </pc:spChg>
        <pc:spChg chg="add mod topLvl">
          <ac:chgData name="Mr. PPT" userId="6442ff2356111531" providerId="LiveId" clId="{9E5A8E78-448E-430E-B339-3D00D8E655B1}" dt="2022-11-11T06:56:56.680" v="6066" actId="165"/>
          <ac:spMkLst>
            <pc:docMk/>
            <pc:sldMk cId="1078437406" sldId="1906"/>
            <ac:spMk id="71" creationId="{758CD3CA-A0CC-493A-AE0D-B35B103D829C}"/>
          </ac:spMkLst>
        </pc:spChg>
        <pc:spChg chg="add mod topLvl">
          <ac:chgData name="Mr. PPT" userId="6442ff2356111531" providerId="LiveId" clId="{9E5A8E78-448E-430E-B339-3D00D8E655B1}" dt="2022-11-11T06:56:56.680" v="6066" actId="165"/>
          <ac:spMkLst>
            <pc:docMk/>
            <pc:sldMk cId="1078437406" sldId="1906"/>
            <ac:spMk id="72" creationId="{04FD8898-65CF-40AA-B06B-8A7F0F4ED1F8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73" creationId="{53B72BC4-96C7-4C9F-8F6B-B8AD8B6DF5A5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74" creationId="{D2E93CB3-9209-47AB-8602-747B9C907E39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75" creationId="{5BB3EC56-2F6E-4192-BFDF-C4E77F45B203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77" creationId="{72C80535-FA0C-48C2-B432-DF3710B9EEC9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78" creationId="{E0085C13-938E-4664-92BF-3D719D5C0878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79" creationId="{CF4722D4-92B9-4229-A1E6-39F61515F1E9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81" creationId="{FE091BBE-E5D1-421D-A537-A0C0C23ACD0B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82" creationId="{987B5DF0-97C0-4C97-838D-172348D92708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83" creationId="{8CB5D39F-3117-4161-8AF4-8C9F0FFB4BAE}"/>
          </ac:spMkLst>
        </pc:spChg>
        <pc:spChg chg="add del mod topLvl">
          <ac:chgData name="Mr. PPT" userId="6442ff2356111531" providerId="LiveId" clId="{9E5A8E78-448E-430E-B339-3D00D8E655B1}" dt="2022-11-11T06:59:42.992" v="6115" actId="478"/>
          <ac:spMkLst>
            <pc:docMk/>
            <pc:sldMk cId="1078437406" sldId="1906"/>
            <ac:spMk id="86" creationId="{681E39D6-012F-4265-B3F8-554DF41C36D0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87" creationId="{704A8E69-33A5-4334-B6D2-35AC8BF31440}"/>
          </ac:spMkLst>
        </pc:spChg>
        <pc:spChg chg="add del mod topLvl">
          <ac:chgData name="Mr. PPT" userId="6442ff2356111531" providerId="LiveId" clId="{9E5A8E78-448E-430E-B339-3D00D8E655B1}" dt="2022-11-11T06:59:42.992" v="6115" actId="478"/>
          <ac:spMkLst>
            <pc:docMk/>
            <pc:sldMk cId="1078437406" sldId="1906"/>
            <ac:spMk id="88" creationId="{28D46F4A-73A7-454E-A27D-0358FF7D9DCD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93" creationId="{C5F6D104-B397-4159-98AD-3565599C50DF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95" creationId="{850519A1-BAF5-4C00-BA56-743BDDFBAC73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97" creationId="{42CBFC4B-FF70-45B1-9218-CB9E30E55189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99" creationId="{9898F11D-A462-4427-A6D7-B428F73E2278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100" creationId="{7913702D-E3DA-410A-9C74-ECCEFB40D8CE}"/>
          </ac:spMkLst>
        </pc:spChg>
        <pc:spChg chg="del">
          <ac:chgData name="Mr. PPT" userId="6442ff2356111531" providerId="LiveId" clId="{9E5A8E78-448E-430E-B339-3D00D8E655B1}" dt="2022-11-11T06:50:57.434" v="5958" actId="478"/>
          <ac:spMkLst>
            <pc:docMk/>
            <pc:sldMk cId="1078437406" sldId="1906"/>
            <ac:spMk id="101" creationId="{528C16B6-92DC-4543-A28E-7D24FC4BC999}"/>
          </ac:spMkLst>
        </pc:spChg>
        <pc:grpChg chg="add del mod">
          <ac:chgData name="Mr. PPT" userId="6442ff2356111531" providerId="LiveId" clId="{9E5A8E78-448E-430E-B339-3D00D8E655B1}" dt="2022-11-11T06:52:50.395" v="5979" actId="165"/>
          <ac:grpSpMkLst>
            <pc:docMk/>
            <pc:sldMk cId="1078437406" sldId="1906"/>
            <ac:grpSpMk id="11" creationId="{31D589EA-89CA-427C-9D06-5C6B2AA0204F}"/>
          </ac:grpSpMkLst>
        </pc:grpChg>
        <pc:grpChg chg="add del mod">
          <ac:chgData name="Mr. PPT" userId="6442ff2356111531" providerId="LiveId" clId="{9E5A8E78-448E-430E-B339-3D00D8E655B1}" dt="2022-11-11T06:56:56.680" v="6066" actId="165"/>
          <ac:grpSpMkLst>
            <pc:docMk/>
            <pc:sldMk cId="1078437406" sldId="1906"/>
            <ac:grpSpMk id="13" creationId="{0631B22D-F0B6-4ED4-8991-6C67BE5118C6}"/>
          </ac:grpSpMkLst>
        </pc:grpChg>
        <pc:grpChg chg="add del mod">
          <ac:chgData name="Mr. PPT" userId="6442ff2356111531" providerId="LiveId" clId="{9E5A8E78-448E-430E-B339-3D00D8E655B1}" dt="2022-11-11T06:59:36.859" v="6114" actId="165"/>
          <ac:grpSpMkLst>
            <pc:docMk/>
            <pc:sldMk cId="1078437406" sldId="1906"/>
            <ac:grpSpMk id="14" creationId="{B20CCBEF-3609-4891-AE84-05D5563D1BFF}"/>
          </ac:grpSpMkLst>
        </pc:grpChg>
        <pc:picChg chg="add del mod topLvl">
          <ac:chgData name="Mr. PPT" userId="6442ff2356111531" providerId="LiveId" clId="{9E5A8E78-448E-430E-B339-3D00D8E655B1}" dt="2022-11-11T06:57:44.164" v="6072"/>
          <ac:picMkLst>
            <pc:docMk/>
            <pc:sldMk cId="1078437406" sldId="1906"/>
            <ac:picMk id="50" creationId="{CA4FBF34-2055-43CA-ACA4-A87EF07F8CC0}"/>
          </ac:picMkLst>
        </pc:picChg>
        <pc:picChg chg="add del mod topLvl">
          <ac:chgData name="Mr. PPT" userId="6442ff2356111531" providerId="LiveId" clId="{9E5A8E78-448E-430E-B339-3D00D8E655B1}" dt="2022-11-11T06:53:40.155" v="5985" actId="478"/>
          <ac:picMkLst>
            <pc:docMk/>
            <pc:sldMk cId="1078437406" sldId="1906"/>
            <ac:picMk id="51" creationId="{B0F3AC2A-DC22-4FFE-AB74-58C1AC9F1681}"/>
          </ac:picMkLst>
        </pc:picChg>
        <pc:picChg chg="add del mod topLvl">
          <ac:chgData name="Mr. PPT" userId="6442ff2356111531" providerId="LiveId" clId="{9E5A8E78-448E-430E-B339-3D00D8E655B1}" dt="2022-11-11T06:57:48.098" v="6073"/>
          <ac:picMkLst>
            <pc:docMk/>
            <pc:sldMk cId="1078437406" sldId="1906"/>
            <ac:picMk id="52" creationId="{B3D25AE0-6E11-4313-BA07-8FB9BBAC2F66}"/>
          </ac:picMkLst>
        </pc:picChg>
        <pc:picChg chg="del">
          <ac:chgData name="Mr. PPT" userId="6442ff2356111531" providerId="LiveId" clId="{9E5A8E78-448E-430E-B339-3D00D8E655B1}" dt="2022-11-30T07:03:13.174" v="12163" actId="478"/>
          <ac:picMkLst>
            <pc:docMk/>
            <pc:sldMk cId="1078437406" sldId="1906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13.174" v="12163" actId="478"/>
          <ac:picMkLst>
            <pc:docMk/>
            <pc:sldMk cId="1078437406" sldId="1906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13.174" v="12163" actId="478"/>
          <ac:picMkLst>
            <pc:docMk/>
            <pc:sldMk cId="1078437406" sldId="1906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13.174" v="12163" actId="478"/>
          <ac:picMkLst>
            <pc:docMk/>
            <pc:sldMk cId="1078437406" sldId="1906"/>
            <ac:picMk id="67" creationId="{C9D14DF9-FA93-40D9-9D64-594AC9F4A482}"/>
          </ac:picMkLst>
        </pc:picChg>
        <pc:picChg chg="add mod ord modCrop">
          <ac:chgData name="Mr. PPT" userId="6442ff2356111531" providerId="LiveId" clId="{9E5A8E78-448E-430E-B339-3D00D8E655B1}" dt="2022-11-11T06:54:15.458" v="5989" actId="167"/>
          <ac:picMkLst>
            <pc:docMk/>
            <pc:sldMk cId="1078437406" sldId="1906"/>
            <ac:picMk id="68" creationId="{36D1285B-C913-4202-B072-0FEF4DD10AE6}"/>
          </ac:picMkLst>
        </pc:picChg>
        <pc:picChg chg="add del mod ord">
          <ac:chgData name="Mr. PPT" userId="6442ff2356111531" providerId="LiveId" clId="{9E5A8E78-448E-430E-B339-3D00D8E655B1}" dt="2022-11-11T06:57:44.164" v="6072"/>
          <ac:picMkLst>
            <pc:docMk/>
            <pc:sldMk cId="1078437406" sldId="1906"/>
            <ac:picMk id="76" creationId="{FC44EE25-681D-42D9-B0DC-36904FDB0E96}"/>
          </ac:picMkLst>
        </pc:picChg>
        <pc:picChg chg="add del mod ord">
          <ac:chgData name="Mr. PPT" userId="6442ff2356111531" providerId="LiveId" clId="{9E5A8E78-448E-430E-B339-3D00D8E655B1}" dt="2022-11-11T06:57:48.098" v="6073"/>
          <ac:picMkLst>
            <pc:docMk/>
            <pc:sldMk cId="1078437406" sldId="1906"/>
            <ac:picMk id="80" creationId="{02CCF844-FAAD-4CF8-85E0-E7E8276465DF}"/>
          </ac:picMkLst>
        </pc:picChg>
        <pc:picChg chg="mod modCrop">
          <ac:chgData name="Mr. PPT" userId="6442ff2356111531" providerId="LiveId" clId="{9E5A8E78-448E-430E-B339-3D00D8E655B1}" dt="2022-11-11T06:58:25.806" v="6103" actId="2085"/>
          <ac:picMkLst>
            <pc:docMk/>
            <pc:sldMk cId="1078437406" sldId="1906"/>
            <ac:picMk id="84" creationId="{2FACBA09-3493-4BCA-9786-AA81CCDBE03D}"/>
          </ac:picMkLst>
        </pc:picChg>
        <pc:picChg chg="mod modCrop">
          <ac:chgData name="Mr. PPT" userId="6442ff2356111531" providerId="LiveId" clId="{9E5A8E78-448E-430E-B339-3D00D8E655B1}" dt="2022-11-11T06:58:25.806" v="6103" actId="2085"/>
          <ac:picMkLst>
            <pc:docMk/>
            <pc:sldMk cId="1078437406" sldId="1906"/>
            <ac:picMk id="85" creationId="{7BD56180-BC66-4780-82D8-BD936229C53D}"/>
          </ac:picMkLst>
        </pc:picChg>
        <pc:cxnChg chg="del">
          <ac:chgData name="Mr. PPT" userId="6442ff2356111531" providerId="LiveId" clId="{9E5A8E78-448E-430E-B339-3D00D8E655B1}" dt="2022-11-11T06:50:57.434" v="5958" actId="478"/>
          <ac:cxnSpMkLst>
            <pc:docMk/>
            <pc:sldMk cId="1078437406" sldId="1906"/>
            <ac:cxnSpMk id="5" creationId="{27916B96-FF2C-4501-A2F8-D0621646D622}"/>
          </ac:cxnSpMkLst>
        </pc:cxnChg>
        <pc:cxnChg chg="del">
          <ac:chgData name="Mr. PPT" userId="6442ff2356111531" providerId="LiveId" clId="{9E5A8E78-448E-430E-B339-3D00D8E655B1}" dt="2022-11-11T06:50:57.434" v="5958" actId="478"/>
          <ac:cxnSpMkLst>
            <pc:docMk/>
            <pc:sldMk cId="1078437406" sldId="1906"/>
            <ac:cxnSpMk id="6" creationId="{FE0EABEB-A824-413A-8C5A-2660CCB3E92D}"/>
          </ac:cxnSpMkLst>
        </pc:cxnChg>
        <pc:cxnChg chg="add mod">
          <ac:chgData name="Mr. PPT" userId="6442ff2356111531" providerId="LiveId" clId="{9E5A8E78-448E-430E-B339-3D00D8E655B1}" dt="2022-11-11T06:51:27.343" v="5961"/>
          <ac:cxnSpMkLst>
            <pc:docMk/>
            <pc:sldMk cId="1078437406" sldId="1906"/>
            <ac:cxnSpMk id="45" creationId="{8E572911-125E-4FCE-BD62-94F3845DB94E}"/>
          </ac:cxnSpMkLst>
        </pc:cxnChg>
        <pc:cxnChg chg="add mod">
          <ac:chgData name="Mr. PPT" userId="6442ff2356111531" providerId="LiveId" clId="{9E5A8E78-448E-430E-B339-3D00D8E655B1}" dt="2022-11-11T06:51:55.918" v="5967" actId="552"/>
          <ac:cxnSpMkLst>
            <pc:docMk/>
            <pc:sldMk cId="1078437406" sldId="1906"/>
            <ac:cxnSpMk id="47" creationId="{B40F155A-37D0-4C12-95CD-F3059C95ACB0}"/>
          </ac:cxnSpMkLst>
        </pc:cxnChg>
        <pc:cxnChg chg="add mod">
          <ac:chgData name="Mr. PPT" userId="6442ff2356111531" providerId="LiveId" clId="{9E5A8E78-448E-430E-B339-3D00D8E655B1}" dt="2022-11-11T06:52:21.806" v="5971" actId="14100"/>
          <ac:cxnSpMkLst>
            <pc:docMk/>
            <pc:sldMk cId="1078437406" sldId="1906"/>
            <ac:cxnSpMk id="49" creationId="{BF9962B5-91CC-46EF-842F-439F37556D56}"/>
          </ac:cxnSpMkLst>
        </pc:cxnChg>
      </pc:sldChg>
      <pc:sldChg chg="addSp delSp modSp add del mod ord">
        <pc:chgData name="Mr. PPT" userId="6442ff2356111531" providerId="LiveId" clId="{9E5A8E78-448E-430E-B339-3D00D8E655B1}" dt="2022-11-11T07:04:14.120" v="6159" actId="47"/>
        <pc:sldMkLst>
          <pc:docMk/>
          <pc:sldMk cId="19835928" sldId="1907"/>
        </pc:sldMkLst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30" creationId="{DBF2EABB-05EB-4920-BA3C-1A5092D03462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35" creationId="{CE338894-EB7D-4739-877E-18E9E93B8270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36" creationId="{0F8FED4E-6ECD-40D8-AFFD-51B71C4D7083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37" creationId="{A74228AC-DA84-431A-B7AB-AF4618F3E05E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38" creationId="{48E652F1-7096-46E7-B315-6074D108DAED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39" creationId="{44FEC3F5-93D9-4097-83C3-995F0CD3133E}"/>
          </ac:spMkLst>
        </pc:spChg>
        <pc:spChg chg="add del mod">
          <ac:chgData name="Mr. PPT" userId="6442ff2356111531" providerId="LiveId" clId="{9E5A8E78-448E-430E-B339-3D00D8E655B1}" dt="2022-11-11T07:02:38.393" v="6145" actId="478"/>
          <ac:spMkLst>
            <pc:docMk/>
            <pc:sldMk cId="19835928" sldId="1907"/>
            <ac:spMk id="40" creationId="{1ACE68DE-EB5A-4124-AE5A-98F6AE65984E}"/>
          </ac:spMkLst>
        </pc:spChg>
        <pc:spChg chg="add del mod">
          <ac:chgData name="Mr. PPT" userId="6442ff2356111531" providerId="LiveId" clId="{9E5A8E78-448E-430E-B339-3D00D8E655B1}" dt="2022-11-11T07:02:35.812" v="6144" actId="478"/>
          <ac:spMkLst>
            <pc:docMk/>
            <pc:sldMk cId="19835928" sldId="1907"/>
            <ac:spMk id="42" creationId="{05DCB51F-3D9C-4DFB-B5B5-1089DA8CB52C}"/>
          </ac:spMkLst>
        </pc:spChg>
        <pc:spChg chg="add del mod">
          <ac:chgData name="Mr. PPT" userId="6442ff2356111531" providerId="LiveId" clId="{9E5A8E78-448E-430E-B339-3D00D8E655B1}" dt="2022-11-11T07:02:35.812" v="6144" actId="478"/>
          <ac:spMkLst>
            <pc:docMk/>
            <pc:sldMk cId="19835928" sldId="1907"/>
            <ac:spMk id="43" creationId="{E32AEF5B-2F7A-4C5F-A1C7-BF9AA6E07B62}"/>
          </ac:spMkLst>
        </pc:spChg>
        <pc:spChg chg="add del mod">
          <ac:chgData name="Mr. PPT" userId="6442ff2356111531" providerId="LiveId" clId="{9E5A8E78-448E-430E-B339-3D00D8E655B1}" dt="2022-11-11T07:02:35.812" v="6144" actId="478"/>
          <ac:spMkLst>
            <pc:docMk/>
            <pc:sldMk cId="19835928" sldId="1907"/>
            <ac:spMk id="44" creationId="{5069C5BA-DA69-4942-B738-53663E247972}"/>
          </ac:spMkLst>
        </pc:spChg>
        <pc:spChg chg="add del mod">
          <ac:chgData name="Mr. PPT" userId="6442ff2356111531" providerId="LiveId" clId="{9E5A8E78-448E-430E-B339-3D00D8E655B1}" dt="2022-11-11T07:02:49.017" v="6148" actId="1076"/>
          <ac:spMkLst>
            <pc:docMk/>
            <pc:sldMk cId="19835928" sldId="1907"/>
            <ac:spMk id="48" creationId="{98F64553-E260-4CCF-80C2-1074B09B3C69}"/>
          </ac:spMkLst>
        </pc:spChg>
        <pc:spChg chg="add del mod">
          <ac:chgData name="Mr. PPT" userId="6442ff2356111531" providerId="LiveId" clId="{9E5A8E78-448E-430E-B339-3D00D8E655B1}" dt="2022-11-11T07:02:49.017" v="6148" actId="1076"/>
          <ac:spMkLst>
            <pc:docMk/>
            <pc:sldMk cId="19835928" sldId="1907"/>
            <ac:spMk id="49" creationId="{696F7245-0747-4C49-9353-CEE56FD0AE5A}"/>
          </ac:spMkLst>
        </pc:spChg>
        <pc:spChg chg="add del mod">
          <ac:chgData name="Mr. PPT" userId="6442ff2356111531" providerId="LiveId" clId="{9E5A8E78-448E-430E-B339-3D00D8E655B1}" dt="2022-11-11T07:02:49.017" v="6148" actId="1076"/>
          <ac:spMkLst>
            <pc:docMk/>
            <pc:sldMk cId="19835928" sldId="1907"/>
            <ac:spMk id="50" creationId="{D2359ABD-C2EF-40E3-B5FF-172EC578CD19}"/>
          </ac:spMkLst>
        </pc:spChg>
        <pc:spChg chg="add del mod">
          <ac:chgData name="Mr. PPT" userId="6442ff2356111531" providerId="LiveId" clId="{9E5A8E78-448E-430E-B339-3D00D8E655B1}" dt="2022-11-11T07:02:49.017" v="6148" actId="1076"/>
          <ac:spMkLst>
            <pc:docMk/>
            <pc:sldMk cId="19835928" sldId="1907"/>
            <ac:spMk id="51" creationId="{A9D4166B-C056-42D1-97AF-B867397A824F}"/>
          </ac:spMkLst>
        </pc:spChg>
        <pc:spChg chg="add del mod">
          <ac:chgData name="Mr. PPT" userId="6442ff2356111531" providerId="LiveId" clId="{9E5A8E78-448E-430E-B339-3D00D8E655B1}" dt="2022-11-11T07:02:01.276" v="6139" actId="478"/>
          <ac:spMkLst>
            <pc:docMk/>
            <pc:sldMk cId="19835928" sldId="1907"/>
            <ac:spMk id="52" creationId="{DAFAD671-F310-4408-B7B1-7A22FE58A83C}"/>
          </ac:spMkLst>
        </pc:spChg>
        <pc:spChg chg="add del mod">
          <ac:chgData name="Mr. PPT" userId="6442ff2356111531" providerId="LiveId" clId="{9E5A8E78-448E-430E-B339-3D00D8E655B1}" dt="2022-11-11T07:02:35.812" v="6144" actId="478"/>
          <ac:spMkLst>
            <pc:docMk/>
            <pc:sldMk cId="19835928" sldId="1907"/>
            <ac:spMk id="53" creationId="{452FD0F4-A7BB-4964-914A-47479C360F2D}"/>
          </ac:spMkLst>
        </pc:spChg>
        <pc:spChg chg="add del mod">
          <ac:chgData name="Mr. PPT" userId="6442ff2356111531" providerId="LiveId" clId="{9E5A8E78-448E-430E-B339-3D00D8E655B1}" dt="2022-11-11T07:02:57.017" v="6152" actId="478"/>
          <ac:spMkLst>
            <pc:docMk/>
            <pc:sldMk cId="19835928" sldId="1907"/>
            <ac:spMk id="54" creationId="{A0644EFB-6C66-48A1-A2D0-31CC361370B8}"/>
          </ac:spMkLst>
        </pc:spChg>
        <pc:spChg chg="add del mod">
          <ac:chgData name="Mr. PPT" userId="6442ff2356111531" providerId="LiveId" clId="{9E5A8E78-448E-430E-B339-3D00D8E655B1}" dt="2022-11-11T07:02:55.695" v="6151" actId="478"/>
          <ac:spMkLst>
            <pc:docMk/>
            <pc:sldMk cId="19835928" sldId="1907"/>
            <ac:spMk id="55" creationId="{3E8350CB-997A-4BCA-A130-CA58AAF1E7A1}"/>
          </ac:spMkLst>
        </pc:spChg>
        <pc:spChg chg="add del mod">
          <ac:chgData name="Mr. PPT" userId="6442ff2356111531" providerId="LiveId" clId="{9E5A8E78-448E-430E-B339-3D00D8E655B1}" dt="2022-11-11T07:02:51.268" v="6150" actId="478"/>
          <ac:spMkLst>
            <pc:docMk/>
            <pc:sldMk cId="19835928" sldId="1907"/>
            <ac:spMk id="56" creationId="{A83A1372-A1C6-4EE7-9608-77956713A86D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62" creationId="{A807F59B-0262-4F64-9895-4C57DA8B0DD5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63" creationId="{6B910A72-8AD4-480A-A5B9-A19537BEE9F2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64" creationId="{41C3BD4F-CD7C-41C0-B2EA-5CFBC4CAD9F7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73" creationId="{53B72BC4-96C7-4C9F-8F6B-B8AD8B6DF5A5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74" creationId="{D2E93CB3-9209-47AB-8602-747B9C907E39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75" creationId="{5BB3EC56-2F6E-4192-BFDF-C4E77F45B203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77" creationId="{72C80535-FA0C-48C2-B432-DF3710B9EEC9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78" creationId="{E0085C13-938E-4664-92BF-3D719D5C0878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79" creationId="{CF4722D4-92B9-4229-A1E6-39F61515F1E9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81" creationId="{FE091BBE-E5D1-421D-A537-A0C0C23ACD0B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82" creationId="{987B5DF0-97C0-4C97-838D-172348D92708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83" creationId="{8CB5D39F-3117-4161-8AF4-8C9F0FFB4BAE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87" creationId="{704A8E69-33A5-4334-B6D2-35AC8BF31440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93" creationId="{C5F6D104-B397-4159-98AD-3565599C50DF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95" creationId="{850519A1-BAF5-4C00-BA56-743BDDFBAC73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99" creationId="{9898F11D-A462-4427-A6D7-B428F73E2278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100" creationId="{7913702D-E3DA-410A-9C74-ECCEFB40D8CE}"/>
          </ac:spMkLst>
        </pc:spChg>
        <pc:spChg chg="del">
          <ac:chgData name="Mr. PPT" userId="6442ff2356111531" providerId="LiveId" clId="{9E5A8E78-448E-430E-B339-3D00D8E655B1}" dt="2022-11-11T07:01:28.925" v="6131" actId="478"/>
          <ac:spMkLst>
            <pc:docMk/>
            <pc:sldMk cId="19835928" sldId="1907"/>
            <ac:spMk id="101" creationId="{528C16B6-92DC-4543-A28E-7D24FC4BC999}"/>
          </ac:spMkLst>
        </pc:spChg>
        <pc:graphicFrameChg chg="add del mod">
          <ac:chgData name="Mr. PPT" userId="6442ff2356111531" providerId="LiveId" clId="{9E5A8E78-448E-430E-B339-3D00D8E655B1}" dt="2022-11-11T07:01:52.881" v="6138"/>
          <ac:graphicFrameMkLst>
            <pc:docMk/>
            <pc:sldMk cId="19835928" sldId="1907"/>
            <ac:graphicFrameMk id="45" creationId="{35BA404F-3081-436C-8227-D665E3DE883C}"/>
          </ac:graphicFrameMkLst>
        </pc:graphicFrameChg>
        <pc:graphicFrameChg chg="add del mod">
          <ac:chgData name="Mr. PPT" userId="6442ff2356111531" providerId="LiveId" clId="{9E5A8E78-448E-430E-B339-3D00D8E655B1}" dt="2022-11-11T07:01:52.881" v="6138"/>
          <ac:graphicFrameMkLst>
            <pc:docMk/>
            <pc:sldMk cId="19835928" sldId="1907"/>
            <ac:graphicFrameMk id="46" creationId="{DEA1319C-5B43-4613-AC97-37A4937C9788}"/>
          </ac:graphicFrameMkLst>
        </pc:graphicFrameChg>
        <pc:graphicFrameChg chg="add del mod">
          <ac:chgData name="Mr. PPT" userId="6442ff2356111531" providerId="LiveId" clId="{9E5A8E78-448E-430E-B339-3D00D8E655B1}" dt="2022-11-11T07:02:44.034" v="6147" actId="1076"/>
          <ac:graphicFrameMkLst>
            <pc:docMk/>
            <pc:sldMk cId="19835928" sldId="1907"/>
            <ac:graphicFrameMk id="47" creationId="{121EE337-7C74-49ED-B964-09C35951F23C}"/>
          </ac:graphicFrameMkLst>
        </pc:graphicFrameChg>
      </pc:sldChg>
      <pc:sldChg chg="addSp delSp modSp add mod ord">
        <pc:chgData name="Mr. PPT" userId="6442ff2356111531" providerId="LiveId" clId="{9E5A8E78-448E-430E-B339-3D00D8E655B1}" dt="2022-11-30T07:03:14.823" v="12164" actId="478"/>
        <pc:sldMkLst>
          <pc:docMk/>
          <pc:sldMk cId="1185061141" sldId="1907"/>
        </pc:sldMkLst>
        <pc:spChg chg="add del mod topLvl">
          <ac:chgData name="Mr. PPT" userId="6442ff2356111531" providerId="LiveId" clId="{9E5A8E78-448E-430E-B339-3D00D8E655B1}" dt="2022-11-11T07:15:34.031" v="6278"/>
          <ac:spMkLst>
            <pc:docMk/>
            <pc:sldMk cId="1185061141" sldId="1907"/>
            <ac:spMk id="8" creationId="{DFC02692-CAA1-4D8D-BDBC-9766EA5D2245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30" creationId="{DBF2EABB-05EB-4920-BA3C-1A5092D03462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35" creationId="{CE338894-EB7D-4739-877E-18E9E93B8270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36" creationId="{0F8FED4E-6ECD-40D8-AFFD-51B71C4D7083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37" creationId="{A74228AC-DA84-431A-B7AB-AF4618F3E05E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38" creationId="{48E652F1-7096-46E7-B315-6074D108DAED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39" creationId="{44FEC3F5-93D9-4097-83C3-995F0CD3133E}"/>
          </ac:spMkLst>
        </pc:spChg>
        <pc:spChg chg="del">
          <ac:chgData name="Mr. PPT" userId="6442ff2356111531" providerId="LiveId" clId="{9E5A8E78-448E-430E-B339-3D00D8E655B1}" dt="2022-11-30T07:03:14.823" v="12164" actId="478"/>
          <ac:spMkLst>
            <pc:docMk/>
            <pc:sldMk cId="1185061141" sldId="1907"/>
            <ac:spMk id="41" creationId="{F61FBFA5-2054-4DB8-916E-11EAE433D6F3}"/>
          </ac:spMkLst>
        </pc:spChg>
        <pc:spChg chg="mod">
          <ac:chgData name="Mr. PPT" userId="6442ff2356111531" providerId="LiveId" clId="{9E5A8E78-448E-430E-B339-3D00D8E655B1}" dt="2022-11-11T07:08:21.014" v="6167"/>
          <ac:spMkLst>
            <pc:docMk/>
            <pc:sldMk cId="1185061141" sldId="1907"/>
            <ac:spMk id="44" creationId="{A4E094A4-26AA-43DD-A102-83DB0CC5FB7E}"/>
          </ac:spMkLst>
        </pc:spChg>
        <pc:spChg chg="mod">
          <ac:chgData name="Mr. PPT" userId="6442ff2356111531" providerId="LiveId" clId="{9E5A8E78-448E-430E-B339-3D00D8E655B1}" dt="2022-11-11T07:08:21.014" v="6167"/>
          <ac:spMkLst>
            <pc:docMk/>
            <pc:sldMk cId="1185061141" sldId="1907"/>
            <ac:spMk id="45" creationId="{98976516-DE7D-44F2-8D6A-8E8BA465C4E5}"/>
          </ac:spMkLst>
        </pc:spChg>
        <pc:spChg chg="add del mod">
          <ac:chgData name="Mr. PPT" userId="6442ff2356111531" providerId="LiveId" clId="{9E5A8E78-448E-430E-B339-3D00D8E655B1}" dt="2022-11-11T07:08:40.293" v="6172" actId="478"/>
          <ac:spMkLst>
            <pc:docMk/>
            <pc:sldMk cId="1185061141" sldId="1907"/>
            <ac:spMk id="46" creationId="{1B0118C0-9986-4460-8573-43BDC859D4BF}"/>
          </ac:spMkLst>
        </pc:spChg>
        <pc:spChg chg="add del mod">
          <ac:chgData name="Mr. PPT" userId="6442ff2356111531" providerId="LiveId" clId="{9E5A8E78-448E-430E-B339-3D00D8E655B1}" dt="2022-11-11T07:09:51.407" v="6190" actId="478"/>
          <ac:spMkLst>
            <pc:docMk/>
            <pc:sldMk cId="1185061141" sldId="1907"/>
            <ac:spMk id="47" creationId="{D4111E85-6141-41E0-B3EF-22FF53CC84D3}"/>
          </ac:spMkLst>
        </pc:spChg>
        <pc:spChg chg="add del mod">
          <ac:chgData name="Mr. PPT" userId="6442ff2356111531" providerId="LiveId" clId="{9E5A8E78-448E-430E-B339-3D00D8E655B1}" dt="2022-11-11T07:09:51.407" v="6190" actId="478"/>
          <ac:spMkLst>
            <pc:docMk/>
            <pc:sldMk cId="1185061141" sldId="1907"/>
            <ac:spMk id="48" creationId="{CF9722C9-99C2-4838-B9AC-9B6D7C62F88A}"/>
          </ac:spMkLst>
        </pc:spChg>
        <pc:spChg chg="add del mod">
          <ac:chgData name="Mr. PPT" userId="6442ff2356111531" providerId="LiveId" clId="{9E5A8E78-448E-430E-B339-3D00D8E655B1}" dt="2022-11-11T07:09:51.407" v="6190" actId="478"/>
          <ac:spMkLst>
            <pc:docMk/>
            <pc:sldMk cId="1185061141" sldId="1907"/>
            <ac:spMk id="49" creationId="{C1227BBA-7F83-438C-A8F6-C2F76A358236}"/>
          </ac:spMkLst>
        </pc:spChg>
        <pc:spChg chg="add del mod">
          <ac:chgData name="Mr. PPT" userId="6442ff2356111531" providerId="LiveId" clId="{9E5A8E78-448E-430E-B339-3D00D8E655B1}" dt="2022-11-11T07:09:51.407" v="6190" actId="478"/>
          <ac:spMkLst>
            <pc:docMk/>
            <pc:sldMk cId="1185061141" sldId="1907"/>
            <ac:spMk id="50" creationId="{845A42BA-3052-49FE-870E-0220C6336932}"/>
          </ac:spMkLst>
        </pc:spChg>
        <pc:spChg chg="add del mod">
          <ac:chgData name="Mr. PPT" userId="6442ff2356111531" providerId="LiveId" clId="{9E5A8E78-448E-430E-B339-3D00D8E655B1}" dt="2022-11-11T07:09:51.407" v="6190" actId="478"/>
          <ac:spMkLst>
            <pc:docMk/>
            <pc:sldMk cId="1185061141" sldId="1907"/>
            <ac:spMk id="51" creationId="{B6BE6395-71E9-4DBD-BF1F-B432F3220379}"/>
          </ac:spMkLst>
        </pc:spChg>
        <pc:spChg chg="add del mod">
          <ac:chgData name="Mr. PPT" userId="6442ff2356111531" providerId="LiveId" clId="{9E5A8E78-448E-430E-B339-3D00D8E655B1}" dt="2022-11-11T07:09:51.407" v="6190" actId="478"/>
          <ac:spMkLst>
            <pc:docMk/>
            <pc:sldMk cId="1185061141" sldId="1907"/>
            <ac:spMk id="52" creationId="{3EC16031-90FC-4B98-A7D0-9722E155FC6F}"/>
          </ac:spMkLst>
        </pc:spChg>
        <pc:spChg chg="add del mod ord topLvl">
          <ac:chgData name="Mr. PPT" userId="6442ff2356111531" providerId="LiveId" clId="{9E5A8E78-448E-430E-B339-3D00D8E655B1}" dt="2022-11-11T07:16:00.625" v="6284"/>
          <ac:spMkLst>
            <pc:docMk/>
            <pc:sldMk cId="1185061141" sldId="1907"/>
            <ac:spMk id="53" creationId="{E1322D61-2664-4B76-8036-A0BDADFAD165}"/>
          </ac:spMkLst>
        </pc:spChg>
        <pc:spChg chg="add mod topLvl">
          <ac:chgData name="Mr. PPT" userId="6442ff2356111531" providerId="LiveId" clId="{9E5A8E78-448E-430E-B339-3D00D8E655B1}" dt="2022-11-11T07:13:57.905" v="6223" actId="165"/>
          <ac:spMkLst>
            <pc:docMk/>
            <pc:sldMk cId="1185061141" sldId="1907"/>
            <ac:spMk id="55" creationId="{B991D822-07EA-457E-9595-15838657BFC6}"/>
          </ac:spMkLst>
        </pc:spChg>
        <pc:spChg chg="add mod topLvl">
          <ac:chgData name="Mr. PPT" userId="6442ff2356111531" providerId="LiveId" clId="{9E5A8E78-448E-430E-B339-3D00D8E655B1}" dt="2022-11-11T07:13:57.905" v="6223" actId="165"/>
          <ac:spMkLst>
            <pc:docMk/>
            <pc:sldMk cId="1185061141" sldId="1907"/>
            <ac:spMk id="56" creationId="{4153B1B0-2D2C-473C-AA25-812FB112F426}"/>
          </ac:spMkLst>
        </pc:spChg>
        <pc:spChg chg="add mod topLvl">
          <ac:chgData name="Mr. PPT" userId="6442ff2356111531" providerId="LiveId" clId="{9E5A8E78-448E-430E-B339-3D00D8E655B1}" dt="2022-11-11T07:13:57.905" v="6223" actId="165"/>
          <ac:spMkLst>
            <pc:docMk/>
            <pc:sldMk cId="1185061141" sldId="1907"/>
            <ac:spMk id="58" creationId="{B06824B0-CC97-46F6-BEFF-6C9699494AE3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62" creationId="{A807F59B-0262-4F64-9895-4C57DA8B0DD5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63" creationId="{6B910A72-8AD4-480A-A5B9-A19537BEE9F2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64" creationId="{41C3BD4F-CD7C-41C0-B2EA-5CFBC4CAD9F7}"/>
          </ac:spMkLst>
        </pc:spChg>
        <pc:spChg chg="add mod topLvl">
          <ac:chgData name="Mr. PPT" userId="6442ff2356111531" providerId="LiveId" clId="{9E5A8E78-448E-430E-B339-3D00D8E655B1}" dt="2022-11-11T07:13:57.905" v="6223" actId="165"/>
          <ac:spMkLst>
            <pc:docMk/>
            <pc:sldMk cId="1185061141" sldId="1907"/>
            <ac:spMk id="65" creationId="{89CD4394-ADB3-4BE1-817C-2BD49D64D0EA}"/>
          </ac:spMkLst>
        </pc:spChg>
        <pc:spChg chg="mod topLvl">
          <ac:chgData name="Mr. PPT" userId="6442ff2356111531" providerId="LiveId" clId="{9E5A8E78-448E-430E-B339-3D00D8E655B1}" dt="2022-11-11T07:13:57.905" v="6223" actId="165"/>
          <ac:spMkLst>
            <pc:docMk/>
            <pc:sldMk cId="1185061141" sldId="1907"/>
            <ac:spMk id="69" creationId="{E8A4FBF8-9592-4275-AD94-6A9FAA768E5E}"/>
          </ac:spMkLst>
        </pc:spChg>
        <pc:spChg chg="mod topLvl">
          <ac:chgData name="Mr. PPT" userId="6442ff2356111531" providerId="LiveId" clId="{9E5A8E78-448E-430E-B339-3D00D8E655B1}" dt="2022-11-11T07:15:14.294" v="6275" actId="555"/>
          <ac:spMkLst>
            <pc:docMk/>
            <pc:sldMk cId="1185061141" sldId="1907"/>
            <ac:spMk id="70" creationId="{26CDBED9-6A0A-4F7E-80A7-874B732F857E}"/>
          </ac:spMkLst>
        </pc:spChg>
        <pc:spChg chg="add mod">
          <ac:chgData name="Mr. PPT" userId="6442ff2356111531" providerId="LiveId" clId="{9E5A8E78-448E-430E-B339-3D00D8E655B1}" dt="2022-11-11T07:14:53.255" v="6271" actId="207"/>
          <ac:spMkLst>
            <pc:docMk/>
            <pc:sldMk cId="1185061141" sldId="1907"/>
            <ac:spMk id="71" creationId="{F3712DBA-C238-4A93-B469-FC4732CEA9AD}"/>
          </ac:spMkLst>
        </pc:spChg>
        <pc:spChg chg="add mod">
          <ac:chgData name="Mr. PPT" userId="6442ff2356111531" providerId="LiveId" clId="{9E5A8E78-448E-430E-B339-3D00D8E655B1}" dt="2022-11-23T07:46:01.768" v="8479" actId="20577"/>
          <ac:spMkLst>
            <pc:docMk/>
            <pc:sldMk cId="1185061141" sldId="1907"/>
            <ac:spMk id="72" creationId="{9B7922CB-4364-43C9-84BA-F28EA575C93F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73" creationId="{53B72BC4-96C7-4C9F-8F6B-B8AD8B6DF5A5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74" creationId="{D2E93CB3-9209-47AB-8602-747B9C907E39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75" creationId="{5BB3EC56-2F6E-4192-BFDF-C4E77F45B203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77" creationId="{72C80535-FA0C-48C2-B432-DF3710B9EEC9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78" creationId="{E0085C13-938E-4664-92BF-3D719D5C0878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79" creationId="{CF4722D4-92B9-4229-A1E6-39F61515F1E9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81" creationId="{FE091BBE-E5D1-421D-A537-A0C0C23ACD0B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82" creationId="{987B5DF0-97C0-4C97-838D-172348D92708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83" creationId="{8CB5D39F-3117-4161-8AF4-8C9F0FFB4BAE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87" creationId="{704A8E69-33A5-4334-B6D2-35AC8BF31440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93" creationId="{C5F6D104-B397-4159-98AD-3565599C50DF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95" creationId="{850519A1-BAF5-4C00-BA56-743BDDFBAC73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99" creationId="{9898F11D-A462-4427-A6D7-B428F73E2278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100" creationId="{7913702D-E3DA-410A-9C74-ECCEFB40D8CE}"/>
          </ac:spMkLst>
        </pc:spChg>
        <pc:spChg chg="del">
          <ac:chgData name="Mr. PPT" userId="6442ff2356111531" providerId="LiveId" clId="{9E5A8E78-448E-430E-B339-3D00D8E655B1}" dt="2022-11-11T07:08:20.825" v="6166" actId="478"/>
          <ac:spMkLst>
            <pc:docMk/>
            <pc:sldMk cId="1185061141" sldId="1907"/>
            <ac:spMk id="101" creationId="{528C16B6-92DC-4543-A28E-7D24FC4BC999}"/>
          </ac:spMkLst>
        </pc:spChg>
        <pc:grpChg chg="add del mod">
          <ac:chgData name="Mr. PPT" userId="6442ff2356111531" providerId="LiveId" clId="{9E5A8E78-448E-430E-B339-3D00D8E655B1}" dt="2022-11-11T07:09:39.992" v="6188" actId="165"/>
          <ac:grpSpMkLst>
            <pc:docMk/>
            <pc:sldMk cId="1185061141" sldId="1907"/>
            <ac:grpSpMk id="9" creationId="{712BED0B-A9FF-46D3-8E38-1CF96AC963F1}"/>
          </ac:grpSpMkLst>
        </pc:grpChg>
        <pc:grpChg chg="add del mod ord topLvl">
          <ac:chgData name="Mr. PPT" userId="6442ff2356111531" providerId="LiveId" clId="{9E5A8E78-448E-430E-B339-3D00D8E655B1}" dt="2022-11-11T07:13:57.905" v="6223" actId="165"/>
          <ac:grpSpMkLst>
            <pc:docMk/>
            <pc:sldMk cId="1185061141" sldId="1907"/>
            <ac:grpSpMk id="10" creationId="{4A954424-A002-48C9-9709-812210293083}"/>
          </ac:grpSpMkLst>
        </pc:grpChg>
        <pc:grpChg chg="add del mod topLvl">
          <ac:chgData name="Mr. PPT" userId="6442ff2356111531" providerId="LiveId" clId="{9E5A8E78-448E-430E-B339-3D00D8E655B1}" dt="2022-11-11T07:13:57.905" v="6223" actId="165"/>
          <ac:grpSpMkLst>
            <pc:docMk/>
            <pc:sldMk cId="1185061141" sldId="1907"/>
            <ac:grpSpMk id="11" creationId="{067190D1-9FDD-4B78-8B64-D0A7BB44022C}"/>
          </ac:grpSpMkLst>
        </pc:grpChg>
        <pc:grpChg chg="add del mod">
          <ac:chgData name="Mr. PPT" userId="6442ff2356111531" providerId="LiveId" clId="{9E5A8E78-448E-430E-B339-3D00D8E655B1}" dt="2022-11-11T07:13:56.862" v="6222" actId="165"/>
          <ac:grpSpMkLst>
            <pc:docMk/>
            <pc:sldMk cId="1185061141" sldId="1907"/>
            <ac:grpSpMk id="12" creationId="{9F3F02BD-EA4F-4446-B893-2149BA4395E4}"/>
          </ac:grpSpMkLst>
        </pc:grpChg>
        <pc:grpChg chg="add del mod">
          <ac:chgData name="Mr. PPT" userId="6442ff2356111531" providerId="LiveId" clId="{9E5A8E78-448E-430E-B339-3D00D8E655B1}" dt="2022-11-11T07:09:03.557" v="6178" actId="478"/>
          <ac:grpSpMkLst>
            <pc:docMk/>
            <pc:sldMk cId="1185061141" sldId="1907"/>
            <ac:grpSpMk id="43" creationId="{9A2F4E31-47AB-497D-9BEB-71D4ED71F77C}"/>
          </ac:grpSpMkLst>
        </pc:grpChg>
        <pc:grpChg chg="add del mod topLvl">
          <ac:chgData name="Mr. PPT" userId="6442ff2356111531" providerId="LiveId" clId="{9E5A8E78-448E-430E-B339-3D00D8E655B1}" dt="2022-11-11T07:13:57.905" v="6223" actId="165"/>
          <ac:grpSpMkLst>
            <pc:docMk/>
            <pc:sldMk cId="1185061141" sldId="1907"/>
            <ac:grpSpMk id="66" creationId="{95647D5B-F8B6-4F15-AB53-DE463E3EECA9}"/>
          </ac:grpSpMkLst>
        </pc:grpChg>
        <pc:picChg chg="add del mod ord">
          <ac:chgData name="Mr. PPT" userId="6442ff2356111531" providerId="LiveId" clId="{9E5A8E78-448E-430E-B339-3D00D8E655B1}" dt="2022-11-11T07:16:00.625" v="6284"/>
          <ac:picMkLst>
            <pc:docMk/>
            <pc:sldMk cId="1185061141" sldId="1907"/>
            <ac:picMk id="14" creationId="{88997B2F-61FB-43C4-AFC6-E42668221FD1}"/>
          </ac:picMkLst>
        </pc:picChg>
        <pc:picChg chg="add del mod">
          <ac:chgData name="Mr. PPT" userId="6442ff2356111531" providerId="LiveId" clId="{9E5A8E78-448E-430E-B339-3D00D8E655B1}" dt="2022-11-11T07:09:05.778" v="6179" actId="478"/>
          <ac:picMkLst>
            <pc:docMk/>
            <pc:sldMk cId="1185061141" sldId="1907"/>
            <ac:picMk id="40" creationId="{78F3ED89-CCB0-4814-9A7C-4895E15A565C}"/>
          </ac:picMkLst>
        </pc:picChg>
        <pc:picChg chg="add del mod">
          <ac:chgData name="Mr. PPT" userId="6442ff2356111531" providerId="LiveId" clId="{9E5A8E78-448E-430E-B339-3D00D8E655B1}" dt="2022-11-11T07:09:05.778" v="6179" actId="478"/>
          <ac:picMkLst>
            <pc:docMk/>
            <pc:sldMk cId="1185061141" sldId="1907"/>
            <ac:picMk id="42" creationId="{CCAD4420-A525-42E7-9F94-0821B31DB71A}"/>
          </ac:picMkLst>
        </pc:picChg>
        <pc:picChg chg="add mod topLvl">
          <ac:chgData name="Mr. PPT" userId="6442ff2356111531" providerId="LiveId" clId="{9E5A8E78-448E-430E-B339-3D00D8E655B1}" dt="2022-11-11T07:13:57.905" v="6223" actId="165"/>
          <ac:picMkLst>
            <pc:docMk/>
            <pc:sldMk cId="1185061141" sldId="1907"/>
            <ac:picMk id="54" creationId="{157D4A54-413E-4721-A0D6-77F5DCBA9F7F}"/>
          </ac:picMkLst>
        </pc:picChg>
        <pc:picChg chg="add mod topLvl">
          <ac:chgData name="Mr. PPT" userId="6442ff2356111531" providerId="LiveId" clId="{9E5A8E78-448E-430E-B339-3D00D8E655B1}" dt="2022-11-11T07:13:57.905" v="6223" actId="165"/>
          <ac:picMkLst>
            <pc:docMk/>
            <pc:sldMk cId="1185061141" sldId="1907"/>
            <ac:picMk id="57" creationId="{D8954A19-FF4E-4F03-9BA3-36C9323347B8}"/>
          </ac:picMkLst>
        </pc:picChg>
        <pc:picChg chg="del">
          <ac:chgData name="Mr. PPT" userId="6442ff2356111531" providerId="LiveId" clId="{9E5A8E78-448E-430E-B339-3D00D8E655B1}" dt="2022-11-30T07:03:14.823" v="12164" actId="478"/>
          <ac:picMkLst>
            <pc:docMk/>
            <pc:sldMk cId="1185061141" sldId="1907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14.823" v="12164" actId="478"/>
          <ac:picMkLst>
            <pc:docMk/>
            <pc:sldMk cId="1185061141" sldId="1907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14.823" v="12164" actId="478"/>
          <ac:picMkLst>
            <pc:docMk/>
            <pc:sldMk cId="1185061141" sldId="1907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14.823" v="12164" actId="478"/>
          <ac:picMkLst>
            <pc:docMk/>
            <pc:sldMk cId="1185061141" sldId="1907"/>
            <ac:picMk id="67" creationId="{C9D14DF9-FA93-40D9-9D64-594AC9F4A482}"/>
          </ac:picMkLst>
        </pc:picChg>
        <pc:picChg chg="mod topLvl">
          <ac:chgData name="Mr. PPT" userId="6442ff2356111531" providerId="LiveId" clId="{9E5A8E78-448E-430E-B339-3D00D8E655B1}" dt="2022-11-11T07:14:02.663" v="6224" actId="14826"/>
          <ac:picMkLst>
            <pc:docMk/>
            <pc:sldMk cId="1185061141" sldId="1907"/>
            <ac:picMk id="68" creationId="{BD1F9DB6-992B-44E2-B637-4AD77F60CB3A}"/>
          </ac:picMkLst>
        </pc:picChg>
        <pc:picChg chg="add del mod ord">
          <ac:chgData name="Mr. PPT" userId="6442ff2356111531" providerId="LiveId" clId="{9E5A8E78-448E-430E-B339-3D00D8E655B1}" dt="2022-11-11T07:15:34.031" v="6278"/>
          <ac:picMkLst>
            <pc:docMk/>
            <pc:sldMk cId="1185061141" sldId="1907"/>
            <ac:picMk id="76" creationId="{BB5A77B5-8D8D-4379-80D3-AEB8DE8704BB}"/>
          </ac:picMkLst>
        </pc:picChg>
        <pc:picChg chg="mod modCrop">
          <ac:chgData name="Mr. PPT" userId="6442ff2356111531" providerId="LiveId" clId="{9E5A8E78-448E-430E-B339-3D00D8E655B1}" dt="2022-11-11T07:15:39.604" v="6279" actId="18131"/>
          <ac:picMkLst>
            <pc:docMk/>
            <pc:sldMk cId="1185061141" sldId="1907"/>
            <ac:picMk id="80" creationId="{3CDB2674-C5FD-4BB2-8A9F-FF6062FAC83F}"/>
          </ac:picMkLst>
        </pc:picChg>
        <pc:picChg chg="mod modCrop">
          <ac:chgData name="Mr. PPT" userId="6442ff2356111531" providerId="LiveId" clId="{9E5A8E78-448E-430E-B339-3D00D8E655B1}" dt="2022-11-11T07:16:08.413" v="6286" actId="18131"/>
          <ac:picMkLst>
            <pc:docMk/>
            <pc:sldMk cId="1185061141" sldId="1907"/>
            <ac:picMk id="84" creationId="{57019C98-19B5-4A79-AF5E-57CBEB149C4A}"/>
          </ac:picMkLst>
        </pc:picChg>
      </pc:sldChg>
      <pc:sldChg chg="addSp delSp modSp add mod">
        <pc:chgData name="Mr. PPT" userId="6442ff2356111531" providerId="LiveId" clId="{9E5A8E78-448E-430E-B339-3D00D8E655B1}" dt="2022-11-30T07:03:16.302" v="12165" actId="478"/>
        <pc:sldMkLst>
          <pc:docMk/>
          <pc:sldMk cId="4127722612" sldId="1908"/>
        </pc:sldMkLst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3" creationId="{BA4788D0-535E-4512-ADFE-3A6595CCCA9C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4" creationId="{7AF458B5-8B22-46C5-A5FE-B3DAB8D7BB3D}"/>
          </ac:spMkLst>
        </pc:spChg>
        <pc:spChg chg="del">
          <ac:chgData name="Mr. PPT" userId="6442ff2356111531" providerId="LiveId" clId="{9E5A8E78-448E-430E-B339-3D00D8E655B1}" dt="2022-11-11T07:17:37.780" v="6309" actId="478"/>
          <ac:spMkLst>
            <pc:docMk/>
            <pc:sldMk cId="4127722612" sldId="1908"/>
            <ac:spMk id="7" creationId="{2AFEF742-0D7C-491E-AF74-811BC68900E5}"/>
          </ac:spMkLst>
        </pc:spChg>
        <pc:spChg chg="add mod">
          <ac:chgData name="Mr. PPT" userId="6442ff2356111531" providerId="LiveId" clId="{9E5A8E78-448E-430E-B339-3D00D8E655B1}" dt="2022-11-11T07:17:48.385" v="6311"/>
          <ac:spMkLst>
            <pc:docMk/>
            <pc:sldMk cId="4127722612" sldId="1908"/>
            <ac:spMk id="27" creationId="{1A844889-A106-4E28-9089-75FC33D499FA}"/>
          </ac:spMkLst>
        </pc:spChg>
        <pc:spChg chg="add mod">
          <ac:chgData name="Mr. PPT" userId="6442ff2356111531" providerId="LiveId" clId="{9E5A8E78-448E-430E-B339-3D00D8E655B1}" dt="2022-11-11T07:17:48.385" v="6311"/>
          <ac:spMkLst>
            <pc:docMk/>
            <pc:sldMk cId="4127722612" sldId="1908"/>
            <ac:spMk id="29" creationId="{A0549062-422F-4011-9852-595B0A4970F7}"/>
          </ac:spMkLst>
        </pc:spChg>
        <pc:spChg chg="add mod topLvl">
          <ac:chgData name="Mr. PPT" userId="6442ff2356111531" providerId="LiveId" clId="{9E5A8E78-448E-430E-B339-3D00D8E655B1}" dt="2022-11-14T02:02:41.586" v="6973" actId="165"/>
          <ac:spMkLst>
            <pc:docMk/>
            <pc:sldMk cId="4127722612" sldId="1908"/>
            <ac:spMk id="30" creationId="{E513C0FF-4120-43EC-8390-52823680A402}"/>
          </ac:spMkLst>
        </pc:spChg>
        <pc:spChg chg="add mod topLvl">
          <ac:chgData name="Mr. PPT" userId="6442ff2356111531" providerId="LiveId" clId="{9E5A8E78-448E-430E-B339-3D00D8E655B1}" dt="2022-11-14T02:02:41.586" v="6973" actId="165"/>
          <ac:spMkLst>
            <pc:docMk/>
            <pc:sldMk cId="4127722612" sldId="1908"/>
            <ac:spMk id="31" creationId="{716AB907-DCBD-456B-9140-DCAD6D178F1A}"/>
          </ac:spMkLst>
        </pc:spChg>
        <pc:spChg chg="add mod">
          <ac:chgData name="Mr. PPT" userId="6442ff2356111531" providerId="LiveId" clId="{9E5A8E78-448E-430E-B339-3D00D8E655B1}" dt="2022-11-11T07:20:10.692" v="6432" actId="1076"/>
          <ac:spMkLst>
            <pc:docMk/>
            <pc:sldMk cId="4127722612" sldId="1908"/>
            <ac:spMk id="33" creationId="{159590C6-5780-458B-9842-00C99D8CC1D0}"/>
          </ac:spMkLst>
        </pc:spChg>
        <pc:spChg chg="del">
          <ac:chgData name="Mr. PPT" userId="6442ff2356111531" providerId="LiveId" clId="{9E5A8E78-448E-430E-B339-3D00D8E655B1}" dt="2022-11-30T07:03:16.302" v="12165" actId="478"/>
          <ac:spMkLst>
            <pc:docMk/>
            <pc:sldMk cId="4127722612" sldId="1908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55" creationId="{B991D822-07EA-457E-9595-15838657BFC6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56" creationId="{4153B1B0-2D2C-473C-AA25-812FB112F426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58" creationId="{B06824B0-CC97-46F6-BEFF-6C9699494AE3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65" creationId="{89CD4394-ADB3-4BE1-817C-2BD49D64D0EA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69" creationId="{E8A4FBF8-9592-4275-AD94-6A9FAA768E5E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70" creationId="{26CDBED9-6A0A-4F7E-80A7-874B732F857E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71" creationId="{F3712DBA-C238-4A93-B469-FC4732CEA9AD}"/>
          </ac:spMkLst>
        </pc:spChg>
        <pc:spChg chg="del">
          <ac:chgData name="Mr. PPT" userId="6442ff2356111531" providerId="LiveId" clId="{9E5A8E78-448E-430E-B339-3D00D8E655B1}" dt="2022-11-11T07:16:57.658" v="6289" actId="478"/>
          <ac:spMkLst>
            <pc:docMk/>
            <pc:sldMk cId="4127722612" sldId="1908"/>
            <ac:spMk id="72" creationId="{9B7922CB-4364-43C9-84BA-F28EA575C93F}"/>
          </ac:spMkLst>
        </pc:spChg>
        <pc:spChg chg="del">
          <ac:chgData name="Mr. PPT" userId="6442ff2356111531" providerId="LiveId" clId="{9E5A8E78-448E-430E-B339-3D00D8E655B1}" dt="2022-11-11T07:17:39.537" v="6310" actId="478"/>
          <ac:spMkLst>
            <pc:docMk/>
            <pc:sldMk cId="4127722612" sldId="1908"/>
            <ac:spMk id="97" creationId="{42CBFC4B-FF70-45B1-9218-CB9E30E55189}"/>
          </ac:spMkLst>
        </pc:spChg>
        <pc:grpChg chg="add del mod">
          <ac:chgData name="Mr. PPT" userId="6442ff2356111531" providerId="LiveId" clId="{9E5A8E78-448E-430E-B339-3D00D8E655B1}" dt="2022-11-14T02:02:41.586" v="6973" actId="165"/>
          <ac:grpSpMkLst>
            <pc:docMk/>
            <pc:sldMk cId="4127722612" sldId="1908"/>
            <ac:grpSpMk id="8" creationId="{2B838A03-F3DB-49C1-9612-03DDB5C0983D}"/>
          </ac:grpSpMkLst>
        </pc:grpChg>
        <pc:picChg chg="del">
          <ac:chgData name="Mr. PPT" userId="6442ff2356111531" providerId="LiveId" clId="{9E5A8E78-448E-430E-B339-3D00D8E655B1}" dt="2022-11-11T07:16:57.658" v="6289" actId="478"/>
          <ac:picMkLst>
            <pc:docMk/>
            <pc:sldMk cId="4127722612" sldId="1908"/>
            <ac:picMk id="54" creationId="{157D4A54-413E-4721-A0D6-77F5DCBA9F7F}"/>
          </ac:picMkLst>
        </pc:picChg>
        <pc:picChg chg="del">
          <ac:chgData name="Mr. PPT" userId="6442ff2356111531" providerId="LiveId" clId="{9E5A8E78-448E-430E-B339-3D00D8E655B1}" dt="2022-11-11T07:16:57.658" v="6289" actId="478"/>
          <ac:picMkLst>
            <pc:docMk/>
            <pc:sldMk cId="4127722612" sldId="1908"/>
            <ac:picMk id="57" creationId="{D8954A19-FF4E-4F03-9BA3-36C9323347B8}"/>
          </ac:picMkLst>
        </pc:picChg>
        <pc:picChg chg="del">
          <ac:chgData name="Mr. PPT" userId="6442ff2356111531" providerId="LiveId" clId="{9E5A8E78-448E-430E-B339-3D00D8E655B1}" dt="2022-11-30T07:03:16.302" v="12165" actId="478"/>
          <ac:picMkLst>
            <pc:docMk/>
            <pc:sldMk cId="4127722612" sldId="1908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16.302" v="12165" actId="478"/>
          <ac:picMkLst>
            <pc:docMk/>
            <pc:sldMk cId="4127722612" sldId="1908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16.302" v="12165" actId="478"/>
          <ac:picMkLst>
            <pc:docMk/>
            <pc:sldMk cId="4127722612" sldId="1908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16.302" v="12165" actId="478"/>
          <ac:picMkLst>
            <pc:docMk/>
            <pc:sldMk cId="4127722612" sldId="1908"/>
            <ac:picMk id="67" creationId="{C9D14DF9-FA93-40D9-9D64-594AC9F4A482}"/>
          </ac:picMkLst>
        </pc:picChg>
        <pc:picChg chg="del">
          <ac:chgData name="Mr. PPT" userId="6442ff2356111531" providerId="LiveId" clId="{9E5A8E78-448E-430E-B339-3D00D8E655B1}" dt="2022-11-11T07:16:57.658" v="6289" actId="478"/>
          <ac:picMkLst>
            <pc:docMk/>
            <pc:sldMk cId="4127722612" sldId="1908"/>
            <ac:picMk id="68" creationId="{BD1F9DB6-992B-44E2-B637-4AD77F60CB3A}"/>
          </ac:picMkLst>
        </pc:picChg>
        <pc:picChg chg="del">
          <ac:chgData name="Mr. PPT" userId="6442ff2356111531" providerId="LiveId" clId="{9E5A8E78-448E-430E-B339-3D00D8E655B1}" dt="2022-11-11T07:16:57.658" v="6289" actId="478"/>
          <ac:picMkLst>
            <pc:docMk/>
            <pc:sldMk cId="4127722612" sldId="1908"/>
            <ac:picMk id="80" creationId="{3CDB2674-C5FD-4BB2-8A9F-FF6062FAC83F}"/>
          </ac:picMkLst>
        </pc:picChg>
        <pc:picChg chg="add del mod">
          <ac:chgData name="Mr. PPT" userId="6442ff2356111531" providerId="LiveId" clId="{9E5A8E78-448E-430E-B339-3D00D8E655B1}" dt="2022-11-11T07:20:04.130" v="6430" actId="1076"/>
          <ac:picMkLst>
            <pc:docMk/>
            <pc:sldMk cId="4127722612" sldId="1908"/>
            <ac:picMk id="84" creationId="{57019C98-19B5-4A79-AF5E-57CBEB149C4A}"/>
          </ac:picMkLst>
        </pc:picChg>
        <pc:cxnChg chg="del">
          <ac:chgData name="Mr. PPT" userId="6442ff2356111531" providerId="LiveId" clId="{9E5A8E78-448E-430E-B339-3D00D8E655B1}" dt="2022-11-11T07:16:57.658" v="6289" actId="478"/>
          <ac:cxnSpMkLst>
            <pc:docMk/>
            <pc:sldMk cId="4127722612" sldId="1908"/>
            <ac:cxnSpMk id="5" creationId="{27916B96-FF2C-4501-A2F8-D0621646D622}"/>
          </ac:cxnSpMkLst>
        </pc:cxnChg>
        <pc:cxnChg chg="del">
          <ac:chgData name="Mr. PPT" userId="6442ff2356111531" providerId="LiveId" clId="{9E5A8E78-448E-430E-B339-3D00D8E655B1}" dt="2022-11-11T07:17:37.780" v="6309" actId="478"/>
          <ac:cxnSpMkLst>
            <pc:docMk/>
            <pc:sldMk cId="4127722612" sldId="1908"/>
            <ac:cxnSpMk id="6" creationId="{FE0EABEB-A824-413A-8C5A-2660CCB3E92D}"/>
          </ac:cxnSpMkLst>
        </pc:cxnChg>
        <pc:cxnChg chg="add mod">
          <ac:chgData name="Mr. PPT" userId="6442ff2356111531" providerId="LiveId" clId="{9E5A8E78-448E-430E-B339-3D00D8E655B1}" dt="2022-11-11T07:19:15.742" v="6420" actId="552"/>
          <ac:cxnSpMkLst>
            <pc:docMk/>
            <pc:sldMk cId="4127722612" sldId="1908"/>
            <ac:cxnSpMk id="28" creationId="{88279E9C-BC1C-472B-BCAA-54A3EA4FD431}"/>
          </ac:cxnSpMkLst>
        </pc:cxnChg>
      </pc:sldChg>
      <pc:sldChg chg="addSp delSp modSp add mod ord">
        <pc:chgData name="Mr. PPT" userId="6442ff2356111531" providerId="LiveId" clId="{9E5A8E78-448E-430E-B339-3D00D8E655B1}" dt="2022-11-30T07:03:17.818" v="12166" actId="478"/>
        <pc:sldMkLst>
          <pc:docMk/>
          <pc:sldMk cId="1926532240" sldId="1909"/>
        </pc:sldMkLst>
        <pc:spChg chg="add del mod">
          <ac:chgData name="Mr. PPT" userId="6442ff2356111531" providerId="LiveId" clId="{9E5A8E78-448E-430E-B339-3D00D8E655B1}" dt="2022-11-12T08:02:46.358" v="6443" actId="478"/>
          <ac:spMkLst>
            <pc:docMk/>
            <pc:sldMk cId="1926532240" sldId="1909"/>
            <ac:spMk id="27" creationId="{4864C65A-D710-4C8A-806B-D5A23B7E55C5}"/>
          </ac:spMkLst>
        </pc:spChg>
        <pc:spChg chg="add mod topLvl">
          <ac:chgData name="Mr. PPT" userId="6442ff2356111531" providerId="LiveId" clId="{9E5A8E78-448E-430E-B339-3D00D8E655B1}" dt="2022-11-12T08:09:33.886" v="6563" actId="554"/>
          <ac:spMkLst>
            <pc:docMk/>
            <pc:sldMk cId="1926532240" sldId="1909"/>
            <ac:spMk id="28" creationId="{617960A4-B94C-479D-8A98-050FD5F3F100}"/>
          </ac:spMkLst>
        </pc:spChg>
        <pc:spChg chg="add del mod">
          <ac:chgData name="Mr. PPT" userId="6442ff2356111531" providerId="LiveId" clId="{9E5A8E78-448E-430E-B339-3D00D8E655B1}" dt="2022-11-12T08:02:46.358" v="6443" actId="478"/>
          <ac:spMkLst>
            <pc:docMk/>
            <pc:sldMk cId="1926532240" sldId="1909"/>
            <ac:spMk id="29" creationId="{68375B39-0BBE-4A15-BB30-97DF6A15BE3F}"/>
          </ac:spMkLst>
        </pc:spChg>
        <pc:spChg chg="add del mod">
          <ac:chgData name="Mr. PPT" userId="6442ff2356111531" providerId="LiveId" clId="{9E5A8E78-448E-430E-B339-3D00D8E655B1}" dt="2022-11-12T08:02:49.253" v="6445" actId="478"/>
          <ac:spMkLst>
            <pc:docMk/>
            <pc:sldMk cId="1926532240" sldId="1909"/>
            <ac:spMk id="30" creationId="{862ACB2F-5DD8-437F-BBD2-ADF38A87EA65}"/>
          </ac:spMkLst>
        </pc:spChg>
        <pc:spChg chg="add del mod">
          <ac:chgData name="Mr. PPT" userId="6442ff2356111531" providerId="LiveId" clId="{9E5A8E78-448E-430E-B339-3D00D8E655B1}" dt="2022-11-12T08:02:48.726" v="6444" actId="478"/>
          <ac:spMkLst>
            <pc:docMk/>
            <pc:sldMk cId="1926532240" sldId="1909"/>
            <ac:spMk id="31" creationId="{F6DBF234-DE18-4D95-835E-6C489F408163}"/>
          </ac:spMkLst>
        </pc:spChg>
        <pc:spChg chg="add del mod">
          <ac:chgData name="Mr. PPT" userId="6442ff2356111531" providerId="LiveId" clId="{9E5A8E78-448E-430E-B339-3D00D8E655B1}" dt="2022-11-12T08:02:46.358" v="6443" actId="478"/>
          <ac:spMkLst>
            <pc:docMk/>
            <pc:sldMk cId="1926532240" sldId="1909"/>
            <ac:spMk id="32" creationId="{E5A150B4-42A4-4D2E-88F9-7F3CB53B72F6}"/>
          </ac:spMkLst>
        </pc:spChg>
        <pc:spChg chg="add del mod">
          <ac:chgData name="Mr. PPT" userId="6442ff2356111531" providerId="LiveId" clId="{9E5A8E78-448E-430E-B339-3D00D8E655B1}" dt="2022-11-12T08:02:46.358" v="6443" actId="478"/>
          <ac:spMkLst>
            <pc:docMk/>
            <pc:sldMk cId="1926532240" sldId="1909"/>
            <ac:spMk id="33" creationId="{ACA5E44F-6C9D-453C-9918-7DC40604E2A5}"/>
          </ac:spMkLst>
        </pc:spChg>
        <pc:spChg chg="add del mod">
          <ac:chgData name="Mr. PPT" userId="6442ff2356111531" providerId="LiveId" clId="{9E5A8E78-448E-430E-B339-3D00D8E655B1}" dt="2022-11-12T08:02:46.358" v="6443" actId="478"/>
          <ac:spMkLst>
            <pc:docMk/>
            <pc:sldMk cId="1926532240" sldId="1909"/>
            <ac:spMk id="34" creationId="{E602F955-D5FD-4214-A69F-D38C2E4662C5}"/>
          </ac:spMkLst>
        </pc:spChg>
        <pc:spChg chg="add del mod">
          <ac:chgData name="Mr. PPT" userId="6442ff2356111531" providerId="LiveId" clId="{9E5A8E78-448E-430E-B339-3D00D8E655B1}" dt="2022-11-12T08:02:46.358" v="6443" actId="478"/>
          <ac:spMkLst>
            <pc:docMk/>
            <pc:sldMk cId="1926532240" sldId="1909"/>
            <ac:spMk id="36" creationId="{892665F2-B7AD-4961-B934-35BEDBC0D930}"/>
          </ac:spMkLst>
        </pc:spChg>
        <pc:spChg chg="add del mod">
          <ac:chgData name="Mr. PPT" userId="6442ff2356111531" providerId="LiveId" clId="{9E5A8E78-448E-430E-B339-3D00D8E655B1}" dt="2022-11-12T08:02:46.358" v="6443" actId="478"/>
          <ac:spMkLst>
            <pc:docMk/>
            <pc:sldMk cId="1926532240" sldId="1909"/>
            <ac:spMk id="37" creationId="{03E72047-2080-49E7-B130-6A6B799D2C80}"/>
          </ac:spMkLst>
        </pc:spChg>
        <pc:spChg chg="add del mod topLvl">
          <ac:chgData name="Mr. PPT" userId="6442ff2356111531" providerId="LiveId" clId="{9E5A8E78-448E-430E-B339-3D00D8E655B1}" dt="2022-11-12T08:09:31.312" v="6562" actId="478"/>
          <ac:spMkLst>
            <pc:docMk/>
            <pc:sldMk cId="1926532240" sldId="1909"/>
            <ac:spMk id="40" creationId="{A107F3AC-AC43-4C78-AD2B-E89BDEE435D0}"/>
          </ac:spMkLst>
        </pc:spChg>
        <pc:spChg chg="del">
          <ac:chgData name="Mr. PPT" userId="6442ff2356111531" providerId="LiveId" clId="{9E5A8E78-448E-430E-B339-3D00D8E655B1}" dt="2022-11-30T07:03:17.818" v="12166" actId="478"/>
          <ac:spMkLst>
            <pc:docMk/>
            <pc:sldMk cId="1926532240" sldId="1909"/>
            <ac:spMk id="41" creationId="{F61FBFA5-2054-4DB8-916E-11EAE433D6F3}"/>
          </ac:spMkLst>
        </pc:spChg>
        <pc:spChg chg="add del mod topLvl">
          <ac:chgData name="Mr. PPT" userId="6442ff2356111531" providerId="LiveId" clId="{9E5A8E78-448E-430E-B339-3D00D8E655B1}" dt="2022-11-12T08:09:31.312" v="6562" actId="478"/>
          <ac:spMkLst>
            <pc:docMk/>
            <pc:sldMk cId="1926532240" sldId="1909"/>
            <ac:spMk id="42" creationId="{162E7869-8811-41C0-87CB-76C9DE028412}"/>
          </ac:spMkLst>
        </pc:spChg>
        <pc:spChg chg="add mod topLvl">
          <ac:chgData name="Mr. PPT" userId="6442ff2356111531" providerId="LiveId" clId="{9E5A8E78-448E-430E-B339-3D00D8E655B1}" dt="2022-11-12T08:09:19.791" v="6558" actId="165"/>
          <ac:spMkLst>
            <pc:docMk/>
            <pc:sldMk cId="1926532240" sldId="1909"/>
            <ac:spMk id="48" creationId="{61481338-1EED-4CB1-8903-3BDA50B0981F}"/>
          </ac:spMkLst>
        </pc:spChg>
        <pc:spChg chg="add del mod">
          <ac:chgData name="Mr. PPT" userId="6442ff2356111531" providerId="LiveId" clId="{9E5A8E78-448E-430E-B339-3D00D8E655B1}" dt="2022-11-12T08:07:15.103" v="6534" actId="478"/>
          <ac:spMkLst>
            <pc:docMk/>
            <pc:sldMk cId="1926532240" sldId="1909"/>
            <ac:spMk id="49" creationId="{88B78B5E-3955-446C-93CD-48F61B95C82C}"/>
          </ac:spMkLst>
        </pc:spChg>
        <pc:spChg chg="add del mod">
          <ac:chgData name="Mr. PPT" userId="6442ff2356111531" providerId="LiveId" clId="{9E5A8E78-448E-430E-B339-3D00D8E655B1}" dt="2022-11-12T08:08:01.146" v="6544"/>
          <ac:spMkLst>
            <pc:docMk/>
            <pc:sldMk cId="1926532240" sldId="1909"/>
            <ac:spMk id="50" creationId="{C3B30198-CA1D-4151-AE86-8C9CE53FA216}"/>
          </ac:spMkLst>
        </pc:spChg>
        <pc:spChg chg="add mod">
          <ac:chgData name="Mr. PPT" userId="6442ff2356111531" providerId="LiveId" clId="{9E5A8E78-448E-430E-B339-3D00D8E655B1}" dt="2022-11-12T08:08:29.810" v="6549" actId="1076"/>
          <ac:spMkLst>
            <pc:docMk/>
            <pc:sldMk cId="1926532240" sldId="1909"/>
            <ac:spMk id="51" creationId="{1A42A0F0-5D1C-4431-A934-45B2BAF7C9F8}"/>
          </ac:spMkLst>
        </pc:spChg>
        <pc:spChg chg="add mod">
          <ac:chgData name="Mr. PPT" userId="6442ff2356111531" providerId="LiveId" clId="{9E5A8E78-448E-430E-B339-3D00D8E655B1}" dt="2022-11-12T08:09:07.803" v="6553" actId="571"/>
          <ac:spMkLst>
            <pc:docMk/>
            <pc:sldMk cId="1926532240" sldId="1909"/>
            <ac:spMk id="53" creationId="{AA4EB0BF-39BD-4503-8822-1058D656601D}"/>
          </ac:spMkLst>
        </pc:spChg>
        <pc:spChg chg="del">
          <ac:chgData name="Mr. PPT" userId="6442ff2356111531" providerId="LiveId" clId="{9E5A8E78-448E-430E-B339-3D00D8E655B1}" dt="2022-11-12T08:02:15.521" v="6437" actId="478"/>
          <ac:spMkLst>
            <pc:docMk/>
            <pc:sldMk cId="1926532240" sldId="1909"/>
            <ac:spMk id="55" creationId="{B991D822-07EA-457E-9595-15838657BFC6}"/>
          </ac:spMkLst>
        </pc:spChg>
        <pc:spChg chg="del">
          <ac:chgData name="Mr. PPT" userId="6442ff2356111531" providerId="LiveId" clId="{9E5A8E78-448E-430E-B339-3D00D8E655B1}" dt="2022-11-12T08:02:15.521" v="6437" actId="478"/>
          <ac:spMkLst>
            <pc:docMk/>
            <pc:sldMk cId="1926532240" sldId="1909"/>
            <ac:spMk id="56" creationId="{4153B1B0-2D2C-473C-AA25-812FB112F426}"/>
          </ac:spMkLst>
        </pc:spChg>
        <pc:spChg chg="del">
          <ac:chgData name="Mr. PPT" userId="6442ff2356111531" providerId="LiveId" clId="{9E5A8E78-448E-430E-B339-3D00D8E655B1}" dt="2022-11-12T08:02:15.521" v="6437" actId="478"/>
          <ac:spMkLst>
            <pc:docMk/>
            <pc:sldMk cId="1926532240" sldId="1909"/>
            <ac:spMk id="58" creationId="{B06824B0-CC97-46F6-BEFF-6C9699494AE3}"/>
          </ac:spMkLst>
        </pc:spChg>
        <pc:spChg chg="mod topLvl">
          <ac:chgData name="Mr. PPT" userId="6442ff2356111531" providerId="LiveId" clId="{9E5A8E78-448E-430E-B339-3D00D8E655B1}" dt="2022-11-12T08:09:33.886" v="6563" actId="554"/>
          <ac:spMkLst>
            <pc:docMk/>
            <pc:sldMk cId="1926532240" sldId="1909"/>
            <ac:spMk id="64" creationId="{22AF007D-4063-4D44-9566-1D493C659502}"/>
          </ac:spMkLst>
        </pc:spChg>
        <pc:spChg chg="del">
          <ac:chgData name="Mr. PPT" userId="6442ff2356111531" providerId="LiveId" clId="{9E5A8E78-448E-430E-B339-3D00D8E655B1}" dt="2022-11-12T08:02:15.521" v="6437" actId="478"/>
          <ac:spMkLst>
            <pc:docMk/>
            <pc:sldMk cId="1926532240" sldId="1909"/>
            <ac:spMk id="65" creationId="{89CD4394-ADB3-4BE1-817C-2BD49D64D0EA}"/>
          </ac:spMkLst>
        </pc:spChg>
        <pc:spChg chg="del">
          <ac:chgData name="Mr. PPT" userId="6442ff2356111531" providerId="LiveId" clId="{9E5A8E78-448E-430E-B339-3D00D8E655B1}" dt="2022-11-12T08:02:15.521" v="6437" actId="478"/>
          <ac:spMkLst>
            <pc:docMk/>
            <pc:sldMk cId="1926532240" sldId="1909"/>
            <ac:spMk id="69" creationId="{E8A4FBF8-9592-4275-AD94-6A9FAA768E5E}"/>
          </ac:spMkLst>
        </pc:spChg>
        <pc:spChg chg="del">
          <ac:chgData name="Mr. PPT" userId="6442ff2356111531" providerId="LiveId" clId="{9E5A8E78-448E-430E-B339-3D00D8E655B1}" dt="2022-11-12T08:02:15.521" v="6437" actId="478"/>
          <ac:spMkLst>
            <pc:docMk/>
            <pc:sldMk cId="1926532240" sldId="1909"/>
            <ac:spMk id="70" creationId="{26CDBED9-6A0A-4F7E-80A7-874B732F857E}"/>
          </ac:spMkLst>
        </pc:spChg>
        <pc:spChg chg="del">
          <ac:chgData name="Mr. PPT" userId="6442ff2356111531" providerId="LiveId" clId="{9E5A8E78-448E-430E-B339-3D00D8E655B1}" dt="2022-11-12T08:02:15.521" v="6437" actId="478"/>
          <ac:spMkLst>
            <pc:docMk/>
            <pc:sldMk cId="1926532240" sldId="1909"/>
            <ac:spMk id="71" creationId="{F3712DBA-C238-4A93-B469-FC4732CEA9AD}"/>
          </ac:spMkLst>
        </pc:spChg>
        <pc:spChg chg="del">
          <ac:chgData name="Mr. PPT" userId="6442ff2356111531" providerId="LiveId" clId="{9E5A8E78-448E-430E-B339-3D00D8E655B1}" dt="2022-11-12T08:02:15.521" v="6437" actId="478"/>
          <ac:spMkLst>
            <pc:docMk/>
            <pc:sldMk cId="1926532240" sldId="1909"/>
            <ac:spMk id="72" creationId="{9B7922CB-4364-43C9-84BA-F28EA575C93F}"/>
          </ac:spMkLst>
        </pc:spChg>
        <pc:spChg chg="mod topLvl">
          <ac:chgData name="Mr. PPT" userId="6442ff2356111531" providerId="LiveId" clId="{9E5A8E78-448E-430E-B339-3D00D8E655B1}" dt="2022-11-12T08:09:19.791" v="6558" actId="165"/>
          <ac:spMkLst>
            <pc:docMk/>
            <pc:sldMk cId="1926532240" sldId="1909"/>
            <ac:spMk id="73" creationId="{1441B203-95C7-459C-AA18-9AF220F10A4D}"/>
          </ac:spMkLst>
        </pc:spChg>
        <pc:spChg chg="mod topLvl">
          <ac:chgData name="Mr. PPT" userId="6442ff2356111531" providerId="LiveId" clId="{9E5A8E78-448E-430E-B339-3D00D8E655B1}" dt="2022-11-12T08:09:33.886" v="6563" actId="554"/>
          <ac:spMkLst>
            <pc:docMk/>
            <pc:sldMk cId="1926532240" sldId="1909"/>
            <ac:spMk id="75" creationId="{1BC47D1A-EBCC-4A5B-A7CA-038748F2F3D2}"/>
          </ac:spMkLst>
        </pc:spChg>
        <pc:spChg chg="mod topLvl">
          <ac:chgData name="Mr. PPT" userId="6442ff2356111531" providerId="LiveId" clId="{9E5A8E78-448E-430E-B339-3D00D8E655B1}" dt="2022-11-12T08:09:19.791" v="6558" actId="165"/>
          <ac:spMkLst>
            <pc:docMk/>
            <pc:sldMk cId="1926532240" sldId="1909"/>
            <ac:spMk id="77" creationId="{7AD5E1BD-DBE1-4FA6-95F0-17C5C9942F7D}"/>
          </ac:spMkLst>
        </pc:spChg>
        <pc:grpChg chg="add del mod">
          <ac:chgData name="Mr. PPT" userId="6442ff2356111531" providerId="LiveId" clId="{9E5A8E78-448E-430E-B339-3D00D8E655B1}" dt="2022-11-12T08:03:34.693" v="6452" actId="165"/>
          <ac:grpSpMkLst>
            <pc:docMk/>
            <pc:sldMk cId="1926532240" sldId="1909"/>
            <ac:grpSpMk id="8" creationId="{EA2552BB-2ED1-40EA-A276-E9016F153B42}"/>
          </ac:grpSpMkLst>
        </pc:grpChg>
        <pc:grpChg chg="add del mod">
          <ac:chgData name="Mr. PPT" userId="6442ff2356111531" providerId="LiveId" clId="{9E5A8E78-448E-430E-B339-3D00D8E655B1}" dt="2022-11-12T08:09:19.791" v="6558" actId="165"/>
          <ac:grpSpMkLst>
            <pc:docMk/>
            <pc:sldMk cId="1926532240" sldId="1909"/>
            <ac:grpSpMk id="9" creationId="{FDECF0C2-C5A6-4A4C-A264-A84C938EFBA9}"/>
          </ac:grpSpMkLst>
        </pc:grpChg>
        <pc:grpChg chg="add del mod">
          <ac:chgData name="Mr. PPT" userId="6442ff2356111531" providerId="LiveId" clId="{9E5A8E78-448E-430E-B339-3D00D8E655B1}" dt="2022-11-12T08:09:19.791" v="6558" actId="165"/>
          <ac:grpSpMkLst>
            <pc:docMk/>
            <pc:sldMk cId="1926532240" sldId="1909"/>
            <ac:grpSpMk id="63" creationId="{EEE1AD15-FFB0-485B-82D7-1ACFD35E1F8B}"/>
          </ac:grpSpMkLst>
        </pc:grpChg>
        <pc:grpChg chg="add del mod">
          <ac:chgData name="Mr. PPT" userId="6442ff2356111531" providerId="LiveId" clId="{9E5A8E78-448E-430E-B339-3D00D8E655B1}" dt="2022-11-12T08:09:19.791" v="6558" actId="165"/>
          <ac:grpSpMkLst>
            <pc:docMk/>
            <pc:sldMk cId="1926532240" sldId="1909"/>
            <ac:grpSpMk id="74" creationId="{191E9D8D-08DF-4DE6-8B9A-BFD7645290F8}"/>
          </ac:grpSpMkLst>
        </pc:grpChg>
        <pc:graphicFrameChg chg="add del mod">
          <ac:chgData name="Mr. PPT" userId="6442ff2356111531" providerId="LiveId" clId="{9E5A8E78-448E-430E-B339-3D00D8E655B1}" dt="2022-11-12T08:02:46.358" v="6443" actId="478"/>
          <ac:graphicFrameMkLst>
            <pc:docMk/>
            <pc:sldMk cId="1926532240" sldId="1909"/>
            <ac:graphicFrameMk id="35" creationId="{0F46F5CC-AA73-415A-B82D-F34D3B795AA4}"/>
          </ac:graphicFrameMkLst>
        </pc:graphicFrameChg>
        <pc:graphicFrameChg chg="add del mod">
          <ac:chgData name="Mr. PPT" userId="6442ff2356111531" providerId="LiveId" clId="{9E5A8E78-448E-430E-B339-3D00D8E655B1}" dt="2022-11-12T08:02:46.358" v="6443" actId="478"/>
          <ac:graphicFrameMkLst>
            <pc:docMk/>
            <pc:sldMk cId="1926532240" sldId="1909"/>
            <ac:graphicFrameMk id="38" creationId="{9B8924A2-C469-4DE6-BBB6-46A4BDADA58E}"/>
          </ac:graphicFrameMkLst>
        </pc:graphicFrameChg>
        <pc:graphicFrameChg chg="add del mod">
          <ac:chgData name="Mr. PPT" userId="6442ff2356111531" providerId="LiveId" clId="{9E5A8E78-448E-430E-B339-3D00D8E655B1}" dt="2022-11-12T08:02:46.358" v="6443" actId="478"/>
          <ac:graphicFrameMkLst>
            <pc:docMk/>
            <pc:sldMk cId="1926532240" sldId="1909"/>
            <ac:graphicFrameMk id="39" creationId="{D6A6246A-5B22-401D-BFC6-41ABC6D2CD00}"/>
          </ac:graphicFrameMkLst>
        </pc:graphicFrameChg>
        <pc:graphicFrameChg chg="add mod topLvl">
          <ac:chgData name="Mr. PPT" userId="6442ff2356111531" providerId="LiveId" clId="{9E5A8E78-448E-430E-B339-3D00D8E655B1}" dt="2022-11-12T08:14:38.458" v="6577"/>
          <ac:graphicFrameMkLst>
            <pc:docMk/>
            <pc:sldMk cId="1926532240" sldId="1909"/>
            <ac:graphicFrameMk id="43" creationId="{381B3BB6-D779-4EB3-8127-527608D60D89}"/>
          </ac:graphicFrameMkLst>
        </pc:graphicFrameChg>
        <pc:graphicFrameChg chg="add mod">
          <ac:chgData name="Mr. PPT" userId="6442ff2356111531" providerId="LiveId" clId="{9E5A8E78-448E-430E-B339-3D00D8E655B1}" dt="2022-11-12T08:03:57.880" v="6459" actId="571"/>
          <ac:graphicFrameMkLst>
            <pc:docMk/>
            <pc:sldMk cId="1926532240" sldId="1909"/>
            <ac:graphicFrameMk id="44" creationId="{8537A3B9-A6FE-46FA-BEA1-AFD9491BA66F}"/>
          </ac:graphicFrameMkLst>
        </pc:graphicFrameChg>
        <pc:graphicFrameChg chg="add mod">
          <ac:chgData name="Mr. PPT" userId="6442ff2356111531" providerId="LiveId" clId="{9E5A8E78-448E-430E-B339-3D00D8E655B1}" dt="2022-11-12T08:04:05.290" v="6463" actId="571"/>
          <ac:graphicFrameMkLst>
            <pc:docMk/>
            <pc:sldMk cId="1926532240" sldId="1909"/>
            <ac:graphicFrameMk id="45" creationId="{DD66CBBF-A611-490A-A70A-B791F019BB5C}"/>
          </ac:graphicFrameMkLst>
        </pc:graphicFrameChg>
        <pc:graphicFrameChg chg="add mod">
          <ac:chgData name="Mr. PPT" userId="6442ff2356111531" providerId="LiveId" clId="{9E5A8E78-448E-430E-B339-3D00D8E655B1}" dt="2022-11-12T08:04:07.405" v="6465" actId="571"/>
          <ac:graphicFrameMkLst>
            <pc:docMk/>
            <pc:sldMk cId="1926532240" sldId="1909"/>
            <ac:graphicFrameMk id="46" creationId="{E8B50B8C-DE6F-4FA9-99C0-044A51B4DA49}"/>
          </ac:graphicFrameMkLst>
        </pc:graphicFrameChg>
        <pc:graphicFrameChg chg="add mod">
          <ac:chgData name="Mr. PPT" userId="6442ff2356111531" providerId="LiveId" clId="{9E5A8E78-448E-430E-B339-3D00D8E655B1}" dt="2022-11-12T08:04:09.581" v="6467" actId="571"/>
          <ac:graphicFrameMkLst>
            <pc:docMk/>
            <pc:sldMk cId="1926532240" sldId="1909"/>
            <ac:graphicFrameMk id="47" creationId="{60AF33B0-7F28-4B91-A9D8-A1470B2E9E54}"/>
          </ac:graphicFrameMkLst>
        </pc:graphicFrameChg>
        <pc:graphicFrameChg chg="add mod">
          <ac:chgData name="Mr. PPT" userId="6442ff2356111531" providerId="LiveId" clId="{9E5A8E78-448E-430E-B339-3D00D8E655B1}" dt="2022-11-12T08:09:07.803" v="6553" actId="571"/>
          <ac:graphicFrameMkLst>
            <pc:docMk/>
            <pc:sldMk cId="1926532240" sldId="1909"/>
            <ac:graphicFrameMk id="62" creationId="{0078E4F8-5F92-4232-A86E-1866189913DB}"/>
          </ac:graphicFrameMkLst>
        </pc:graphicFrameChg>
        <pc:graphicFrameChg chg="mod topLvl">
          <ac:chgData name="Mr. PPT" userId="6442ff2356111531" providerId="LiveId" clId="{9E5A8E78-448E-430E-B339-3D00D8E655B1}" dt="2022-11-12T08:15:00.715" v="6580"/>
          <ac:graphicFrameMkLst>
            <pc:docMk/>
            <pc:sldMk cId="1926532240" sldId="1909"/>
            <ac:graphicFrameMk id="66" creationId="{8BA31C0A-A8FB-4CA0-82C4-CFFDD3F647EA}"/>
          </ac:graphicFrameMkLst>
        </pc:graphicFrameChg>
        <pc:graphicFrameChg chg="mod topLvl">
          <ac:chgData name="Mr. PPT" userId="6442ff2356111531" providerId="LiveId" clId="{9E5A8E78-448E-430E-B339-3D00D8E655B1}" dt="2022-11-12T08:15:15.997" v="6583"/>
          <ac:graphicFrameMkLst>
            <pc:docMk/>
            <pc:sldMk cId="1926532240" sldId="1909"/>
            <ac:graphicFrameMk id="76" creationId="{6B69C474-A8AF-40D0-9147-2D7E6807979A}"/>
          </ac:graphicFrameMkLst>
        </pc:graphicFrameChg>
        <pc:picChg chg="del">
          <ac:chgData name="Mr. PPT" userId="6442ff2356111531" providerId="LiveId" clId="{9E5A8E78-448E-430E-B339-3D00D8E655B1}" dt="2022-11-12T08:02:15.521" v="6437" actId="478"/>
          <ac:picMkLst>
            <pc:docMk/>
            <pc:sldMk cId="1926532240" sldId="1909"/>
            <ac:picMk id="54" creationId="{157D4A54-413E-4721-A0D6-77F5DCBA9F7F}"/>
          </ac:picMkLst>
        </pc:picChg>
        <pc:picChg chg="del">
          <ac:chgData name="Mr. PPT" userId="6442ff2356111531" providerId="LiveId" clId="{9E5A8E78-448E-430E-B339-3D00D8E655B1}" dt="2022-11-12T08:02:15.521" v="6437" actId="478"/>
          <ac:picMkLst>
            <pc:docMk/>
            <pc:sldMk cId="1926532240" sldId="1909"/>
            <ac:picMk id="57" creationId="{D8954A19-FF4E-4F03-9BA3-36C9323347B8}"/>
          </ac:picMkLst>
        </pc:picChg>
        <pc:picChg chg="del">
          <ac:chgData name="Mr. PPT" userId="6442ff2356111531" providerId="LiveId" clId="{9E5A8E78-448E-430E-B339-3D00D8E655B1}" dt="2022-11-30T07:03:17.818" v="12166" actId="478"/>
          <ac:picMkLst>
            <pc:docMk/>
            <pc:sldMk cId="1926532240" sldId="1909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17.818" v="12166" actId="478"/>
          <ac:picMkLst>
            <pc:docMk/>
            <pc:sldMk cId="1926532240" sldId="1909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17.818" v="12166" actId="478"/>
          <ac:picMkLst>
            <pc:docMk/>
            <pc:sldMk cId="1926532240" sldId="1909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17.818" v="12166" actId="478"/>
          <ac:picMkLst>
            <pc:docMk/>
            <pc:sldMk cId="1926532240" sldId="1909"/>
            <ac:picMk id="67" creationId="{C9D14DF9-FA93-40D9-9D64-594AC9F4A482}"/>
          </ac:picMkLst>
        </pc:picChg>
        <pc:picChg chg="del">
          <ac:chgData name="Mr. PPT" userId="6442ff2356111531" providerId="LiveId" clId="{9E5A8E78-448E-430E-B339-3D00D8E655B1}" dt="2022-11-12T08:02:15.521" v="6437" actId="478"/>
          <ac:picMkLst>
            <pc:docMk/>
            <pc:sldMk cId="1926532240" sldId="1909"/>
            <ac:picMk id="68" creationId="{BD1F9DB6-992B-44E2-B637-4AD77F60CB3A}"/>
          </ac:picMkLst>
        </pc:picChg>
        <pc:picChg chg="del">
          <ac:chgData name="Mr. PPT" userId="6442ff2356111531" providerId="LiveId" clId="{9E5A8E78-448E-430E-B339-3D00D8E655B1}" dt="2022-11-12T08:02:15.521" v="6437" actId="478"/>
          <ac:picMkLst>
            <pc:docMk/>
            <pc:sldMk cId="1926532240" sldId="1909"/>
            <ac:picMk id="80" creationId="{3CDB2674-C5FD-4BB2-8A9F-FF6062FAC83F}"/>
          </ac:picMkLst>
        </pc:picChg>
        <pc:picChg chg="del mod">
          <ac:chgData name="Mr. PPT" userId="6442ff2356111531" providerId="LiveId" clId="{9E5A8E78-448E-430E-B339-3D00D8E655B1}" dt="2022-11-12T08:02:16.068" v="6439" actId="478"/>
          <ac:picMkLst>
            <pc:docMk/>
            <pc:sldMk cId="1926532240" sldId="1909"/>
            <ac:picMk id="84" creationId="{57019C98-19B5-4A79-AF5E-57CBEB149C4A}"/>
          </ac:picMkLst>
        </pc:picChg>
      </pc:sldChg>
      <pc:sldChg chg="addSp delSp modSp add mod ord">
        <pc:chgData name="Mr. PPT" userId="6442ff2356111531" providerId="LiveId" clId="{9E5A8E78-448E-430E-B339-3D00D8E655B1}" dt="2022-11-30T07:03:43.118" v="12177" actId="478"/>
        <pc:sldMkLst>
          <pc:docMk/>
          <pc:sldMk cId="4000061304" sldId="1910"/>
        </pc:sldMkLst>
        <pc:spChg chg="mod">
          <ac:chgData name="Mr. PPT" userId="6442ff2356111531" providerId="LiveId" clId="{9E5A8E78-448E-430E-B339-3D00D8E655B1}" dt="2022-11-12T08:29:13.821" v="6813" actId="552"/>
          <ac:spMkLst>
            <pc:docMk/>
            <pc:sldMk cId="4000061304" sldId="1910"/>
            <ac:spMk id="2" creationId="{932EC26B-622B-47F1-A960-FA12191345B2}"/>
          </ac:spMkLst>
        </pc:spChg>
        <pc:spChg chg="mod topLvl">
          <ac:chgData name="Mr. PPT" userId="6442ff2356111531" providerId="LiveId" clId="{9E5A8E78-448E-430E-B339-3D00D8E655B1}" dt="2022-11-12T08:32:18.252" v="6863" actId="164"/>
          <ac:spMkLst>
            <pc:docMk/>
            <pc:sldMk cId="4000061304" sldId="1910"/>
            <ac:spMk id="26" creationId="{19FD47EC-710B-4BB8-9DF1-ACF162BCC55C}"/>
          </ac:spMkLst>
        </pc:spChg>
        <pc:spChg chg="mod topLvl">
          <ac:chgData name="Mr. PPT" userId="6442ff2356111531" providerId="LiveId" clId="{9E5A8E78-448E-430E-B339-3D00D8E655B1}" dt="2022-11-12T08:32:18.252" v="6863" actId="164"/>
          <ac:spMkLst>
            <pc:docMk/>
            <pc:sldMk cId="4000061304" sldId="1910"/>
            <ac:spMk id="27" creationId="{0A4CD379-F55A-41CA-B0D7-AD24E6ED65F5}"/>
          </ac:spMkLst>
        </pc:spChg>
        <pc:spChg chg="del">
          <ac:chgData name="Mr. PPT" userId="6442ff2356111531" providerId="LiveId" clId="{9E5A8E78-448E-430E-B339-3D00D8E655B1}" dt="2022-11-12T08:16:02.553" v="6585" actId="478"/>
          <ac:spMkLst>
            <pc:docMk/>
            <pc:sldMk cId="4000061304" sldId="1910"/>
            <ac:spMk id="28" creationId="{617960A4-B94C-479D-8A98-050FD5F3F100}"/>
          </ac:spMkLst>
        </pc:spChg>
        <pc:spChg chg="mod topLvl">
          <ac:chgData name="Mr. PPT" userId="6442ff2356111531" providerId="LiveId" clId="{9E5A8E78-448E-430E-B339-3D00D8E655B1}" dt="2022-11-12T08:32:13.671" v="6862" actId="164"/>
          <ac:spMkLst>
            <pc:docMk/>
            <pc:sldMk cId="4000061304" sldId="1910"/>
            <ac:spMk id="30" creationId="{B2475D57-C373-495A-A146-83B6143C09EB}"/>
          </ac:spMkLst>
        </pc:spChg>
        <pc:spChg chg="mod topLvl">
          <ac:chgData name="Mr. PPT" userId="6442ff2356111531" providerId="LiveId" clId="{9E5A8E78-448E-430E-B339-3D00D8E655B1}" dt="2022-11-12T08:32:13.671" v="6862" actId="164"/>
          <ac:spMkLst>
            <pc:docMk/>
            <pc:sldMk cId="4000061304" sldId="1910"/>
            <ac:spMk id="31" creationId="{92517102-A426-4D58-BA53-0B3EEF5EABFE}"/>
          </ac:spMkLst>
        </pc:spChg>
        <pc:spChg chg="mod topLvl">
          <ac:chgData name="Mr. PPT" userId="6442ff2356111531" providerId="LiveId" clId="{9E5A8E78-448E-430E-B339-3D00D8E655B1}" dt="2022-11-12T08:32:12.402" v="6861" actId="164"/>
          <ac:spMkLst>
            <pc:docMk/>
            <pc:sldMk cId="4000061304" sldId="1910"/>
            <ac:spMk id="33" creationId="{3B66A06B-92CB-4319-A4A5-EF7DDDF3CD52}"/>
          </ac:spMkLst>
        </pc:spChg>
        <pc:spChg chg="mod topLvl">
          <ac:chgData name="Mr. PPT" userId="6442ff2356111531" providerId="LiveId" clId="{9E5A8E78-448E-430E-B339-3D00D8E655B1}" dt="2022-11-12T08:32:12.402" v="6861" actId="164"/>
          <ac:spMkLst>
            <pc:docMk/>
            <pc:sldMk cId="4000061304" sldId="1910"/>
            <ac:spMk id="34" creationId="{207A1505-2C6D-4EF3-9CCF-5889470D97B0}"/>
          </ac:spMkLst>
        </pc:spChg>
        <pc:spChg chg="mod topLvl">
          <ac:chgData name="Mr. PPT" userId="6442ff2356111531" providerId="LiveId" clId="{9E5A8E78-448E-430E-B339-3D00D8E655B1}" dt="2022-11-12T08:32:08.284" v="6858" actId="164"/>
          <ac:spMkLst>
            <pc:docMk/>
            <pc:sldMk cId="4000061304" sldId="1910"/>
            <ac:spMk id="36" creationId="{01986B90-ECC0-470C-AAFD-1221175CE5A6}"/>
          </ac:spMkLst>
        </pc:spChg>
        <pc:spChg chg="mod topLvl">
          <ac:chgData name="Mr. PPT" userId="6442ff2356111531" providerId="LiveId" clId="{9E5A8E78-448E-430E-B339-3D00D8E655B1}" dt="2022-11-12T08:32:08.284" v="6858" actId="164"/>
          <ac:spMkLst>
            <pc:docMk/>
            <pc:sldMk cId="4000061304" sldId="1910"/>
            <ac:spMk id="37" creationId="{120E9912-05A4-43D0-9FFB-89F62482C353}"/>
          </ac:spMkLst>
        </pc:spChg>
        <pc:spChg chg="mod topLvl">
          <ac:chgData name="Mr. PPT" userId="6442ff2356111531" providerId="LiveId" clId="{9E5A8E78-448E-430E-B339-3D00D8E655B1}" dt="2022-11-12T08:32:11.123" v="6860" actId="164"/>
          <ac:spMkLst>
            <pc:docMk/>
            <pc:sldMk cId="4000061304" sldId="1910"/>
            <ac:spMk id="39" creationId="{FF515442-556F-47C4-BCFE-9975B55D5114}"/>
          </ac:spMkLst>
        </pc:spChg>
        <pc:spChg chg="mod topLvl">
          <ac:chgData name="Mr. PPT" userId="6442ff2356111531" providerId="LiveId" clId="{9E5A8E78-448E-430E-B339-3D00D8E655B1}" dt="2022-11-12T08:32:11.123" v="6860" actId="164"/>
          <ac:spMkLst>
            <pc:docMk/>
            <pc:sldMk cId="4000061304" sldId="1910"/>
            <ac:spMk id="40" creationId="{AC626200-785A-4E19-A2CF-6CB5756E5B97}"/>
          </ac:spMkLst>
        </pc:spChg>
        <pc:spChg chg="del mod">
          <ac:chgData name="Mr. PPT" userId="6442ff2356111531" providerId="LiveId" clId="{9E5A8E78-448E-430E-B339-3D00D8E655B1}" dt="2022-11-30T07:03:43.118" v="12177" actId="478"/>
          <ac:spMkLst>
            <pc:docMk/>
            <pc:sldMk cId="4000061304" sldId="1910"/>
            <ac:spMk id="41" creationId="{F61FBFA5-2054-4DB8-916E-11EAE433D6F3}"/>
          </ac:spMkLst>
        </pc:spChg>
        <pc:spChg chg="add del mod">
          <ac:chgData name="Mr. PPT" userId="6442ff2356111531" providerId="LiveId" clId="{9E5A8E78-448E-430E-B339-3D00D8E655B1}" dt="2022-11-12T08:28:56.419" v="6807" actId="478"/>
          <ac:spMkLst>
            <pc:docMk/>
            <pc:sldMk cId="4000061304" sldId="1910"/>
            <ac:spMk id="43" creationId="{6CA5BEF6-A2B0-46E4-AC84-F245947CE906}"/>
          </ac:spMkLst>
        </pc:spChg>
        <pc:spChg chg="mod topLvl">
          <ac:chgData name="Mr. PPT" userId="6442ff2356111531" providerId="LiveId" clId="{9E5A8E78-448E-430E-B339-3D00D8E655B1}" dt="2022-11-12T08:32:09.807" v="6859" actId="164"/>
          <ac:spMkLst>
            <pc:docMk/>
            <pc:sldMk cId="4000061304" sldId="1910"/>
            <ac:spMk id="44" creationId="{800D8182-11EE-4810-B2A9-DAC0A044E712}"/>
          </ac:spMkLst>
        </pc:spChg>
        <pc:spChg chg="mod topLvl">
          <ac:chgData name="Mr. PPT" userId="6442ff2356111531" providerId="LiveId" clId="{9E5A8E78-448E-430E-B339-3D00D8E655B1}" dt="2022-11-12T08:32:09.807" v="6859" actId="164"/>
          <ac:spMkLst>
            <pc:docMk/>
            <pc:sldMk cId="4000061304" sldId="1910"/>
            <ac:spMk id="45" creationId="{CDD46095-06E1-40CD-95A0-796B29DEC148}"/>
          </ac:spMkLst>
        </pc:spChg>
        <pc:spChg chg="add mod">
          <ac:chgData name="Mr. PPT" userId="6442ff2356111531" providerId="LiveId" clId="{9E5A8E78-448E-430E-B339-3D00D8E655B1}" dt="2022-11-30T06:24:11.448" v="11738" actId="1076"/>
          <ac:spMkLst>
            <pc:docMk/>
            <pc:sldMk cId="4000061304" sldId="1910"/>
            <ac:spMk id="46" creationId="{038BD362-B691-42E1-BE02-F69645F4E378}"/>
          </ac:spMkLst>
        </pc:spChg>
        <pc:spChg chg="del">
          <ac:chgData name="Mr. PPT" userId="6442ff2356111531" providerId="LiveId" clId="{9E5A8E78-448E-430E-B339-3D00D8E655B1}" dt="2022-11-12T08:16:02.553" v="6585" actId="478"/>
          <ac:spMkLst>
            <pc:docMk/>
            <pc:sldMk cId="4000061304" sldId="1910"/>
            <ac:spMk id="48" creationId="{61481338-1EED-4CB1-8903-3BDA50B0981F}"/>
          </ac:spMkLst>
        </pc:spChg>
        <pc:spChg chg="del">
          <ac:chgData name="Mr. PPT" userId="6442ff2356111531" providerId="LiveId" clId="{9E5A8E78-448E-430E-B339-3D00D8E655B1}" dt="2022-11-12T08:16:02.553" v="6585" actId="478"/>
          <ac:spMkLst>
            <pc:docMk/>
            <pc:sldMk cId="4000061304" sldId="1910"/>
            <ac:spMk id="51" creationId="{1A42A0F0-5D1C-4431-A934-45B2BAF7C9F8}"/>
          </ac:spMkLst>
        </pc:spChg>
        <pc:spChg chg="del">
          <ac:chgData name="Mr. PPT" userId="6442ff2356111531" providerId="LiveId" clId="{9E5A8E78-448E-430E-B339-3D00D8E655B1}" dt="2022-11-12T08:16:02.553" v="6585" actId="478"/>
          <ac:spMkLst>
            <pc:docMk/>
            <pc:sldMk cId="4000061304" sldId="1910"/>
            <ac:spMk id="64" creationId="{22AF007D-4063-4D44-9566-1D493C659502}"/>
          </ac:spMkLst>
        </pc:spChg>
        <pc:spChg chg="del">
          <ac:chgData name="Mr. PPT" userId="6442ff2356111531" providerId="LiveId" clId="{9E5A8E78-448E-430E-B339-3D00D8E655B1}" dt="2022-11-12T08:16:02.553" v="6585" actId="478"/>
          <ac:spMkLst>
            <pc:docMk/>
            <pc:sldMk cId="4000061304" sldId="1910"/>
            <ac:spMk id="73" creationId="{1441B203-95C7-459C-AA18-9AF220F10A4D}"/>
          </ac:spMkLst>
        </pc:spChg>
        <pc:spChg chg="del">
          <ac:chgData name="Mr. PPT" userId="6442ff2356111531" providerId="LiveId" clId="{9E5A8E78-448E-430E-B339-3D00D8E655B1}" dt="2022-11-12T08:16:02.553" v="6585" actId="478"/>
          <ac:spMkLst>
            <pc:docMk/>
            <pc:sldMk cId="4000061304" sldId="1910"/>
            <ac:spMk id="75" creationId="{1BC47D1A-EBCC-4A5B-A7CA-038748F2F3D2}"/>
          </ac:spMkLst>
        </pc:spChg>
        <pc:spChg chg="del">
          <ac:chgData name="Mr. PPT" userId="6442ff2356111531" providerId="LiveId" clId="{9E5A8E78-448E-430E-B339-3D00D8E655B1}" dt="2022-11-12T08:16:02.553" v="6585" actId="478"/>
          <ac:spMkLst>
            <pc:docMk/>
            <pc:sldMk cId="4000061304" sldId="1910"/>
            <ac:spMk id="77" creationId="{7AD5E1BD-DBE1-4FA6-95F0-17C5C9942F7D}"/>
          </ac:spMkLst>
        </pc:spChg>
        <pc:grpChg chg="add mod">
          <ac:chgData name="Mr. PPT" userId="6442ff2356111531" providerId="LiveId" clId="{9E5A8E78-448E-430E-B339-3D00D8E655B1}" dt="2022-11-12T08:32:29.268" v="6871" actId="1036"/>
          <ac:grpSpMkLst>
            <pc:docMk/>
            <pc:sldMk cId="4000061304" sldId="1910"/>
            <ac:grpSpMk id="8" creationId="{6D899149-903B-480C-8742-3DE8B3211917}"/>
          </ac:grpSpMkLst>
        </pc:grpChg>
        <pc:grpChg chg="add mod">
          <ac:chgData name="Mr. PPT" userId="6442ff2356111531" providerId="LiveId" clId="{9E5A8E78-448E-430E-B339-3D00D8E655B1}" dt="2022-11-12T08:32:29.268" v="6871" actId="1036"/>
          <ac:grpSpMkLst>
            <pc:docMk/>
            <pc:sldMk cId="4000061304" sldId="1910"/>
            <ac:grpSpMk id="9" creationId="{2313BDE6-1073-4D05-9B4D-45CE0FAFCF65}"/>
          </ac:grpSpMkLst>
        </pc:grpChg>
        <pc:grpChg chg="add mod">
          <ac:chgData name="Mr. PPT" userId="6442ff2356111531" providerId="LiveId" clId="{9E5A8E78-448E-430E-B339-3D00D8E655B1}" dt="2022-11-12T08:32:29.268" v="6871" actId="1036"/>
          <ac:grpSpMkLst>
            <pc:docMk/>
            <pc:sldMk cId="4000061304" sldId="1910"/>
            <ac:grpSpMk id="10" creationId="{D4CC3304-2730-4BB8-BCA2-718DB7A2A6BB}"/>
          </ac:grpSpMkLst>
        </pc:grpChg>
        <pc:grpChg chg="add mod">
          <ac:chgData name="Mr. PPT" userId="6442ff2356111531" providerId="LiveId" clId="{9E5A8E78-448E-430E-B339-3D00D8E655B1}" dt="2022-11-12T08:32:29.268" v="6871" actId="1036"/>
          <ac:grpSpMkLst>
            <pc:docMk/>
            <pc:sldMk cId="4000061304" sldId="1910"/>
            <ac:grpSpMk id="11" creationId="{50918AAB-587E-43FF-8D62-879A8A32320E}"/>
          </ac:grpSpMkLst>
        </pc:grpChg>
        <pc:grpChg chg="add mod">
          <ac:chgData name="Mr. PPT" userId="6442ff2356111531" providerId="LiveId" clId="{9E5A8E78-448E-430E-B339-3D00D8E655B1}" dt="2022-11-12T08:32:29.268" v="6871" actId="1036"/>
          <ac:grpSpMkLst>
            <pc:docMk/>
            <pc:sldMk cId="4000061304" sldId="1910"/>
            <ac:grpSpMk id="12" creationId="{3B9F7761-2597-4ED4-A43E-54FB936E55C3}"/>
          </ac:grpSpMkLst>
        </pc:grpChg>
        <pc:grpChg chg="add mod">
          <ac:chgData name="Mr. PPT" userId="6442ff2356111531" providerId="LiveId" clId="{9E5A8E78-448E-430E-B339-3D00D8E655B1}" dt="2022-11-12T08:32:29.268" v="6871" actId="1036"/>
          <ac:grpSpMkLst>
            <pc:docMk/>
            <pc:sldMk cId="4000061304" sldId="1910"/>
            <ac:grpSpMk id="13" creationId="{71130A2A-5D50-4BCD-9D9D-8613AC809B4A}"/>
          </ac:grpSpMkLst>
        </pc:grpChg>
        <pc:grpChg chg="add del mod">
          <ac:chgData name="Mr. PPT" userId="6442ff2356111531" providerId="LiveId" clId="{9E5A8E78-448E-430E-B339-3D00D8E655B1}" dt="2022-11-12T08:30:43.176" v="6846" actId="165"/>
          <ac:grpSpMkLst>
            <pc:docMk/>
            <pc:sldMk cId="4000061304" sldId="1910"/>
            <ac:grpSpMk id="25" creationId="{CE95BAA3-9F4F-4E00-B5BA-F0C7A222C0E7}"/>
          </ac:grpSpMkLst>
        </pc:grpChg>
        <pc:grpChg chg="add del mod">
          <ac:chgData name="Mr. PPT" userId="6442ff2356111531" providerId="LiveId" clId="{9E5A8E78-448E-430E-B339-3D00D8E655B1}" dt="2022-11-12T08:30:43.176" v="6846" actId="165"/>
          <ac:grpSpMkLst>
            <pc:docMk/>
            <pc:sldMk cId="4000061304" sldId="1910"/>
            <ac:grpSpMk id="29" creationId="{DDC46F4D-1236-446F-91D0-E08AE80E349E}"/>
          </ac:grpSpMkLst>
        </pc:grpChg>
        <pc:grpChg chg="add del mod">
          <ac:chgData name="Mr. PPT" userId="6442ff2356111531" providerId="LiveId" clId="{9E5A8E78-448E-430E-B339-3D00D8E655B1}" dt="2022-11-12T08:30:43.176" v="6846" actId="165"/>
          <ac:grpSpMkLst>
            <pc:docMk/>
            <pc:sldMk cId="4000061304" sldId="1910"/>
            <ac:grpSpMk id="32" creationId="{242BBCCE-A270-4542-A880-306A63C06C26}"/>
          </ac:grpSpMkLst>
        </pc:grpChg>
        <pc:grpChg chg="add del mod">
          <ac:chgData name="Mr. PPT" userId="6442ff2356111531" providerId="LiveId" clId="{9E5A8E78-448E-430E-B339-3D00D8E655B1}" dt="2022-11-12T08:30:43.176" v="6846" actId="165"/>
          <ac:grpSpMkLst>
            <pc:docMk/>
            <pc:sldMk cId="4000061304" sldId="1910"/>
            <ac:grpSpMk id="35" creationId="{A914137C-725A-4772-BEF5-FA23862170B1}"/>
          </ac:grpSpMkLst>
        </pc:grpChg>
        <pc:grpChg chg="add del mod">
          <ac:chgData name="Mr. PPT" userId="6442ff2356111531" providerId="LiveId" clId="{9E5A8E78-448E-430E-B339-3D00D8E655B1}" dt="2022-11-12T08:30:43.176" v="6846" actId="165"/>
          <ac:grpSpMkLst>
            <pc:docMk/>
            <pc:sldMk cId="4000061304" sldId="1910"/>
            <ac:grpSpMk id="38" creationId="{F440D5E0-BD49-46FF-BEC5-89B963257FBA}"/>
          </ac:grpSpMkLst>
        </pc:grpChg>
        <pc:grpChg chg="add del mod">
          <ac:chgData name="Mr. PPT" userId="6442ff2356111531" providerId="LiveId" clId="{9E5A8E78-448E-430E-B339-3D00D8E655B1}" dt="2022-11-12T08:30:43.176" v="6846" actId="165"/>
          <ac:grpSpMkLst>
            <pc:docMk/>
            <pc:sldMk cId="4000061304" sldId="1910"/>
            <ac:grpSpMk id="42" creationId="{AB873D4E-8473-46AA-8E61-A1AB38D7EC6F}"/>
          </ac:grpSpMkLst>
        </pc:grpChg>
        <pc:graphicFrameChg chg="add mod modGraphic">
          <ac:chgData name="Mr. PPT" userId="6442ff2356111531" providerId="LiveId" clId="{9E5A8E78-448E-430E-B339-3D00D8E655B1}" dt="2022-11-12T08:32:41.325" v="6873" actId="207"/>
          <ac:graphicFrameMkLst>
            <pc:docMk/>
            <pc:sldMk cId="4000061304" sldId="1910"/>
            <ac:graphicFrameMk id="24" creationId="{D7A3DF65-B488-46E5-BB65-2C49FDFA4415}"/>
          </ac:graphicFrameMkLst>
        </pc:graphicFrameChg>
        <pc:graphicFrameChg chg="del">
          <ac:chgData name="Mr. PPT" userId="6442ff2356111531" providerId="LiveId" clId="{9E5A8E78-448E-430E-B339-3D00D8E655B1}" dt="2022-11-12T08:16:02.553" v="6585" actId="478"/>
          <ac:graphicFrameMkLst>
            <pc:docMk/>
            <pc:sldMk cId="4000061304" sldId="1910"/>
            <ac:graphicFrameMk id="43" creationId="{381B3BB6-D779-4EB3-8127-527608D60D89}"/>
          </ac:graphicFrameMkLst>
        </pc:graphicFrameChg>
        <pc:graphicFrameChg chg="del">
          <ac:chgData name="Mr. PPT" userId="6442ff2356111531" providerId="LiveId" clId="{9E5A8E78-448E-430E-B339-3D00D8E655B1}" dt="2022-11-12T08:16:02.553" v="6585" actId="478"/>
          <ac:graphicFrameMkLst>
            <pc:docMk/>
            <pc:sldMk cId="4000061304" sldId="1910"/>
            <ac:graphicFrameMk id="66" creationId="{8BA31C0A-A8FB-4CA0-82C4-CFFDD3F647EA}"/>
          </ac:graphicFrameMkLst>
        </pc:graphicFrameChg>
        <pc:graphicFrameChg chg="del">
          <ac:chgData name="Mr. PPT" userId="6442ff2356111531" providerId="LiveId" clId="{9E5A8E78-448E-430E-B339-3D00D8E655B1}" dt="2022-11-12T08:16:02.553" v="6585" actId="478"/>
          <ac:graphicFrameMkLst>
            <pc:docMk/>
            <pc:sldMk cId="4000061304" sldId="1910"/>
            <ac:graphicFrameMk id="76" creationId="{6B69C474-A8AF-40D0-9147-2D7E6807979A}"/>
          </ac:graphicFrameMkLst>
        </pc:graphicFrameChg>
        <pc:picChg chg="del">
          <ac:chgData name="Mr. PPT" userId="6442ff2356111531" providerId="LiveId" clId="{9E5A8E78-448E-430E-B339-3D00D8E655B1}" dt="2022-11-30T07:03:43.118" v="12177" actId="478"/>
          <ac:picMkLst>
            <pc:docMk/>
            <pc:sldMk cId="4000061304" sldId="1910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43.118" v="12177" actId="478"/>
          <ac:picMkLst>
            <pc:docMk/>
            <pc:sldMk cId="4000061304" sldId="1910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43.118" v="12177" actId="478"/>
          <ac:picMkLst>
            <pc:docMk/>
            <pc:sldMk cId="4000061304" sldId="1910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43.118" v="12177" actId="478"/>
          <ac:picMkLst>
            <pc:docMk/>
            <pc:sldMk cId="4000061304" sldId="1910"/>
            <ac:picMk id="67" creationId="{C9D14DF9-FA93-40D9-9D64-594AC9F4A482}"/>
          </ac:picMkLst>
        </pc:picChg>
      </pc:sldChg>
      <pc:sldChg chg="addSp delSp modSp mod">
        <pc:chgData name="Mr. PPT" userId="6442ff2356111531" providerId="LiveId" clId="{9E5A8E78-448E-430E-B339-3D00D8E655B1}" dt="2022-11-30T07:03:20.295" v="12167" actId="478"/>
        <pc:sldMkLst>
          <pc:docMk/>
          <pc:sldMk cId="1006598739" sldId="1911"/>
        </pc:sldMkLst>
        <pc:spChg chg="add del mod">
          <ac:chgData name="Mr. PPT" userId="6442ff2356111531" providerId="LiveId" clId="{9E5A8E78-448E-430E-B339-3D00D8E655B1}" dt="2022-11-30T07:03:20.295" v="12167" actId="478"/>
          <ac:spMkLst>
            <pc:docMk/>
            <pc:sldMk cId="1006598739" sldId="1911"/>
            <ac:spMk id="19" creationId="{C5B0B460-60FA-41C7-B67C-0BE94003C949}"/>
          </ac:spMkLst>
        </pc:spChg>
        <pc:spChg chg="add del mod">
          <ac:chgData name="Mr. PPT" userId="6442ff2356111531" providerId="LiveId" clId="{9E5A8E78-448E-430E-B339-3D00D8E655B1}" dt="2022-11-30T07:03:20.295" v="12167" actId="478"/>
          <ac:spMkLst>
            <pc:docMk/>
            <pc:sldMk cId="1006598739" sldId="1911"/>
            <ac:spMk id="20" creationId="{8E42BE48-2727-4F41-A8FC-A3FCB5C97796}"/>
          </ac:spMkLst>
        </pc:spChg>
        <pc:spChg chg="add del mod">
          <ac:chgData name="Mr. PPT" userId="6442ff2356111531" providerId="LiveId" clId="{9E5A8E78-448E-430E-B339-3D00D8E655B1}" dt="2022-11-30T07:03:20.295" v="12167" actId="478"/>
          <ac:spMkLst>
            <pc:docMk/>
            <pc:sldMk cId="1006598739" sldId="1911"/>
            <ac:spMk id="21" creationId="{F1BF9228-212A-4299-8208-D14BEE39E1C5}"/>
          </ac:spMkLst>
        </pc:spChg>
        <pc:spChg chg="add del mod">
          <ac:chgData name="Mr. PPT" userId="6442ff2356111531" providerId="LiveId" clId="{9E5A8E78-448E-430E-B339-3D00D8E655B1}" dt="2022-11-30T07:03:20.295" v="12167" actId="478"/>
          <ac:spMkLst>
            <pc:docMk/>
            <pc:sldMk cId="1006598739" sldId="1911"/>
            <ac:spMk id="22" creationId="{63087BBD-0A10-46D5-B6BD-BB553880D128}"/>
          </ac:spMkLst>
        </pc:spChg>
        <pc:spChg chg="add del mod">
          <ac:chgData name="Mr. PPT" userId="6442ff2356111531" providerId="LiveId" clId="{9E5A8E78-448E-430E-B339-3D00D8E655B1}" dt="2022-11-30T07:03:20.295" v="12167" actId="478"/>
          <ac:spMkLst>
            <pc:docMk/>
            <pc:sldMk cId="1006598739" sldId="1911"/>
            <ac:spMk id="23" creationId="{DA568DBA-4D91-460E-84AB-05DE1CECB907}"/>
          </ac:spMkLst>
        </pc:spChg>
        <pc:spChg chg="del mod">
          <ac:chgData name="Mr. PPT" userId="6442ff2356111531" providerId="LiveId" clId="{9E5A8E78-448E-430E-B339-3D00D8E655B1}" dt="2022-11-30T07:03:20.295" v="12167" actId="478"/>
          <ac:spMkLst>
            <pc:docMk/>
            <pc:sldMk cId="1006598739" sldId="1911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17T07:32:15.795" v="7353" actId="478"/>
          <ac:picMkLst>
            <pc:docMk/>
            <pc:sldMk cId="1006598739" sldId="1911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17T07:32:15.795" v="7353" actId="478"/>
          <ac:picMkLst>
            <pc:docMk/>
            <pc:sldMk cId="1006598739" sldId="1911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17T07:32:15.795" v="7353" actId="478"/>
          <ac:picMkLst>
            <pc:docMk/>
            <pc:sldMk cId="1006598739" sldId="1911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17T07:32:15.795" v="7353" actId="478"/>
          <ac:picMkLst>
            <pc:docMk/>
            <pc:sldMk cId="1006598739" sldId="1911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3:22.009" v="12168" actId="478"/>
        <pc:sldMkLst>
          <pc:docMk/>
          <pc:sldMk cId="3684747110" sldId="1912"/>
        </pc:sldMkLst>
        <pc:spChg chg="del">
          <ac:chgData name="Mr. PPT" userId="6442ff2356111531" providerId="LiveId" clId="{9E5A8E78-448E-430E-B339-3D00D8E655B1}" dt="2022-11-30T07:03:22.009" v="12168" actId="478"/>
          <ac:spMkLst>
            <pc:docMk/>
            <pc:sldMk cId="3684747110" sldId="1912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3:22.009" v="12168" actId="478"/>
          <ac:picMkLst>
            <pc:docMk/>
            <pc:sldMk cId="3684747110" sldId="1912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22.009" v="12168" actId="478"/>
          <ac:picMkLst>
            <pc:docMk/>
            <pc:sldMk cId="3684747110" sldId="1912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22.009" v="12168" actId="478"/>
          <ac:picMkLst>
            <pc:docMk/>
            <pc:sldMk cId="3684747110" sldId="1912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22.009" v="12168" actId="478"/>
          <ac:picMkLst>
            <pc:docMk/>
            <pc:sldMk cId="3684747110" sldId="1912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3:24.007" v="12169" actId="478"/>
        <pc:sldMkLst>
          <pc:docMk/>
          <pc:sldMk cId="3188709759" sldId="1913"/>
        </pc:sldMkLst>
        <pc:spChg chg="mod">
          <ac:chgData name="Mr. PPT" userId="6442ff2356111531" providerId="LiveId" clId="{9E5A8E78-448E-430E-B339-3D00D8E655B1}" dt="2022-11-14T01:50:57.337" v="6890" actId="20577"/>
          <ac:spMkLst>
            <pc:docMk/>
            <pc:sldMk cId="3188709759" sldId="1913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14T01:50:25.174" v="6879" actId="478"/>
          <ac:spMkLst>
            <pc:docMk/>
            <pc:sldMk cId="3188709759" sldId="1913"/>
            <ac:spMk id="16" creationId="{20A2D2F3-D81F-D454-2C87-9F650C615BC3}"/>
          </ac:spMkLst>
        </pc:spChg>
        <pc:spChg chg="add mod">
          <ac:chgData name="Mr. PPT" userId="6442ff2356111531" providerId="LiveId" clId="{9E5A8E78-448E-430E-B339-3D00D8E655B1}" dt="2022-11-14T01:51:34.689" v="6894" actId="1076"/>
          <ac:spMkLst>
            <pc:docMk/>
            <pc:sldMk cId="3188709759" sldId="1913"/>
            <ac:spMk id="19" creationId="{6E8A14F5-843F-4894-88C3-D94A10E1AB7C}"/>
          </ac:spMkLst>
        </pc:spChg>
        <pc:spChg chg="add mod">
          <ac:chgData name="Mr. PPT" userId="6442ff2356111531" providerId="LiveId" clId="{9E5A8E78-448E-430E-B339-3D00D8E655B1}" dt="2022-11-14T01:51:34.689" v="6894" actId="1076"/>
          <ac:spMkLst>
            <pc:docMk/>
            <pc:sldMk cId="3188709759" sldId="1913"/>
            <ac:spMk id="20" creationId="{B5538BCF-E10F-41B9-8E80-2A2EC70CD0B0}"/>
          </ac:spMkLst>
        </pc:spChg>
        <pc:spChg chg="add mod">
          <ac:chgData name="Mr. PPT" userId="6442ff2356111531" providerId="LiveId" clId="{9E5A8E78-448E-430E-B339-3D00D8E655B1}" dt="2022-11-14T01:51:34.689" v="6894" actId="1076"/>
          <ac:spMkLst>
            <pc:docMk/>
            <pc:sldMk cId="3188709759" sldId="1913"/>
            <ac:spMk id="22" creationId="{BF45A495-8662-4B91-8A5D-320FE6F5FC16}"/>
          </ac:spMkLst>
        </pc:spChg>
        <pc:spChg chg="add mod">
          <ac:chgData name="Mr. PPT" userId="6442ff2356111531" providerId="LiveId" clId="{9E5A8E78-448E-430E-B339-3D00D8E655B1}" dt="2022-11-14T01:51:34.689" v="6894" actId="1076"/>
          <ac:spMkLst>
            <pc:docMk/>
            <pc:sldMk cId="3188709759" sldId="1913"/>
            <ac:spMk id="23" creationId="{40DDC396-61C3-491C-8C9A-0A78885B565C}"/>
          </ac:spMkLst>
        </pc:spChg>
        <pc:spChg chg="add mod">
          <ac:chgData name="Mr. PPT" userId="6442ff2356111531" providerId="LiveId" clId="{9E5A8E78-448E-430E-B339-3D00D8E655B1}" dt="2022-11-14T01:51:34.689" v="6894" actId="1076"/>
          <ac:spMkLst>
            <pc:docMk/>
            <pc:sldMk cId="3188709759" sldId="1913"/>
            <ac:spMk id="25" creationId="{3D109CE5-BB2C-4B89-AFD0-240B83749610}"/>
          </ac:spMkLst>
        </pc:spChg>
        <pc:spChg chg="add mod">
          <ac:chgData name="Mr. PPT" userId="6442ff2356111531" providerId="LiveId" clId="{9E5A8E78-448E-430E-B339-3D00D8E655B1}" dt="2022-11-14T01:51:34.689" v="6894" actId="1076"/>
          <ac:spMkLst>
            <pc:docMk/>
            <pc:sldMk cId="3188709759" sldId="1913"/>
            <ac:spMk id="26" creationId="{BC34D6D5-299E-4FEC-BF86-DFE2E137E92A}"/>
          </ac:spMkLst>
        </pc:spChg>
        <pc:spChg chg="del">
          <ac:chgData name="Mr. PPT" userId="6442ff2356111531" providerId="LiveId" clId="{9E5A8E78-448E-430E-B339-3D00D8E655B1}" dt="2022-11-30T07:03:24.007" v="12169" actId="478"/>
          <ac:spMkLst>
            <pc:docMk/>
            <pc:sldMk cId="3188709759" sldId="1913"/>
            <ac:spMk id="41" creationId="{F61FBFA5-2054-4DB8-916E-11EAE433D6F3}"/>
          </ac:spMkLst>
        </pc:spChg>
        <pc:graphicFrameChg chg="del">
          <ac:chgData name="Mr. PPT" userId="6442ff2356111531" providerId="LiveId" clId="{9E5A8E78-448E-430E-B339-3D00D8E655B1}" dt="2022-11-14T01:50:25.174" v="6879" actId="478"/>
          <ac:graphicFrameMkLst>
            <pc:docMk/>
            <pc:sldMk cId="3188709759" sldId="1913"/>
            <ac:graphicFrameMk id="10" creationId="{764FFD8E-FBC2-22A0-E66B-BFE7BBB907E7}"/>
          </ac:graphicFrameMkLst>
        </pc:graphicFrameChg>
        <pc:graphicFrameChg chg="add mod">
          <ac:chgData name="Mr. PPT" userId="6442ff2356111531" providerId="LiveId" clId="{9E5A8E78-448E-430E-B339-3D00D8E655B1}" dt="2022-11-14T01:55:56.974" v="6936"/>
          <ac:graphicFrameMkLst>
            <pc:docMk/>
            <pc:sldMk cId="3188709759" sldId="1913"/>
            <ac:graphicFrameMk id="17" creationId="{82985548-D10A-4C7E-9D9B-F53EC815C12E}"/>
          </ac:graphicFrameMkLst>
        </pc:graphicFrameChg>
        <pc:picChg chg="add mod">
          <ac:chgData name="Mr. PPT" userId="6442ff2356111531" providerId="LiveId" clId="{9E5A8E78-448E-430E-B339-3D00D8E655B1}" dt="2022-11-14T01:51:34.689" v="6894" actId="1076"/>
          <ac:picMkLst>
            <pc:docMk/>
            <pc:sldMk cId="3188709759" sldId="1913"/>
            <ac:picMk id="18" creationId="{E55EE930-5ADA-43E2-AD14-3529C1874450}"/>
          </ac:picMkLst>
        </pc:picChg>
        <pc:picChg chg="add mod">
          <ac:chgData name="Mr. PPT" userId="6442ff2356111531" providerId="LiveId" clId="{9E5A8E78-448E-430E-B339-3D00D8E655B1}" dt="2022-11-14T01:51:34.689" v="6894" actId="1076"/>
          <ac:picMkLst>
            <pc:docMk/>
            <pc:sldMk cId="3188709759" sldId="1913"/>
            <ac:picMk id="21" creationId="{9BDB433D-6098-456E-BC85-68CCF42D34B7}"/>
          </ac:picMkLst>
        </pc:picChg>
        <pc:picChg chg="add mod">
          <ac:chgData name="Mr. PPT" userId="6442ff2356111531" providerId="LiveId" clId="{9E5A8E78-448E-430E-B339-3D00D8E655B1}" dt="2022-11-14T01:51:34.689" v="6894" actId="1076"/>
          <ac:picMkLst>
            <pc:docMk/>
            <pc:sldMk cId="3188709759" sldId="1913"/>
            <ac:picMk id="24" creationId="{9D54BFD9-11F3-4BC9-924B-D8CA0D366209}"/>
          </ac:picMkLst>
        </pc:picChg>
        <pc:picChg chg="del">
          <ac:chgData name="Mr. PPT" userId="6442ff2356111531" providerId="LiveId" clId="{9E5A8E78-448E-430E-B339-3D00D8E655B1}" dt="2022-11-30T07:03:24.007" v="12169" actId="478"/>
          <ac:picMkLst>
            <pc:docMk/>
            <pc:sldMk cId="3188709759" sldId="1913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24.007" v="12169" actId="478"/>
          <ac:picMkLst>
            <pc:docMk/>
            <pc:sldMk cId="3188709759" sldId="1913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24.007" v="12169" actId="478"/>
          <ac:picMkLst>
            <pc:docMk/>
            <pc:sldMk cId="3188709759" sldId="1913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24.007" v="12169" actId="478"/>
          <ac:picMkLst>
            <pc:docMk/>
            <pc:sldMk cId="3188709759" sldId="1913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3:26.930" v="12170" actId="478"/>
        <pc:sldMkLst>
          <pc:docMk/>
          <pc:sldMk cId="285065219" sldId="1914"/>
        </pc:sldMkLst>
        <pc:spChg chg="mod">
          <ac:chgData name="Mr. PPT" userId="6442ff2356111531" providerId="LiveId" clId="{9E5A8E78-448E-430E-B339-3D00D8E655B1}" dt="2022-11-14T02:03:21.139" v="6986" actId="552"/>
          <ac:spMkLst>
            <pc:docMk/>
            <pc:sldMk cId="285065219" sldId="1914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14T01:56:24.518" v="6940" actId="478"/>
          <ac:spMkLst>
            <pc:docMk/>
            <pc:sldMk cId="285065219" sldId="1914"/>
            <ac:spMk id="19" creationId="{6E8A14F5-843F-4894-88C3-D94A10E1AB7C}"/>
          </ac:spMkLst>
        </pc:spChg>
        <pc:spChg chg="del">
          <ac:chgData name="Mr. PPT" userId="6442ff2356111531" providerId="LiveId" clId="{9E5A8E78-448E-430E-B339-3D00D8E655B1}" dt="2022-11-14T01:56:24.518" v="6940" actId="478"/>
          <ac:spMkLst>
            <pc:docMk/>
            <pc:sldMk cId="285065219" sldId="1914"/>
            <ac:spMk id="20" creationId="{B5538BCF-E10F-41B9-8E80-2A2EC70CD0B0}"/>
          </ac:spMkLst>
        </pc:spChg>
        <pc:spChg chg="del">
          <ac:chgData name="Mr. PPT" userId="6442ff2356111531" providerId="LiveId" clId="{9E5A8E78-448E-430E-B339-3D00D8E655B1}" dt="2022-11-14T01:56:24.518" v="6940" actId="478"/>
          <ac:spMkLst>
            <pc:docMk/>
            <pc:sldMk cId="285065219" sldId="1914"/>
            <ac:spMk id="22" creationId="{BF45A495-8662-4B91-8A5D-320FE6F5FC16}"/>
          </ac:spMkLst>
        </pc:spChg>
        <pc:spChg chg="del">
          <ac:chgData name="Mr. PPT" userId="6442ff2356111531" providerId="LiveId" clId="{9E5A8E78-448E-430E-B339-3D00D8E655B1}" dt="2022-11-14T01:56:24.518" v="6940" actId="478"/>
          <ac:spMkLst>
            <pc:docMk/>
            <pc:sldMk cId="285065219" sldId="1914"/>
            <ac:spMk id="23" creationId="{40DDC396-61C3-491C-8C9A-0A78885B565C}"/>
          </ac:spMkLst>
        </pc:spChg>
        <pc:spChg chg="del">
          <ac:chgData name="Mr. PPT" userId="6442ff2356111531" providerId="LiveId" clId="{9E5A8E78-448E-430E-B339-3D00D8E655B1}" dt="2022-11-14T01:56:24.518" v="6940" actId="478"/>
          <ac:spMkLst>
            <pc:docMk/>
            <pc:sldMk cId="285065219" sldId="1914"/>
            <ac:spMk id="25" creationId="{3D109CE5-BB2C-4B89-AFD0-240B83749610}"/>
          </ac:spMkLst>
        </pc:spChg>
        <pc:spChg chg="del">
          <ac:chgData name="Mr. PPT" userId="6442ff2356111531" providerId="LiveId" clId="{9E5A8E78-448E-430E-B339-3D00D8E655B1}" dt="2022-11-14T01:56:24.518" v="6940" actId="478"/>
          <ac:spMkLst>
            <pc:docMk/>
            <pc:sldMk cId="285065219" sldId="1914"/>
            <ac:spMk id="26" creationId="{BC34D6D5-299E-4FEC-BF86-DFE2E137E92A}"/>
          </ac:spMkLst>
        </pc:spChg>
        <pc:spChg chg="add del mod">
          <ac:chgData name="Mr. PPT" userId="6442ff2356111531" providerId="LiveId" clId="{9E5A8E78-448E-430E-B339-3D00D8E655B1}" dt="2022-11-14T01:56:42.080" v="6948" actId="478"/>
          <ac:spMkLst>
            <pc:docMk/>
            <pc:sldMk cId="285065219" sldId="1914"/>
            <ac:spMk id="28" creationId="{CCF7C707-8A80-4826-AC80-0A55B9DEC42D}"/>
          </ac:spMkLst>
        </pc:spChg>
        <pc:spChg chg="add del mod">
          <ac:chgData name="Mr. PPT" userId="6442ff2356111531" providerId="LiveId" clId="{9E5A8E78-448E-430E-B339-3D00D8E655B1}" dt="2022-11-14T01:56:42.080" v="6948" actId="478"/>
          <ac:spMkLst>
            <pc:docMk/>
            <pc:sldMk cId="285065219" sldId="1914"/>
            <ac:spMk id="29" creationId="{373EC4D9-7AAF-4708-8533-988A9D36836D}"/>
          </ac:spMkLst>
        </pc:spChg>
        <pc:spChg chg="add del mod">
          <ac:chgData name="Mr. PPT" userId="6442ff2356111531" providerId="LiveId" clId="{9E5A8E78-448E-430E-B339-3D00D8E655B1}" dt="2022-11-14T01:56:42.080" v="6948" actId="478"/>
          <ac:spMkLst>
            <pc:docMk/>
            <pc:sldMk cId="285065219" sldId="1914"/>
            <ac:spMk id="30" creationId="{9CDF43A1-1160-4C25-B40A-A2680A0C2F92}"/>
          </ac:spMkLst>
        </pc:spChg>
        <pc:spChg chg="add del mod">
          <ac:chgData name="Mr. PPT" userId="6442ff2356111531" providerId="LiveId" clId="{9E5A8E78-448E-430E-B339-3D00D8E655B1}" dt="2022-11-14T01:56:42.080" v="6948" actId="478"/>
          <ac:spMkLst>
            <pc:docMk/>
            <pc:sldMk cId="285065219" sldId="1914"/>
            <ac:spMk id="31" creationId="{A0CB6A83-3F4C-438A-8722-5935653DBB41}"/>
          </ac:spMkLst>
        </pc:spChg>
        <pc:spChg chg="add del mod">
          <ac:chgData name="Mr. PPT" userId="6442ff2356111531" providerId="LiveId" clId="{9E5A8E78-448E-430E-B339-3D00D8E655B1}" dt="2022-11-14T01:56:42.080" v="6948" actId="478"/>
          <ac:spMkLst>
            <pc:docMk/>
            <pc:sldMk cId="285065219" sldId="1914"/>
            <ac:spMk id="32" creationId="{435CB7A4-40D0-4AD2-8864-3615F56C7DC2}"/>
          </ac:spMkLst>
        </pc:spChg>
        <pc:spChg chg="add del mod">
          <ac:chgData name="Mr. PPT" userId="6442ff2356111531" providerId="LiveId" clId="{9E5A8E78-448E-430E-B339-3D00D8E655B1}" dt="2022-11-14T01:56:44.351" v="6949" actId="478"/>
          <ac:spMkLst>
            <pc:docMk/>
            <pc:sldMk cId="285065219" sldId="1914"/>
            <ac:spMk id="33" creationId="{8211A4CE-DC6D-440F-B551-C5672AF4717E}"/>
          </ac:spMkLst>
        </pc:spChg>
        <pc:spChg chg="add del mod">
          <ac:chgData name="Mr. PPT" userId="6442ff2356111531" providerId="LiveId" clId="{9E5A8E78-448E-430E-B339-3D00D8E655B1}" dt="2022-11-14T01:56:42.080" v="6948" actId="478"/>
          <ac:spMkLst>
            <pc:docMk/>
            <pc:sldMk cId="285065219" sldId="1914"/>
            <ac:spMk id="34" creationId="{B0AC07F7-442C-4909-AD1C-7087AC5A48E0}"/>
          </ac:spMkLst>
        </pc:spChg>
        <pc:spChg chg="add del mod">
          <ac:chgData name="Mr. PPT" userId="6442ff2356111531" providerId="LiveId" clId="{9E5A8E78-448E-430E-B339-3D00D8E655B1}" dt="2022-11-14T02:03:48.564" v="6996" actId="478"/>
          <ac:spMkLst>
            <pc:docMk/>
            <pc:sldMk cId="285065219" sldId="1914"/>
            <ac:spMk id="35" creationId="{9D56B8F8-C834-4394-A4FE-DF67E391C550}"/>
          </ac:spMkLst>
        </pc:spChg>
        <pc:spChg chg="add del mod">
          <ac:chgData name="Mr. PPT" userId="6442ff2356111531" providerId="LiveId" clId="{9E5A8E78-448E-430E-B339-3D00D8E655B1}" dt="2022-11-14T02:03:48.564" v="6996" actId="478"/>
          <ac:spMkLst>
            <pc:docMk/>
            <pc:sldMk cId="285065219" sldId="1914"/>
            <ac:spMk id="36" creationId="{25FF8FDA-32D9-41D3-A852-3EFF592608A5}"/>
          </ac:spMkLst>
        </pc:spChg>
        <pc:spChg chg="add mod topLvl">
          <ac:chgData name="Mr. PPT" userId="6442ff2356111531" providerId="LiveId" clId="{9E5A8E78-448E-430E-B339-3D00D8E655B1}" dt="2022-11-14T02:04:20.354" v="7005" actId="165"/>
          <ac:spMkLst>
            <pc:docMk/>
            <pc:sldMk cId="285065219" sldId="1914"/>
            <ac:spMk id="37" creationId="{76E488BF-4408-4E70-BFBC-2AFDF6AF4D6D}"/>
          </ac:spMkLst>
        </pc:spChg>
        <pc:spChg chg="add mod topLvl">
          <ac:chgData name="Mr. PPT" userId="6442ff2356111531" providerId="LiveId" clId="{9E5A8E78-448E-430E-B339-3D00D8E655B1}" dt="2022-11-14T02:04:20.354" v="7005" actId="165"/>
          <ac:spMkLst>
            <pc:docMk/>
            <pc:sldMk cId="285065219" sldId="1914"/>
            <ac:spMk id="38" creationId="{314CC6E5-483C-4103-AD7B-920E58CBAEC2}"/>
          </ac:spMkLst>
        </pc:spChg>
        <pc:spChg chg="add mod topLvl">
          <ac:chgData name="Mr. PPT" userId="6442ff2356111531" providerId="LiveId" clId="{9E5A8E78-448E-430E-B339-3D00D8E655B1}" dt="2022-11-14T02:04:30.637" v="7006" actId="947"/>
          <ac:spMkLst>
            <pc:docMk/>
            <pc:sldMk cId="285065219" sldId="1914"/>
            <ac:spMk id="39" creationId="{0C2FB890-6D97-445D-8D3D-63C24AAD0E81}"/>
          </ac:spMkLst>
        </pc:spChg>
        <pc:spChg chg="del">
          <ac:chgData name="Mr. PPT" userId="6442ff2356111531" providerId="LiveId" clId="{9E5A8E78-448E-430E-B339-3D00D8E655B1}" dt="2022-11-30T07:03:26.930" v="12170" actId="478"/>
          <ac:spMkLst>
            <pc:docMk/>
            <pc:sldMk cId="285065219" sldId="1914"/>
            <ac:spMk id="41" creationId="{F61FBFA5-2054-4DB8-916E-11EAE433D6F3}"/>
          </ac:spMkLst>
        </pc:spChg>
        <pc:spChg chg="mod topLvl">
          <ac:chgData name="Mr. PPT" userId="6442ff2356111531" providerId="LiveId" clId="{9E5A8E78-448E-430E-B339-3D00D8E655B1}" dt="2022-11-14T02:04:02.504" v="7000" actId="207"/>
          <ac:spMkLst>
            <pc:docMk/>
            <pc:sldMk cId="285065219" sldId="1914"/>
            <ac:spMk id="42" creationId="{77FAC5E8-CDB0-4FAA-86E6-4BFE64FA8D30}"/>
          </ac:spMkLst>
        </pc:spChg>
        <pc:spChg chg="mod topLvl">
          <ac:chgData name="Mr. PPT" userId="6442ff2356111531" providerId="LiveId" clId="{9E5A8E78-448E-430E-B339-3D00D8E655B1}" dt="2022-11-14T02:03:58.047" v="6999" actId="165"/>
          <ac:spMkLst>
            <pc:docMk/>
            <pc:sldMk cId="285065219" sldId="1914"/>
            <ac:spMk id="43" creationId="{D94E980D-E340-48EB-BCAB-B0D149FF6452}"/>
          </ac:spMkLst>
        </pc:spChg>
        <pc:spChg chg="mod topLvl">
          <ac:chgData name="Mr. PPT" userId="6442ff2356111531" providerId="LiveId" clId="{9E5A8E78-448E-430E-B339-3D00D8E655B1}" dt="2022-11-14T02:04:30.637" v="7006" actId="947"/>
          <ac:spMkLst>
            <pc:docMk/>
            <pc:sldMk cId="285065219" sldId="1914"/>
            <ac:spMk id="44" creationId="{0C1B8C92-A76A-42F1-819B-CD49567078E7}"/>
          </ac:spMkLst>
        </pc:spChg>
        <pc:grpChg chg="add del mod">
          <ac:chgData name="Mr. PPT" userId="6442ff2356111531" providerId="LiveId" clId="{9E5A8E78-448E-430E-B339-3D00D8E655B1}" dt="2022-11-14T02:04:20.354" v="7005" actId="165"/>
          <ac:grpSpMkLst>
            <pc:docMk/>
            <pc:sldMk cId="285065219" sldId="1914"/>
            <ac:grpSpMk id="8" creationId="{5D302323-590C-4F5E-A06F-CE039C29A56C}"/>
          </ac:grpSpMkLst>
        </pc:grpChg>
        <pc:grpChg chg="add del mod">
          <ac:chgData name="Mr. PPT" userId="6442ff2356111531" providerId="LiveId" clId="{9E5A8E78-448E-430E-B339-3D00D8E655B1}" dt="2022-11-14T02:03:58.047" v="6999" actId="165"/>
          <ac:grpSpMkLst>
            <pc:docMk/>
            <pc:sldMk cId="285065219" sldId="1914"/>
            <ac:grpSpMk id="40" creationId="{85FC298E-B271-4441-94A2-7A6CE6377A22}"/>
          </ac:grpSpMkLst>
        </pc:grpChg>
        <pc:graphicFrameChg chg="del">
          <ac:chgData name="Mr. PPT" userId="6442ff2356111531" providerId="LiveId" clId="{9E5A8E78-448E-430E-B339-3D00D8E655B1}" dt="2022-11-14T01:56:22.584" v="6939" actId="478"/>
          <ac:graphicFrameMkLst>
            <pc:docMk/>
            <pc:sldMk cId="285065219" sldId="1914"/>
            <ac:graphicFrameMk id="17" creationId="{82985548-D10A-4C7E-9D9B-F53EC815C12E}"/>
          </ac:graphicFrameMkLst>
        </pc:graphicFrameChg>
        <pc:graphicFrameChg chg="add mod">
          <ac:chgData name="Mr. PPT" userId="6442ff2356111531" providerId="LiveId" clId="{9E5A8E78-448E-430E-B339-3D00D8E655B1}" dt="2022-11-14T02:06:07.920" v="7031"/>
          <ac:graphicFrameMkLst>
            <pc:docMk/>
            <pc:sldMk cId="285065219" sldId="1914"/>
            <ac:graphicFrameMk id="27" creationId="{7BC1C9F2-8D23-4843-B18C-B58CB56E7ECF}"/>
          </ac:graphicFrameMkLst>
        </pc:graphicFrameChg>
        <pc:picChg chg="del">
          <ac:chgData name="Mr. PPT" userId="6442ff2356111531" providerId="LiveId" clId="{9E5A8E78-448E-430E-B339-3D00D8E655B1}" dt="2022-11-14T01:56:24.518" v="6940" actId="478"/>
          <ac:picMkLst>
            <pc:docMk/>
            <pc:sldMk cId="285065219" sldId="1914"/>
            <ac:picMk id="18" creationId="{E55EE930-5ADA-43E2-AD14-3529C1874450}"/>
          </ac:picMkLst>
        </pc:picChg>
        <pc:picChg chg="del">
          <ac:chgData name="Mr. PPT" userId="6442ff2356111531" providerId="LiveId" clId="{9E5A8E78-448E-430E-B339-3D00D8E655B1}" dt="2022-11-14T01:56:24.518" v="6940" actId="478"/>
          <ac:picMkLst>
            <pc:docMk/>
            <pc:sldMk cId="285065219" sldId="1914"/>
            <ac:picMk id="21" creationId="{9BDB433D-6098-456E-BC85-68CCF42D34B7}"/>
          </ac:picMkLst>
        </pc:picChg>
        <pc:picChg chg="del">
          <ac:chgData name="Mr. PPT" userId="6442ff2356111531" providerId="LiveId" clId="{9E5A8E78-448E-430E-B339-3D00D8E655B1}" dt="2022-11-14T01:56:24.518" v="6940" actId="478"/>
          <ac:picMkLst>
            <pc:docMk/>
            <pc:sldMk cId="285065219" sldId="1914"/>
            <ac:picMk id="24" creationId="{9D54BFD9-11F3-4BC9-924B-D8CA0D366209}"/>
          </ac:picMkLst>
        </pc:picChg>
        <pc:picChg chg="del">
          <ac:chgData name="Mr. PPT" userId="6442ff2356111531" providerId="LiveId" clId="{9E5A8E78-448E-430E-B339-3D00D8E655B1}" dt="2022-11-30T07:03:26.930" v="12170" actId="478"/>
          <ac:picMkLst>
            <pc:docMk/>
            <pc:sldMk cId="285065219" sldId="1914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26.930" v="12170" actId="478"/>
          <ac:picMkLst>
            <pc:docMk/>
            <pc:sldMk cId="285065219" sldId="1914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26.930" v="12170" actId="478"/>
          <ac:picMkLst>
            <pc:docMk/>
            <pc:sldMk cId="285065219" sldId="1914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26.930" v="12170" actId="478"/>
          <ac:picMkLst>
            <pc:docMk/>
            <pc:sldMk cId="285065219" sldId="1914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3:31.066" v="12171" actId="478"/>
        <pc:sldMkLst>
          <pc:docMk/>
          <pc:sldMk cId="569020648" sldId="1915"/>
        </pc:sldMkLst>
        <pc:spChg chg="mod">
          <ac:chgData name="Mr. PPT" userId="6442ff2356111531" providerId="LiveId" clId="{9E5A8E78-448E-430E-B339-3D00D8E655B1}" dt="2022-11-14T02:17:09.010" v="7135" actId="552"/>
          <ac:spMkLst>
            <pc:docMk/>
            <pc:sldMk cId="569020648" sldId="1915"/>
            <ac:spMk id="2" creationId="{932EC26B-622B-47F1-A960-FA12191345B2}"/>
          </ac:spMkLst>
        </pc:spChg>
        <pc:spChg chg="add mod">
          <ac:chgData name="Mr. PPT" userId="6442ff2356111531" providerId="LiveId" clId="{9E5A8E78-448E-430E-B339-3D00D8E655B1}" dt="2022-11-14T02:17:09.010" v="7135" actId="552"/>
          <ac:spMkLst>
            <pc:docMk/>
            <pc:sldMk cId="569020648" sldId="1915"/>
            <ac:spMk id="22" creationId="{35D908C4-DF5F-4726-9E12-F30802EFF3C2}"/>
          </ac:spMkLst>
        </pc:spChg>
        <pc:spChg chg="add mod">
          <ac:chgData name="Mr. PPT" userId="6442ff2356111531" providerId="LiveId" clId="{9E5A8E78-448E-430E-B339-3D00D8E655B1}" dt="2022-11-14T02:17:09.010" v="7135" actId="552"/>
          <ac:spMkLst>
            <pc:docMk/>
            <pc:sldMk cId="569020648" sldId="1915"/>
            <ac:spMk id="23" creationId="{769035FC-0720-4309-885A-F2033A46577B}"/>
          </ac:spMkLst>
        </pc:spChg>
        <pc:spChg chg="del">
          <ac:chgData name="Mr. PPT" userId="6442ff2356111531" providerId="LiveId" clId="{9E5A8E78-448E-430E-B339-3D00D8E655B1}" dt="2022-11-14T02:06:31.321" v="7034" actId="478"/>
          <ac:spMkLst>
            <pc:docMk/>
            <pc:sldMk cId="569020648" sldId="1915"/>
            <ac:spMk id="37" creationId="{76E488BF-4408-4E70-BFBC-2AFDF6AF4D6D}"/>
          </ac:spMkLst>
        </pc:spChg>
        <pc:spChg chg="del">
          <ac:chgData name="Mr. PPT" userId="6442ff2356111531" providerId="LiveId" clId="{9E5A8E78-448E-430E-B339-3D00D8E655B1}" dt="2022-11-14T02:06:31.321" v="7034" actId="478"/>
          <ac:spMkLst>
            <pc:docMk/>
            <pc:sldMk cId="569020648" sldId="1915"/>
            <ac:spMk id="38" creationId="{314CC6E5-483C-4103-AD7B-920E58CBAEC2}"/>
          </ac:spMkLst>
        </pc:spChg>
        <pc:spChg chg="del">
          <ac:chgData name="Mr. PPT" userId="6442ff2356111531" providerId="LiveId" clId="{9E5A8E78-448E-430E-B339-3D00D8E655B1}" dt="2022-11-14T02:06:31.321" v="7034" actId="478"/>
          <ac:spMkLst>
            <pc:docMk/>
            <pc:sldMk cId="569020648" sldId="1915"/>
            <ac:spMk id="39" creationId="{0C2FB890-6D97-445D-8D3D-63C24AAD0E81}"/>
          </ac:spMkLst>
        </pc:spChg>
        <pc:spChg chg="del">
          <ac:chgData name="Mr. PPT" userId="6442ff2356111531" providerId="LiveId" clId="{9E5A8E78-448E-430E-B339-3D00D8E655B1}" dt="2022-11-30T07:03:31.066" v="12171" actId="478"/>
          <ac:spMkLst>
            <pc:docMk/>
            <pc:sldMk cId="569020648" sldId="1915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14T02:06:31.321" v="7034" actId="478"/>
          <ac:spMkLst>
            <pc:docMk/>
            <pc:sldMk cId="569020648" sldId="1915"/>
            <ac:spMk id="42" creationId="{77FAC5E8-CDB0-4FAA-86E6-4BFE64FA8D30}"/>
          </ac:spMkLst>
        </pc:spChg>
        <pc:spChg chg="del">
          <ac:chgData name="Mr. PPT" userId="6442ff2356111531" providerId="LiveId" clId="{9E5A8E78-448E-430E-B339-3D00D8E655B1}" dt="2022-11-14T02:06:31.321" v="7034" actId="478"/>
          <ac:spMkLst>
            <pc:docMk/>
            <pc:sldMk cId="569020648" sldId="1915"/>
            <ac:spMk id="43" creationId="{D94E980D-E340-48EB-BCAB-B0D149FF6452}"/>
          </ac:spMkLst>
        </pc:spChg>
        <pc:spChg chg="del">
          <ac:chgData name="Mr. PPT" userId="6442ff2356111531" providerId="LiveId" clId="{9E5A8E78-448E-430E-B339-3D00D8E655B1}" dt="2022-11-14T02:06:31.321" v="7034" actId="478"/>
          <ac:spMkLst>
            <pc:docMk/>
            <pc:sldMk cId="569020648" sldId="1915"/>
            <ac:spMk id="44" creationId="{0C1B8C92-A76A-42F1-819B-CD49567078E7}"/>
          </ac:spMkLst>
        </pc:spChg>
        <pc:graphicFrameChg chg="add mod">
          <ac:chgData name="Mr. PPT" userId="6442ff2356111531" providerId="LiveId" clId="{9E5A8E78-448E-430E-B339-3D00D8E655B1}" dt="2022-11-14T02:16:57.388" v="7133" actId="1076"/>
          <ac:graphicFrameMkLst>
            <pc:docMk/>
            <pc:sldMk cId="569020648" sldId="1915"/>
            <ac:graphicFrameMk id="21" creationId="{725FB07B-338B-4C0B-B998-FFBD22FE32D4}"/>
          </ac:graphicFrameMkLst>
        </pc:graphicFrameChg>
        <pc:graphicFrameChg chg="del">
          <ac:chgData name="Mr. PPT" userId="6442ff2356111531" providerId="LiveId" clId="{9E5A8E78-448E-430E-B339-3D00D8E655B1}" dt="2022-11-14T02:06:29.909" v="7033" actId="478"/>
          <ac:graphicFrameMkLst>
            <pc:docMk/>
            <pc:sldMk cId="569020648" sldId="1915"/>
            <ac:graphicFrameMk id="27" creationId="{7BC1C9F2-8D23-4843-B18C-B58CB56E7ECF}"/>
          </ac:graphicFrameMkLst>
        </pc:graphicFrameChg>
        <pc:picChg chg="del">
          <ac:chgData name="Mr. PPT" userId="6442ff2356111531" providerId="LiveId" clId="{9E5A8E78-448E-430E-B339-3D00D8E655B1}" dt="2022-11-30T07:03:31.066" v="12171" actId="478"/>
          <ac:picMkLst>
            <pc:docMk/>
            <pc:sldMk cId="569020648" sldId="1915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31.066" v="12171" actId="478"/>
          <ac:picMkLst>
            <pc:docMk/>
            <pc:sldMk cId="569020648" sldId="1915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31.066" v="12171" actId="478"/>
          <ac:picMkLst>
            <pc:docMk/>
            <pc:sldMk cId="569020648" sldId="1915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31.066" v="12171" actId="478"/>
          <ac:picMkLst>
            <pc:docMk/>
            <pc:sldMk cId="569020648" sldId="1915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3:33.977" v="12172" actId="478"/>
        <pc:sldMkLst>
          <pc:docMk/>
          <pc:sldMk cId="3256955783" sldId="1916"/>
        </pc:sldMkLst>
        <pc:spChg chg="mod">
          <ac:chgData name="Mr. PPT" userId="6442ff2356111531" providerId="LiveId" clId="{9E5A8E78-448E-430E-B339-3D00D8E655B1}" dt="2022-11-14T02:19:30.948" v="7148" actId="20577"/>
          <ac:spMkLst>
            <pc:docMk/>
            <pc:sldMk cId="3256955783" sldId="1916"/>
            <ac:spMk id="2" creationId="{932EC26B-622B-47F1-A960-FA12191345B2}"/>
          </ac:spMkLst>
        </pc:spChg>
        <pc:spChg chg="add mod topLvl">
          <ac:chgData name="Mr. PPT" userId="6442ff2356111531" providerId="LiveId" clId="{9E5A8E78-448E-430E-B339-3D00D8E655B1}" dt="2022-11-30T06:56:35.254" v="12095" actId="692"/>
          <ac:spMkLst>
            <pc:docMk/>
            <pc:sldMk cId="3256955783" sldId="1916"/>
            <ac:spMk id="8" creationId="{65CFF93A-3F03-43FE-8925-BB2234E8EBF4}"/>
          </ac:spMkLst>
        </pc:spChg>
        <pc:spChg chg="add del mod">
          <ac:chgData name="Mr. PPT" userId="6442ff2356111531" providerId="LiveId" clId="{9E5A8E78-448E-430E-B339-3D00D8E655B1}" dt="2022-11-14T02:28:47.681" v="7263" actId="478"/>
          <ac:spMkLst>
            <pc:docMk/>
            <pc:sldMk cId="3256955783" sldId="1916"/>
            <ac:spMk id="19" creationId="{EDC13DC3-0E9F-4D17-8CC0-BA41ECAD7E69}"/>
          </ac:spMkLst>
        </pc:spChg>
        <pc:spChg chg="add del mod">
          <ac:chgData name="Mr. PPT" userId="6442ff2356111531" providerId="LiveId" clId="{9E5A8E78-448E-430E-B339-3D00D8E655B1}" dt="2022-11-14T02:28:47.681" v="7263" actId="478"/>
          <ac:spMkLst>
            <pc:docMk/>
            <pc:sldMk cId="3256955783" sldId="1916"/>
            <ac:spMk id="20" creationId="{BFF00D42-7330-471F-8080-CA29B7B751A3}"/>
          </ac:spMkLst>
        </pc:spChg>
        <pc:spChg chg="del">
          <ac:chgData name="Mr. PPT" userId="6442ff2356111531" providerId="LiveId" clId="{9E5A8E78-448E-430E-B339-3D00D8E655B1}" dt="2022-11-14T02:18:48.326" v="7138" actId="478"/>
          <ac:spMkLst>
            <pc:docMk/>
            <pc:sldMk cId="3256955783" sldId="1916"/>
            <ac:spMk id="22" creationId="{35D908C4-DF5F-4726-9E12-F30802EFF3C2}"/>
          </ac:spMkLst>
        </pc:spChg>
        <pc:spChg chg="del">
          <ac:chgData name="Mr. PPT" userId="6442ff2356111531" providerId="LiveId" clId="{9E5A8E78-448E-430E-B339-3D00D8E655B1}" dt="2022-11-14T02:18:49.210" v="7139" actId="478"/>
          <ac:spMkLst>
            <pc:docMk/>
            <pc:sldMk cId="3256955783" sldId="1916"/>
            <ac:spMk id="23" creationId="{769035FC-0720-4309-885A-F2033A46577B}"/>
          </ac:spMkLst>
        </pc:spChg>
        <pc:spChg chg="add del mod">
          <ac:chgData name="Mr. PPT" userId="6442ff2356111531" providerId="LiveId" clId="{9E5A8E78-448E-430E-B339-3D00D8E655B1}" dt="2022-11-14T02:28:47.681" v="7263" actId="478"/>
          <ac:spMkLst>
            <pc:docMk/>
            <pc:sldMk cId="3256955783" sldId="1916"/>
            <ac:spMk id="24" creationId="{B1DDCFAA-66B0-4901-8D28-B4135C04F29B}"/>
          </ac:spMkLst>
        </pc:spChg>
        <pc:spChg chg="add del mod">
          <ac:chgData name="Mr. PPT" userId="6442ff2356111531" providerId="LiveId" clId="{9E5A8E78-448E-430E-B339-3D00D8E655B1}" dt="2022-11-14T02:20:40.616" v="7160" actId="478"/>
          <ac:spMkLst>
            <pc:docMk/>
            <pc:sldMk cId="3256955783" sldId="1916"/>
            <ac:spMk id="25" creationId="{EED14474-1AED-4ED5-9BC5-14BD28CD3FF9}"/>
          </ac:spMkLst>
        </pc:spChg>
        <pc:spChg chg="add mod">
          <ac:chgData name="Mr. PPT" userId="6442ff2356111531" providerId="LiveId" clId="{9E5A8E78-448E-430E-B339-3D00D8E655B1}" dt="2022-11-14T02:29:23.268" v="7284" actId="1035"/>
          <ac:spMkLst>
            <pc:docMk/>
            <pc:sldMk cId="3256955783" sldId="1916"/>
            <ac:spMk id="26" creationId="{8C53E650-D9F9-4061-8C98-7F09E8FB7C64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27" creationId="{78F4C3DA-F2A8-476A-B1FB-9BE55A60B22B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28" creationId="{364AFEA9-0977-4AE4-B116-50231951A02B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29" creationId="{8963EECD-33B8-422F-B26C-F9092CFBED24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30" creationId="{959A2974-BF2F-46AC-81DE-83BA3341F856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31" creationId="{F4AECE7C-BCC9-47DC-A948-51124CFCC18B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32" creationId="{9ADA746F-A28A-43A9-80FF-CA82B6A3CF70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33" creationId="{D3B09FE9-B532-4E78-8C64-3E9E088D67D7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34" creationId="{48EB315D-6346-4C2F-8AC6-A81F9EFC6A1B}"/>
          </ac:spMkLst>
        </pc:spChg>
        <pc:spChg chg="add mod topLvl">
          <ac:chgData name="Mr. PPT" userId="6442ff2356111531" providerId="LiveId" clId="{9E5A8E78-448E-430E-B339-3D00D8E655B1}" dt="2022-11-14T02:29:23.268" v="7284" actId="1035"/>
          <ac:spMkLst>
            <pc:docMk/>
            <pc:sldMk cId="3256955783" sldId="1916"/>
            <ac:spMk id="35" creationId="{527A9A39-9438-4D4A-B7F4-AD213033188E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36" creationId="{AC25AB99-C038-43B5-8153-FF41AD4CF3C6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37" creationId="{38035477-C534-492C-BB97-9AE65412163A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38" creationId="{DA9F981B-0D47-4ED1-914E-95F4A6313E95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39" creationId="{D458C4AF-A13E-48F4-83F6-57480CFD4ECF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40" creationId="{2FF190A9-D5AA-4460-9CF4-39F2FCB1F9F8}"/>
          </ac:spMkLst>
        </pc:spChg>
        <pc:spChg chg="del">
          <ac:chgData name="Mr. PPT" userId="6442ff2356111531" providerId="LiveId" clId="{9E5A8E78-448E-430E-B339-3D00D8E655B1}" dt="2022-11-30T07:03:33.977" v="12172" actId="478"/>
          <ac:spMkLst>
            <pc:docMk/>
            <pc:sldMk cId="3256955783" sldId="1916"/>
            <ac:spMk id="41" creationId="{F61FBFA5-2054-4DB8-916E-11EAE433D6F3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42" creationId="{8BD44B53-4BD1-444F-8A71-941CACF04B5C}"/>
          </ac:spMkLst>
        </pc:spChg>
        <pc:spChg chg="add del mod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43" creationId="{F67B3C2E-C50F-465E-B490-619C74F85433}"/>
          </ac:spMkLst>
        </pc:spChg>
        <pc:spChg chg="add mod topLvl">
          <ac:chgData name="Mr. PPT" userId="6442ff2356111531" providerId="LiveId" clId="{9E5A8E78-448E-430E-B339-3D00D8E655B1}" dt="2022-11-14T02:29:23.268" v="7284" actId="1035"/>
          <ac:spMkLst>
            <pc:docMk/>
            <pc:sldMk cId="3256955783" sldId="1916"/>
            <ac:spMk id="44" creationId="{0F87FC80-B46C-46E2-A5D2-17F7F295F89C}"/>
          </ac:spMkLst>
        </pc:spChg>
        <pc:spChg chg="mod topLvl">
          <ac:chgData name="Mr. PPT" userId="6442ff2356111531" providerId="LiveId" clId="{9E5A8E78-448E-430E-B339-3D00D8E655B1}" dt="2022-11-30T06:56:35.254" v="12095" actId="692"/>
          <ac:spMkLst>
            <pc:docMk/>
            <pc:sldMk cId="3256955783" sldId="1916"/>
            <ac:spMk id="46" creationId="{93FF9DCF-8534-4190-A32C-84446C590235}"/>
          </ac:spMkLst>
        </pc:spChg>
        <pc:spChg chg="mod topLvl">
          <ac:chgData name="Mr. PPT" userId="6442ff2356111531" providerId="LiveId" clId="{9E5A8E78-448E-430E-B339-3D00D8E655B1}" dt="2022-11-14T02:29:23.268" v="7284" actId="1035"/>
          <ac:spMkLst>
            <pc:docMk/>
            <pc:sldMk cId="3256955783" sldId="1916"/>
            <ac:spMk id="48" creationId="{7790323F-7B5D-4B63-800F-36F3FE0909EE}"/>
          </ac:spMkLst>
        </pc:spChg>
        <pc:spChg chg="mod topLvl">
          <ac:chgData name="Mr. PPT" userId="6442ff2356111531" providerId="LiveId" clId="{9E5A8E78-448E-430E-B339-3D00D8E655B1}" dt="2022-11-14T02:29:23.268" v="7284" actId="1035"/>
          <ac:spMkLst>
            <pc:docMk/>
            <pc:sldMk cId="3256955783" sldId="1916"/>
            <ac:spMk id="49" creationId="{D8958518-DB34-473D-9D1A-079F7B3301B3}"/>
          </ac:spMkLst>
        </pc:spChg>
        <pc:spChg chg="mod topLvl">
          <ac:chgData name="Mr. PPT" userId="6442ff2356111531" providerId="LiveId" clId="{9E5A8E78-448E-430E-B339-3D00D8E655B1}" dt="2022-11-30T06:56:35.254" v="12095" actId="692"/>
          <ac:spMkLst>
            <pc:docMk/>
            <pc:sldMk cId="3256955783" sldId="1916"/>
            <ac:spMk id="51" creationId="{1BE08A8C-3569-48DA-A545-22B80571BECF}"/>
          </ac:spMkLst>
        </pc:spChg>
        <pc:spChg chg="mod topLvl">
          <ac:chgData name="Mr. PPT" userId="6442ff2356111531" providerId="LiveId" clId="{9E5A8E78-448E-430E-B339-3D00D8E655B1}" dt="2022-11-14T02:29:23.268" v="7284" actId="1035"/>
          <ac:spMkLst>
            <pc:docMk/>
            <pc:sldMk cId="3256955783" sldId="1916"/>
            <ac:spMk id="53" creationId="{D7360CE8-8DBA-4B7A-8046-2CF6D9618226}"/>
          </ac:spMkLst>
        </pc:spChg>
        <pc:spChg chg="mod topLvl">
          <ac:chgData name="Mr. PPT" userId="6442ff2356111531" providerId="LiveId" clId="{9E5A8E78-448E-430E-B339-3D00D8E655B1}" dt="2022-11-14T02:29:23.268" v="7284" actId="1035"/>
          <ac:spMkLst>
            <pc:docMk/>
            <pc:sldMk cId="3256955783" sldId="1916"/>
            <ac:spMk id="54" creationId="{DC71FEB4-16E9-4385-8824-61A5449741D5}"/>
          </ac:spMkLst>
        </pc:spChg>
        <pc:spChg chg="mod topLvl">
          <ac:chgData name="Mr. PPT" userId="6442ff2356111531" providerId="LiveId" clId="{9E5A8E78-448E-430E-B339-3D00D8E655B1}" dt="2022-11-30T06:56:35.254" v="12095" actId="692"/>
          <ac:spMkLst>
            <pc:docMk/>
            <pc:sldMk cId="3256955783" sldId="1916"/>
            <ac:spMk id="56" creationId="{65004217-0357-4B3E-9A22-135797D30EAB}"/>
          </ac:spMkLst>
        </pc:spChg>
        <pc:spChg chg="mod topLvl">
          <ac:chgData name="Mr. PPT" userId="6442ff2356111531" providerId="LiveId" clId="{9E5A8E78-448E-430E-B339-3D00D8E655B1}" dt="2022-11-14T02:29:23.268" v="7284" actId="1035"/>
          <ac:spMkLst>
            <pc:docMk/>
            <pc:sldMk cId="3256955783" sldId="1916"/>
            <ac:spMk id="58" creationId="{63D9E2FF-4C6E-45D0-8722-3F4AEC8BA4C3}"/>
          </ac:spMkLst>
        </pc:spChg>
        <pc:spChg chg="mod topLvl">
          <ac:chgData name="Mr. PPT" userId="6442ff2356111531" providerId="LiveId" clId="{9E5A8E78-448E-430E-B339-3D00D8E655B1}" dt="2022-11-14T02:29:23.268" v="7284" actId="1035"/>
          <ac:spMkLst>
            <pc:docMk/>
            <pc:sldMk cId="3256955783" sldId="1916"/>
            <ac:spMk id="62" creationId="{8FFA1C8F-F916-4CAA-ABB0-1625288503C3}"/>
          </ac:spMkLst>
        </pc:spChg>
        <pc:spChg chg="del">
          <ac:chgData name="Mr. PPT" userId="6442ff2356111531" providerId="LiveId" clId="{9E5A8E78-448E-430E-B339-3D00D8E655B1}" dt="2022-11-14T02:29:33.089" v="7285" actId="478"/>
          <ac:spMkLst>
            <pc:docMk/>
            <pc:sldMk cId="3256955783" sldId="1916"/>
            <ac:spMk id="97" creationId="{42CBFC4B-FF70-45B1-9218-CB9E30E55189}"/>
          </ac:spMkLst>
        </pc:spChg>
        <pc:grpChg chg="add del mod topLvl">
          <ac:chgData name="Mr. PPT" userId="6442ff2356111531" providerId="LiveId" clId="{9E5A8E78-448E-430E-B339-3D00D8E655B1}" dt="2022-11-14T02:28:55.712" v="7266" actId="165"/>
          <ac:grpSpMkLst>
            <pc:docMk/>
            <pc:sldMk cId="3256955783" sldId="1916"/>
            <ac:grpSpMk id="9" creationId="{73BD3573-D5C0-44FE-A518-227A8B4E385A}"/>
          </ac:grpSpMkLst>
        </pc:grpChg>
        <pc:grpChg chg="add del mod">
          <ac:chgData name="Mr. PPT" userId="6442ff2356111531" providerId="LiveId" clId="{9E5A8E78-448E-430E-B339-3D00D8E655B1}" dt="2022-11-14T02:28:51.421" v="7265" actId="165"/>
          <ac:grpSpMkLst>
            <pc:docMk/>
            <pc:sldMk cId="3256955783" sldId="1916"/>
            <ac:grpSpMk id="10" creationId="{9B52A6A4-535A-40B8-834E-F90760F70486}"/>
          </ac:grpSpMkLst>
        </pc:grpChg>
        <pc:grpChg chg="add del mod ord">
          <ac:chgData name="Mr. PPT" userId="6442ff2356111531" providerId="LiveId" clId="{9E5A8E78-448E-430E-B339-3D00D8E655B1}" dt="2022-11-14T02:28:51.421" v="7265" actId="165"/>
          <ac:grpSpMkLst>
            <pc:docMk/>
            <pc:sldMk cId="3256955783" sldId="1916"/>
            <ac:grpSpMk id="45" creationId="{A465C473-FDC9-4E3C-884F-553BB5BA4C0E}"/>
          </ac:grpSpMkLst>
        </pc:grpChg>
        <pc:grpChg chg="del mod topLvl">
          <ac:chgData name="Mr. PPT" userId="6442ff2356111531" providerId="LiveId" clId="{9E5A8E78-448E-430E-B339-3D00D8E655B1}" dt="2022-11-14T02:28:55.712" v="7266" actId="165"/>
          <ac:grpSpMkLst>
            <pc:docMk/>
            <pc:sldMk cId="3256955783" sldId="1916"/>
            <ac:grpSpMk id="47" creationId="{30375EB1-1A9E-45FD-8076-0774A96C53B4}"/>
          </ac:grpSpMkLst>
        </pc:grpChg>
        <pc:grpChg chg="add del mod ord">
          <ac:chgData name="Mr. PPT" userId="6442ff2356111531" providerId="LiveId" clId="{9E5A8E78-448E-430E-B339-3D00D8E655B1}" dt="2022-11-14T02:28:51.421" v="7265" actId="165"/>
          <ac:grpSpMkLst>
            <pc:docMk/>
            <pc:sldMk cId="3256955783" sldId="1916"/>
            <ac:grpSpMk id="50" creationId="{131D6C4E-E2AA-419F-BC8B-134A2A500B70}"/>
          </ac:grpSpMkLst>
        </pc:grpChg>
        <pc:grpChg chg="del mod topLvl">
          <ac:chgData name="Mr. PPT" userId="6442ff2356111531" providerId="LiveId" clId="{9E5A8E78-448E-430E-B339-3D00D8E655B1}" dt="2022-11-14T02:28:55.712" v="7266" actId="165"/>
          <ac:grpSpMkLst>
            <pc:docMk/>
            <pc:sldMk cId="3256955783" sldId="1916"/>
            <ac:grpSpMk id="52" creationId="{66D3EC66-5707-496D-83E0-FF97FB410E58}"/>
          </ac:grpSpMkLst>
        </pc:grpChg>
        <pc:grpChg chg="add del mod ord">
          <ac:chgData name="Mr. PPT" userId="6442ff2356111531" providerId="LiveId" clId="{9E5A8E78-448E-430E-B339-3D00D8E655B1}" dt="2022-11-14T02:28:51.421" v="7265" actId="165"/>
          <ac:grpSpMkLst>
            <pc:docMk/>
            <pc:sldMk cId="3256955783" sldId="1916"/>
            <ac:grpSpMk id="55" creationId="{0C33F536-36D0-4955-A1AE-C98D96E51160}"/>
          </ac:grpSpMkLst>
        </pc:grpChg>
        <pc:grpChg chg="del mod topLvl">
          <ac:chgData name="Mr. PPT" userId="6442ff2356111531" providerId="LiveId" clId="{9E5A8E78-448E-430E-B339-3D00D8E655B1}" dt="2022-11-14T02:28:55.712" v="7266" actId="165"/>
          <ac:grpSpMkLst>
            <pc:docMk/>
            <pc:sldMk cId="3256955783" sldId="1916"/>
            <ac:grpSpMk id="57" creationId="{F9329D70-B56C-453A-B9BB-B3B8901461F4}"/>
          </ac:grpSpMkLst>
        </pc:grpChg>
        <pc:graphicFrameChg chg="add mod">
          <ac:chgData name="Mr. PPT" userId="6442ff2356111531" providerId="LiveId" clId="{9E5A8E78-448E-430E-B339-3D00D8E655B1}" dt="2022-11-14T02:33:37.899" v="7341" actId="14100"/>
          <ac:graphicFrameMkLst>
            <pc:docMk/>
            <pc:sldMk cId="3256955783" sldId="1916"/>
            <ac:graphicFrameMk id="17" creationId="{703B0655-9FE0-4497-98B7-FB0B56640803}"/>
          </ac:graphicFrameMkLst>
        </pc:graphicFrameChg>
        <pc:graphicFrameChg chg="del mod">
          <ac:chgData name="Mr. PPT" userId="6442ff2356111531" providerId="LiveId" clId="{9E5A8E78-448E-430E-B339-3D00D8E655B1}" dt="2022-11-14T02:18:51.841" v="7141" actId="478"/>
          <ac:graphicFrameMkLst>
            <pc:docMk/>
            <pc:sldMk cId="3256955783" sldId="1916"/>
            <ac:graphicFrameMk id="21" creationId="{725FB07B-338B-4C0B-B998-FFBD22FE32D4}"/>
          </ac:graphicFrameMkLst>
        </pc:graphicFrameChg>
        <pc:picChg chg="del">
          <ac:chgData name="Mr. PPT" userId="6442ff2356111531" providerId="LiveId" clId="{9E5A8E78-448E-430E-B339-3D00D8E655B1}" dt="2022-11-30T07:03:33.977" v="12172" actId="478"/>
          <ac:picMkLst>
            <pc:docMk/>
            <pc:sldMk cId="3256955783" sldId="1916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33.977" v="12172" actId="478"/>
          <ac:picMkLst>
            <pc:docMk/>
            <pc:sldMk cId="3256955783" sldId="1916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33.977" v="12172" actId="478"/>
          <ac:picMkLst>
            <pc:docMk/>
            <pc:sldMk cId="3256955783" sldId="1916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33.977" v="12172" actId="478"/>
          <ac:picMkLst>
            <pc:docMk/>
            <pc:sldMk cId="3256955783" sldId="1916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3:35.916" v="12173" actId="478"/>
        <pc:sldMkLst>
          <pc:docMk/>
          <pc:sldMk cId="3320531143" sldId="1917"/>
        </pc:sldMkLst>
        <pc:spChg chg="del">
          <ac:chgData name="Mr. PPT" userId="6442ff2356111531" providerId="LiveId" clId="{9E5A8E78-448E-430E-B339-3D00D8E655B1}" dt="2022-11-30T07:03:35.916" v="12173" actId="478"/>
          <ac:spMkLst>
            <pc:docMk/>
            <pc:sldMk cId="3320531143" sldId="1917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3:35.916" v="12173" actId="478"/>
          <ac:picMkLst>
            <pc:docMk/>
            <pc:sldMk cId="3320531143" sldId="1917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35.916" v="12173" actId="478"/>
          <ac:picMkLst>
            <pc:docMk/>
            <pc:sldMk cId="3320531143" sldId="1917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35.916" v="12173" actId="478"/>
          <ac:picMkLst>
            <pc:docMk/>
            <pc:sldMk cId="3320531143" sldId="1917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35.916" v="12173" actId="478"/>
          <ac:picMkLst>
            <pc:docMk/>
            <pc:sldMk cId="3320531143" sldId="1917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3:37.606" v="12174" actId="478"/>
        <pc:sldMkLst>
          <pc:docMk/>
          <pc:sldMk cId="4161892999" sldId="1918"/>
        </pc:sldMkLst>
        <pc:spChg chg="del">
          <ac:chgData name="Mr. PPT" userId="6442ff2356111531" providerId="LiveId" clId="{9E5A8E78-448E-430E-B339-3D00D8E655B1}" dt="2022-11-30T07:03:37.606" v="12174" actId="478"/>
          <ac:spMkLst>
            <pc:docMk/>
            <pc:sldMk cId="4161892999" sldId="1918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3:37.606" v="12174" actId="478"/>
          <ac:picMkLst>
            <pc:docMk/>
            <pc:sldMk cId="4161892999" sldId="1918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37.606" v="12174" actId="478"/>
          <ac:picMkLst>
            <pc:docMk/>
            <pc:sldMk cId="4161892999" sldId="1918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37.606" v="12174" actId="478"/>
          <ac:picMkLst>
            <pc:docMk/>
            <pc:sldMk cId="4161892999" sldId="1918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37.606" v="12174" actId="478"/>
          <ac:picMkLst>
            <pc:docMk/>
            <pc:sldMk cId="4161892999" sldId="1918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3:39.475" v="12175" actId="478"/>
        <pc:sldMkLst>
          <pc:docMk/>
          <pc:sldMk cId="127541572" sldId="1919"/>
        </pc:sldMkLst>
        <pc:spChg chg="del">
          <ac:chgData name="Mr. PPT" userId="6442ff2356111531" providerId="LiveId" clId="{9E5A8E78-448E-430E-B339-3D00D8E655B1}" dt="2022-11-30T07:03:39.475" v="12175" actId="478"/>
          <ac:spMkLst>
            <pc:docMk/>
            <pc:sldMk cId="127541572" sldId="1919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3:39.475" v="12175" actId="478"/>
          <ac:picMkLst>
            <pc:docMk/>
            <pc:sldMk cId="127541572" sldId="1919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39.475" v="12175" actId="478"/>
          <ac:picMkLst>
            <pc:docMk/>
            <pc:sldMk cId="127541572" sldId="1919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39.475" v="12175" actId="478"/>
          <ac:picMkLst>
            <pc:docMk/>
            <pc:sldMk cId="127541572" sldId="1919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39.475" v="12175" actId="478"/>
          <ac:picMkLst>
            <pc:docMk/>
            <pc:sldMk cId="127541572" sldId="1919"/>
            <ac:picMk id="67" creationId="{C9D14DF9-FA93-40D9-9D64-594AC9F4A482}"/>
          </ac:picMkLst>
        </pc:picChg>
      </pc:sldChg>
      <pc:sldChg chg="delSp modSp mod">
        <pc:chgData name="Mr. PPT" userId="6442ff2356111531" providerId="LiveId" clId="{9E5A8E78-448E-430E-B339-3D00D8E655B1}" dt="2022-11-30T07:03:41.170" v="12176" actId="478"/>
        <pc:sldMkLst>
          <pc:docMk/>
          <pc:sldMk cId="2978157126" sldId="1920"/>
        </pc:sldMkLst>
        <pc:spChg chg="del">
          <ac:chgData name="Mr. PPT" userId="6442ff2356111531" providerId="LiveId" clId="{9E5A8E78-448E-430E-B339-3D00D8E655B1}" dt="2022-11-30T07:03:41.170" v="12176" actId="478"/>
          <ac:spMkLst>
            <pc:docMk/>
            <pc:sldMk cId="2978157126" sldId="1920"/>
            <ac:spMk id="41" creationId="{F61FBFA5-2054-4DB8-916E-11EAE433D6F3}"/>
          </ac:spMkLst>
        </pc:spChg>
        <pc:graphicFrameChg chg="modGraphic">
          <ac:chgData name="Mr. PPT" userId="6442ff2356111531" providerId="LiveId" clId="{9E5A8E78-448E-430E-B339-3D00D8E655B1}" dt="2022-11-15T01:50:29.557" v="7349" actId="403"/>
          <ac:graphicFrameMkLst>
            <pc:docMk/>
            <pc:sldMk cId="2978157126" sldId="1920"/>
            <ac:graphicFrameMk id="8" creationId="{2ECC4F99-A6B3-056A-370D-2AF1D1A8E32E}"/>
          </ac:graphicFrameMkLst>
        </pc:graphicFrameChg>
        <pc:picChg chg="del">
          <ac:chgData name="Mr. PPT" userId="6442ff2356111531" providerId="LiveId" clId="{9E5A8E78-448E-430E-B339-3D00D8E655B1}" dt="2022-11-30T07:03:41.170" v="12176" actId="478"/>
          <ac:picMkLst>
            <pc:docMk/>
            <pc:sldMk cId="2978157126" sldId="1920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41.170" v="12176" actId="478"/>
          <ac:picMkLst>
            <pc:docMk/>
            <pc:sldMk cId="2978157126" sldId="1920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41.170" v="12176" actId="478"/>
          <ac:picMkLst>
            <pc:docMk/>
            <pc:sldMk cId="2978157126" sldId="1920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41.170" v="12176" actId="478"/>
          <ac:picMkLst>
            <pc:docMk/>
            <pc:sldMk cId="2978157126" sldId="1920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3:44.922" v="12178" actId="478"/>
        <pc:sldMkLst>
          <pc:docMk/>
          <pc:sldMk cId="1341961268" sldId="1921"/>
        </pc:sldMkLst>
        <pc:spChg chg="del">
          <ac:chgData name="Mr. PPT" userId="6442ff2356111531" providerId="LiveId" clId="{9E5A8E78-448E-430E-B339-3D00D8E655B1}" dt="2022-11-17T09:12:46.071" v="7469" actId="478"/>
          <ac:spMkLst>
            <pc:docMk/>
            <pc:sldMk cId="1341961268" sldId="1921"/>
            <ac:spMk id="10" creationId="{39BF1513-9952-FA1B-9048-4CDAA6506D67}"/>
          </ac:spMkLst>
        </pc:spChg>
        <pc:spChg chg="del">
          <ac:chgData name="Mr. PPT" userId="6442ff2356111531" providerId="LiveId" clId="{9E5A8E78-448E-430E-B339-3D00D8E655B1}" dt="2022-11-17T09:12:46.071" v="7469" actId="478"/>
          <ac:spMkLst>
            <pc:docMk/>
            <pc:sldMk cId="1341961268" sldId="1921"/>
            <ac:spMk id="12" creationId="{C954783D-4263-E557-135D-2CADC6706D19}"/>
          </ac:spMkLst>
        </pc:spChg>
        <pc:spChg chg="del">
          <ac:chgData name="Mr. PPT" userId="6442ff2356111531" providerId="LiveId" clId="{9E5A8E78-448E-430E-B339-3D00D8E655B1}" dt="2022-11-17T09:12:46.071" v="7469" actId="478"/>
          <ac:spMkLst>
            <pc:docMk/>
            <pc:sldMk cId="1341961268" sldId="1921"/>
            <ac:spMk id="15" creationId="{63AAC9E7-1BBA-04EC-458A-C0A115F1ED22}"/>
          </ac:spMkLst>
        </pc:spChg>
        <pc:spChg chg="del">
          <ac:chgData name="Mr. PPT" userId="6442ff2356111531" providerId="LiveId" clId="{9E5A8E78-448E-430E-B339-3D00D8E655B1}" dt="2022-11-17T09:12:46.071" v="7469" actId="478"/>
          <ac:spMkLst>
            <pc:docMk/>
            <pc:sldMk cId="1341961268" sldId="1921"/>
            <ac:spMk id="16" creationId="{46EBFF30-6093-1709-13B5-13DF982EDAF9}"/>
          </ac:spMkLst>
        </pc:spChg>
        <pc:spChg chg="del">
          <ac:chgData name="Mr. PPT" userId="6442ff2356111531" providerId="LiveId" clId="{9E5A8E78-448E-430E-B339-3D00D8E655B1}" dt="2022-11-17T09:12:46.071" v="7469" actId="478"/>
          <ac:spMkLst>
            <pc:docMk/>
            <pc:sldMk cId="1341961268" sldId="1921"/>
            <ac:spMk id="17" creationId="{5E2E51BA-15CF-784D-8148-4890A7774688}"/>
          </ac:spMkLst>
        </pc:spChg>
        <pc:spChg chg="del">
          <ac:chgData name="Mr. PPT" userId="6442ff2356111531" providerId="LiveId" clId="{9E5A8E78-448E-430E-B339-3D00D8E655B1}" dt="2022-11-30T07:03:44.922" v="12178" actId="478"/>
          <ac:spMkLst>
            <pc:docMk/>
            <pc:sldMk cId="1341961268" sldId="1921"/>
            <ac:spMk id="41" creationId="{F61FBFA5-2054-4DB8-916E-11EAE433D6F3}"/>
          </ac:spMkLst>
        </pc:spChg>
        <pc:graphicFrameChg chg="del">
          <ac:chgData name="Mr. PPT" userId="6442ff2356111531" providerId="LiveId" clId="{9E5A8E78-448E-430E-B339-3D00D8E655B1}" dt="2022-11-17T09:12:46.071" v="7469" actId="478"/>
          <ac:graphicFrameMkLst>
            <pc:docMk/>
            <pc:sldMk cId="1341961268" sldId="1921"/>
            <ac:graphicFrameMk id="8" creationId="{2ECC4F99-A6B3-056A-370D-2AF1D1A8E32E}"/>
          </ac:graphicFrameMkLst>
        </pc:graphicFrameChg>
        <pc:graphicFrameChg chg="add mod modGraphic">
          <ac:chgData name="Mr. PPT" userId="6442ff2356111531" providerId="LiveId" clId="{9E5A8E78-448E-430E-B339-3D00D8E655B1}" dt="2022-11-17T09:42:08.764" v="7718" actId="692"/>
          <ac:graphicFrameMkLst>
            <pc:docMk/>
            <pc:sldMk cId="1341961268" sldId="1921"/>
            <ac:graphicFrameMk id="19" creationId="{E3706478-1160-4F75-89F1-8BA3BB0EBD88}"/>
          </ac:graphicFrameMkLst>
        </pc:graphicFrameChg>
        <pc:picChg chg="del">
          <ac:chgData name="Mr. PPT" userId="6442ff2356111531" providerId="LiveId" clId="{9E5A8E78-448E-430E-B339-3D00D8E655B1}" dt="2022-11-30T07:03:44.922" v="12178" actId="478"/>
          <ac:picMkLst>
            <pc:docMk/>
            <pc:sldMk cId="1341961268" sldId="1921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44.922" v="12178" actId="478"/>
          <ac:picMkLst>
            <pc:docMk/>
            <pc:sldMk cId="1341961268" sldId="1921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44.922" v="12178" actId="478"/>
          <ac:picMkLst>
            <pc:docMk/>
            <pc:sldMk cId="1341961268" sldId="1921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44.922" v="12178" actId="478"/>
          <ac:picMkLst>
            <pc:docMk/>
            <pc:sldMk cId="1341961268" sldId="1921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3:47.050" v="12179" actId="478"/>
        <pc:sldMkLst>
          <pc:docMk/>
          <pc:sldMk cId="1066826645" sldId="1922"/>
        </pc:sldMkLst>
        <pc:spChg chg="del">
          <ac:chgData name="Mr. PPT" userId="6442ff2356111531" providerId="LiveId" clId="{9E5A8E78-448E-430E-B339-3D00D8E655B1}" dt="2022-11-30T07:03:47.050" v="12179" actId="478"/>
          <ac:spMkLst>
            <pc:docMk/>
            <pc:sldMk cId="1066826645" sldId="1922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3:47.050" v="12179" actId="478"/>
          <ac:picMkLst>
            <pc:docMk/>
            <pc:sldMk cId="1066826645" sldId="1922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47.050" v="12179" actId="478"/>
          <ac:picMkLst>
            <pc:docMk/>
            <pc:sldMk cId="1066826645" sldId="1922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47.050" v="12179" actId="478"/>
          <ac:picMkLst>
            <pc:docMk/>
            <pc:sldMk cId="1066826645" sldId="1922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47.050" v="12179" actId="478"/>
          <ac:picMkLst>
            <pc:docMk/>
            <pc:sldMk cId="1066826645" sldId="1922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3:49.111" v="12180" actId="478"/>
        <pc:sldMkLst>
          <pc:docMk/>
          <pc:sldMk cId="2635038032" sldId="1923"/>
        </pc:sldMkLst>
        <pc:spChg chg="del">
          <ac:chgData name="Mr. PPT" userId="6442ff2356111531" providerId="LiveId" clId="{9E5A8E78-448E-430E-B339-3D00D8E655B1}" dt="2022-11-30T07:03:49.111" v="12180" actId="478"/>
          <ac:spMkLst>
            <pc:docMk/>
            <pc:sldMk cId="2635038032" sldId="1923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3:49.111" v="12180" actId="478"/>
          <ac:picMkLst>
            <pc:docMk/>
            <pc:sldMk cId="2635038032" sldId="1923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49.111" v="12180" actId="478"/>
          <ac:picMkLst>
            <pc:docMk/>
            <pc:sldMk cId="2635038032" sldId="1923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49.111" v="12180" actId="478"/>
          <ac:picMkLst>
            <pc:docMk/>
            <pc:sldMk cId="2635038032" sldId="1923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49.111" v="12180" actId="478"/>
          <ac:picMkLst>
            <pc:docMk/>
            <pc:sldMk cId="2635038032" sldId="1923"/>
            <ac:picMk id="67" creationId="{C9D14DF9-FA93-40D9-9D64-594AC9F4A482}"/>
          </ac:picMkLst>
        </pc:picChg>
      </pc:sldChg>
      <pc:sldChg chg="delSp modSp mod">
        <pc:chgData name="Mr. PPT" userId="6442ff2356111531" providerId="LiveId" clId="{9E5A8E78-448E-430E-B339-3D00D8E655B1}" dt="2022-11-30T07:03:50.780" v="12181" actId="478"/>
        <pc:sldMkLst>
          <pc:docMk/>
          <pc:sldMk cId="80835128" sldId="1924"/>
        </pc:sldMkLst>
        <pc:spChg chg="mod topLvl">
          <ac:chgData name="Mr. PPT" userId="6442ff2356111531" providerId="LiveId" clId="{9E5A8E78-448E-430E-B339-3D00D8E655B1}" dt="2022-11-28T09:21:49.842" v="10573" actId="165"/>
          <ac:spMkLst>
            <pc:docMk/>
            <pc:sldMk cId="80835128" sldId="1924"/>
            <ac:spMk id="14" creationId="{9E4DC4F6-3438-63F4-79E4-D89E4B66C9DA}"/>
          </ac:spMkLst>
        </pc:spChg>
        <pc:spChg chg="mod topLvl">
          <ac:chgData name="Mr. PPT" userId="6442ff2356111531" providerId="LiveId" clId="{9E5A8E78-448E-430E-B339-3D00D8E655B1}" dt="2022-11-28T09:21:49.842" v="10573" actId="165"/>
          <ac:spMkLst>
            <pc:docMk/>
            <pc:sldMk cId="80835128" sldId="1924"/>
            <ac:spMk id="15" creationId="{5F373034-268D-2817-CCEA-D63C47B273EF}"/>
          </ac:spMkLst>
        </pc:spChg>
        <pc:spChg chg="mod topLvl">
          <ac:chgData name="Mr. PPT" userId="6442ff2356111531" providerId="LiveId" clId="{9E5A8E78-448E-430E-B339-3D00D8E655B1}" dt="2022-11-28T09:21:50.628" v="10574" actId="165"/>
          <ac:spMkLst>
            <pc:docMk/>
            <pc:sldMk cId="80835128" sldId="1924"/>
            <ac:spMk id="17" creationId="{8041E010-983A-5FB7-91B0-37269C7F3AA6}"/>
          </ac:spMkLst>
        </pc:spChg>
        <pc:spChg chg="mod topLvl">
          <ac:chgData name="Mr. PPT" userId="6442ff2356111531" providerId="LiveId" clId="{9E5A8E78-448E-430E-B339-3D00D8E655B1}" dt="2022-11-28T09:21:50.628" v="10574" actId="165"/>
          <ac:spMkLst>
            <pc:docMk/>
            <pc:sldMk cId="80835128" sldId="1924"/>
            <ac:spMk id="18" creationId="{847B4476-15F4-477C-45D5-AFC69024B984}"/>
          </ac:spMkLst>
        </pc:spChg>
        <pc:spChg chg="del">
          <ac:chgData name="Mr. PPT" userId="6442ff2356111531" providerId="LiveId" clId="{9E5A8E78-448E-430E-B339-3D00D8E655B1}" dt="2022-11-30T07:03:50.780" v="12181" actId="478"/>
          <ac:spMkLst>
            <pc:docMk/>
            <pc:sldMk cId="80835128" sldId="1924"/>
            <ac:spMk id="41" creationId="{F61FBFA5-2054-4DB8-916E-11EAE433D6F3}"/>
          </ac:spMkLst>
        </pc:spChg>
        <pc:grpChg chg="del">
          <ac:chgData name="Mr. PPT" userId="6442ff2356111531" providerId="LiveId" clId="{9E5A8E78-448E-430E-B339-3D00D8E655B1}" dt="2022-11-28T09:21:49.842" v="10573" actId="165"/>
          <ac:grpSpMkLst>
            <pc:docMk/>
            <pc:sldMk cId="80835128" sldId="1924"/>
            <ac:grpSpMk id="19" creationId="{0774C73E-08A9-7843-E477-4073FFF33F60}"/>
          </ac:grpSpMkLst>
        </pc:grpChg>
        <pc:grpChg chg="del">
          <ac:chgData name="Mr. PPT" userId="6442ff2356111531" providerId="LiveId" clId="{9E5A8E78-448E-430E-B339-3D00D8E655B1}" dt="2022-11-28T09:21:50.628" v="10574" actId="165"/>
          <ac:grpSpMkLst>
            <pc:docMk/>
            <pc:sldMk cId="80835128" sldId="1924"/>
            <ac:grpSpMk id="20" creationId="{42F9D077-C104-B062-F5DA-8C0C83D78E76}"/>
          </ac:grpSpMkLst>
        </pc:grpChg>
        <pc:picChg chg="mod topLvl">
          <ac:chgData name="Mr. PPT" userId="6442ff2356111531" providerId="LiveId" clId="{9E5A8E78-448E-430E-B339-3D00D8E655B1}" dt="2022-11-28T09:21:49.842" v="10573" actId="165"/>
          <ac:picMkLst>
            <pc:docMk/>
            <pc:sldMk cId="80835128" sldId="1924"/>
            <ac:picMk id="13" creationId="{700203FA-A803-7442-3AEA-6EC826E4FB22}"/>
          </ac:picMkLst>
        </pc:picChg>
        <pc:picChg chg="mod topLvl">
          <ac:chgData name="Mr. PPT" userId="6442ff2356111531" providerId="LiveId" clId="{9E5A8E78-448E-430E-B339-3D00D8E655B1}" dt="2022-11-28T09:21:50.628" v="10574" actId="165"/>
          <ac:picMkLst>
            <pc:docMk/>
            <pc:sldMk cId="80835128" sldId="1924"/>
            <ac:picMk id="16" creationId="{2C8414E5-A15F-5278-F4DA-3F9188AFE4D7}"/>
          </ac:picMkLst>
        </pc:picChg>
        <pc:picChg chg="del">
          <ac:chgData name="Mr. PPT" userId="6442ff2356111531" providerId="LiveId" clId="{9E5A8E78-448E-430E-B339-3D00D8E655B1}" dt="2022-11-30T07:03:50.780" v="12181" actId="478"/>
          <ac:picMkLst>
            <pc:docMk/>
            <pc:sldMk cId="80835128" sldId="1924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50.780" v="12181" actId="478"/>
          <ac:picMkLst>
            <pc:docMk/>
            <pc:sldMk cId="80835128" sldId="1924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50.780" v="12181" actId="478"/>
          <ac:picMkLst>
            <pc:docMk/>
            <pc:sldMk cId="80835128" sldId="1924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50.780" v="12181" actId="478"/>
          <ac:picMkLst>
            <pc:docMk/>
            <pc:sldMk cId="80835128" sldId="1924"/>
            <ac:picMk id="67" creationId="{C9D14DF9-FA93-40D9-9D64-594AC9F4A482}"/>
          </ac:picMkLst>
        </pc:picChg>
      </pc:sldChg>
      <pc:sldChg chg="addSp delSp modSp mod">
        <pc:chgData name="Mr. PPT" userId="6442ff2356111531" providerId="LiveId" clId="{9E5A8E78-448E-430E-B339-3D00D8E655B1}" dt="2022-11-30T07:03:52.390" v="12182" actId="478"/>
        <pc:sldMkLst>
          <pc:docMk/>
          <pc:sldMk cId="2036413463" sldId="1925"/>
        </pc:sldMkLst>
        <pc:spChg chg="mod topLvl">
          <ac:chgData name="Mr. PPT" userId="6442ff2356111531" providerId="LiveId" clId="{9E5A8E78-448E-430E-B339-3D00D8E655B1}" dt="2022-11-23T07:54:56.028" v="8535" actId="165"/>
          <ac:spMkLst>
            <pc:docMk/>
            <pc:sldMk cId="2036413463" sldId="1925"/>
            <ac:spMk id="11" creationId="{23D78D93-D011-F3D8-8374-23C711A87194}"/>
          </ac:spMkLst>
        </pc:spChg>
        <pc:spChg chg="mod topLvl">
          <ac:chgData name="Mr. PPT" userId="6442ff2356111531" providerId="LiveId" clId="{9E5A8E78-448E-430E-B339-3D00D8E655B1}" dt="2022-11-23T07:54:56.028" v="8535" actId="165"/>
          <ac:spMkLst>
            <pc:docMk/>
            <pc:sldMk cId="2036413463" sldId="1925"/>
            <ac:spMk id="12" creationId="{ECF98CDB-78A1-2C16-E48D-C7AC356C4207}"/>
          </ac:spMkLst>
        </pc:spChg>
        <pc:spChg chg="mod">
          <ac:chgData name="Mr. PPT" userId="6442ff2356111531" providerId="LiveId" clId="{9E5A8E78-448E-430E-B339-3D00D8E655B1}" dt="2022-11-23T07:54:52.416" v="8534" actId="1076"/>
          <ac:spMkLst>
            <pc:docMk/>
            <pc:sldMk cId="2036413463" sldId="1925"/>
            <ac:spMk id="13" creationId="{792DCCC1-AFD3-B128-3969-959BA0066567}"/>
          </ac:spMkLst>
        </pc:spChg>
        <pc:spChg chg="mod topLvl">
          <ac:chgData name="Mr. PPT" userId="6442ff2356111531" providerId="LiveId" clId="{9E5A8E78-448E-430E-B339-3D00D8E655B1}" dt="2022-11-23T07:54:56.919" v="8536" actId="165"/>
          <ac:spMkLst>
            <pc:docMk/>
            <pc:sldMk cId="2036413463" sldId="1925"/>
            <ac:spMk id="17" creationId="{0F75DE0F-CC4D-A129-A724-DCE670F24D13}"/>
          </ac:spMkLst>
        </pc:spChg>
        <pc:spChg chg="mod topLvl">
          <ac:chgData name="Mr. PPT" userId="6442ff2356111531" providerId="LiveId" clId="{9E5A8E78-448E-430E-B339-3D00D8E655B1}" dt="2022-11-23T07:54:56.919" v="8536" actId="165"/>
          <ac:spMkLst>
            <pc:docMk/>
            <pc:sldMk cId="2036413463" sldId="1925"/>
            <ac:spMk id="18" creationId="{A6D7F894-09A0-997B-4E7B-9C0B5CF6B37B}"/>
          </ac:spMkLst>
        </pc:spChg>
        <pc:spChg chg="mod topLvl">
          <ac:chgData name="Mr. PPT" userId="6442ff2356111531" providerId="LiveId" clId="{9E5A8E78-448E-430E-B339-3D00D8E655B1}" dt="2022-11-23T07:54:57.477" v="8537" actId="165"/>
          <ac:spMkLst>
            <pc:docMk/>
            <pc:sldMk cId="2036413463" sldId="1925"/>
            <ac:spMk id="20" creationId="{2E309B4A-70FC-31E5-D29A-5BB2482C6CBB}"/>
          </ac:spMkLst>
        </pc:spChg>
        <pc:spChg chg="mod topLvl">
          <ac:chgData name="Mr. PPT" userId="6442ff2356111531" providerId="LiveId" clId="{9E5A8E78-448E-430E-B339-3D00D8E655B1}" dt="2022-11-23T07:54:57.477" v="8537" actId="165"/>
          <ac:spMkLst>
            <pc:docMk/>
            <pc:sldMk cId="2036413463" sldId="1925"/>
            <ac:spMk id="21" creationId="{2ABD5632-7C51-6B83-85CA-CA51124C9E8C}"/>
          </ac:spMkLst>
        </pc:spChg>
        <pc:spChg chg="del">
          <ac:chgData name="Mr. PPT" userId="6442ff2356111531" providerId="LiveId" clId="{9E5A8E78-448E-430E-B339-3D00D8E655B1}" dt="2022-11-30T07:03:52.390" v="12182" actId="478"/>
          <ac:spMkLst>
            <pc:docMk/>
            <pc:sldMk cId="2036413463" sldId="1925"/>
            <ac:spMk id="41" creationId="{F61FBFA5-2054-4DB8-916E-11EAE433D6F3}"/>
          </ac:spMkLst>
        </pc:spChg>
        <pc:grpChg chg="del">
          <ac:chgData name="Mr. PPT" userId="6442ff2356111531" providerId="LiveId" clId="{9E5A8E78-448E-430E-B339-3D00D8E655B1}" dt="2022-11-23T07:54:57.477" v="8537" actId="165"/>
          <ac:grpSpMkLst>
            <pc:docMk/>
            <pc:sldMk cId="2036413463" sldId="1925"/>
            <ac:grpSpMk id="23" creationId="{886B35F2-DA1E-E2EE-7EAC-4748C7DD1447}"/>
          </ac:grpSpMkLst>
        </pc:grpChg>
        <pc:grpChg chg="del">
          <ac:chgData name="Mr. PPT" userId="6442ff2356111531" providerId="LiveId" clId="{9E5A8E78-448E-430E-B339-3D00D8E655B1}" dt="2022-11-23T07:54:56.919" v="8536" actId="165"/>
          <ac:grpSpMkLst>
            <pc:docMk/>
            <pc:sldMk cId="2036413463" sldId="1925"/>
            <ac:grpSpMk id="24" creationId="{B87B7B0A-39CB-A91F-32FE-8663D96F6552}"/>
          </ac:grpSpMkLst>
        </pc:grpChg>
        <pc:grpChg chg="del">
          <ac:chgData name="Mr. PPT" userId="6442ff2356111531" providerId="LiveId" clId="{9E5A8E78-448E-430E-B339-3D00D8E655B1}" dt="2022-11-23T07:54:56.028" v="8535" actId="165"/>
          <ac:grpSpMkLst>
            <pc:docMk/>
            <pc:sldMk cId="2036413463" sldId="1925"/>
            <ac:grpSpMk id="25" creationId="{5D854F36-7DF7-296E-634A-21DDAF5AC905}"/>
          </ac:grpSpMkLst>
        </pc:grpChg>
        <pc:picChg chg="mod topLvl">
          <ac:chgData name="Mr. PPT" userId="6442ff2356111531" providerId="LiveId" clId="{9E5A8E78-448E-430E-B339-3D00D8E655B1}" dt="2022-11-23T07:54:56.028" v="8535" actId="165"/>
          <ac:picMkLst>
            <pc:docMk/>
            <pc:sldMk cId="2036413463" sldId="1925"/>
            <ac:picMk id="10" creationId="{D97168EB-07B1-B8DD-704E-39EB461D84B9}"/>
          </ac:picMkLst>
        </pc:picChg>
        <pc:picChg chg="mod topLvl">
          <ac:chgData name="Mr. PPT" userId="6442ff2356111531" providerId="LiveId" clId="{9E5A8E78-448E-430E-B339-3D00D8E655B1}" dt="2022-11-23T07:54:56.919" v="8536" actId="165"/>
          <ac:picMkLst>
            <pc:docMk/>
            <pc:sldMk cId="2036413463" sldId="1925"/>
            <ac:picMk id="16" creationId="{B4DF2552-35A3-944B-8B37-285420A5B15D}"/>
          </ac:picMkLst>
        </pc:picChg>
        <pc:picChg chg="mod topLvl">
          <ac:chgData name="Mr. PPT" userId="6442ff2356111531" providerId="LiveId" clId="{9E5A8E78-448E-430E-B339-3D00D8E655B1}" dt="2022-11-23T07:54:57.477" v="8537" actId="165"/>
          <ac:picMkLst>
            <pc:docMk/>
            <pc:sldMk cId="2036413463" sldId="1925"/>
            <ac:picMk id="19" creationId="{669CC787-62F6-3283-0390-6C120F06140A}"/>
          </ac:picMkLst>
        </pc:picChg>
        <pc:picChg chg="add mod">
          <ac:chgData name="Mr. PPT" userId="6442ff2356111531" providerId="LiveId" clId="{9E5A8E78-448E-430E-B339-3D00D8E655B1}" dt="2022-11-23T03:00:35.154" v="7731"/>
          <ac:picMkLst>
            <pc:docMk/>
            <pc:sldMk cId="2036413463" sldId="1925"/>
            <ac:picMk id="31" creationId="{3D8361F6-76A9-40CB-A220-50C721995AD3}"/>
          </ac:picMkLst>
        </pc:picChg>
        <pc:picChg chg="del">
          <ac:chgData name="Mr. PPT" userId="6442ff2356111531" providerId="LiveId" clId="{9E5A8E78-448E-430E-B339-3D00D8E655B1}" dt="2022-11-30T07:03:52.390" v="12182" actId="478"/>
          <ac:picMkLst>
            <pc:docMk/>
            <pc:sldMk cId="2036413463" sldId="1925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52.390" v="12182" actId="478"/>
          <ac:picMkLst>
            <pc:docMk/>
            <pc:sldMk cId="2036413463" sldId="1925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52.390" v="12182" actId="478"/>
          <ac:picMkLst>
            <pc:docMk/>
            <pc:sldMk cId="2036413463" sldId="1925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52.390" v="12182" actId="478"/>
          <ac:picMkLst>
            <pc:docMk/>
            <pc:sldMk cId="2036413463" sldId="1925"/>
            <ac:picMk id="67" creationId="{C9D14DF9-FA93-40D9-9D64-594AC9F4A482}"/>
          </ac:picMkLst>
        </pc:picChg>
      </pc:sldChg>
      <pc:sldChg chg="addSp delSp modSp add mod delAnim modAnim">
        <pc:chgData name="Mr. PPT" userId="6442ff2356111531" providerId="LiveId" clId="{9E5A8E78-448E-430E-B339-3D00D8E655B1}" dt="2022-11-30T07:03:54.087" v="12183" actId="478"/>
        <pc:sldMkLst>
          <pc:docMk/>
          <pc:sldMk cId="2218880566" sldId="1926"/>
        </pc:sldMkLst>
        <pc:spChg chg="mod">
          <ac:chgData name="Mr. PPT" userId="6442ff2356111531" providerId="LiveId" clId="{9E5A8E78-448E-430E-B339-3D00D8E655B1}" dt="2022-11-23T03:05:55.739" v="7778" actId="552"/>
          <ac:spMkLst>
            <pc:docMk/>
            <pc:sldMk cId="2218880566" sldId="1926"/>
            <ac:spMk id="2" creationId="{932EC26B-622B-47F1-A960-FA12191345B2}"/>
          </ac:spMkLst>
        </pc:spChg>
        <pc:spChg chg="mod">
          <ac:chgData name="Mr. PPT" userId="6442ff2356111531" providerId="LiveId" clId="{9E5A8E78-448E-430E-B339-3D00D8E655B1}" dt="2022-11-23T03:07:46.487" v="7802" actId="1076"/>
          <ac:spMkLst>
            <pc:docMk/>
            <pc:sldMk cId="2218880566" sldId="1926"/>
            <ac:spMk id="8" creationId="{D26DE1B1-1579-40B4-1B7C-F2F9C6CEA8A3}"/>
          </ac:spMkLst>
        </pc:spChg>
        <pc:spChg chg="del">
          <ac:chgData name="Mr. PPT" userId="6442ff2356111531" providerId="LiveId" clId="{9E5A8E78-448E-430E-B339-3D00D8E655B1}" dt="2022-11-23T03:00:39.448" v="7733" actId="478"/>
          <ac:spMkLst>
            <pc:docMk/>
            <pc:sldMk cId="2218880566" sldId="1926"/>
            <ac:spMk id="13" creationId="{792DCCC1-AFD3-B128-3969-959BA0066567}"/>
          </ac:spMkLst>
        </pc:spChg>
        <pc:spChg chg="del">
          <ac:chgData name="Mr. PPT" userId="6442ff2356111531" providerId="LiveId" clId="{9E5A8E78-448E-430E-B339-3D00D8E655B1}" dt="2022-11-23T03:00:51.001" v="7741" actId="478"/>
          <ac:spMkLst>
            <pc:docMk/>
            <pc:sldMk cId="2218880566" sldId="1926"/>
            <ac:spMk id="14" creationId="{426346CF-3FDC-605F-2F68-BF2A545CB9BA}"/>
          </ac:spMkLst>
        </pc:spChg>
        <pc:spChg chg="del">
          <ac:chgData name="Mr. PPT" userId="6442ff2356111531" providerId="LiveId" clId="{9E5A8E78-448E-430E-B339-3D00D8E655B1}" dt="2022-11-23T03:00:51.001" v="7741" actId="478"/>
          <ac:spMkLst>
            <pc:docMk/>
            <pc:sldMk cId="2218880566" sldId="1926"/>
            <ac:spMk id="15" creationId="{1DF67299-8F4F-DB96-83D2-8492A54CFFEA}"/>
          </ac:spMkLst>
        </pc:spChg>
        <pc:spChg chg="add mod ord">
          <ac:chgData name="Mr. PPT" userId="6442ff2356111531" providerId="LiveId" clId="{9E5A8E78-448E-430E-B339-3D00D8E655B1}" dt="2022-11-23T03:11:38.883" v="7833" actId="167"/>
          <ac:spMkLst>
            <pc:docMk/>
            <pc:sldMk cId="2218880566" sldId="1926"/>
            <ac:spMk id="27" creationId="{BE2F7D98-3F08-4B25-9E69-5FB8D9F05253}"/>
          </ac:spMkLst>
        </pc:spChg>
        <pc:spChg chg="add mod">
          <ac:chgData name="Mr. PPT" userId="6442ff2356111531" providerId="LiveId" clId="{9E5A8E78-448E-430E-B339-3D00D8E655B1}" dt="2022-11-23T03:02:40.533" v="7757" actId="164"/>
          <ac:spMkLst>
            <pc:docMk/>
            <pc:sldMk cId="2218880566" sldId="1926"/>
            <ac:spMk id="28" creationId="{291251B1-D08A-4B50-9A14-DADD6A58FD3D}"/>
          </ac:spMkLst>
        </pc:spChg>
        <pc:spChg chg="add mod">
          <ac:chgData name="Mr. PPT" userId="6442ff2356111531" providerId="LiveId" clId="{9E5A8E78-448E-430E-B339-3D00D8E655B1}" dt="2022-11-23T03:02:40.533" v="7757" actId="164"/>
          <ac:spMkLst>
            <pc:docMk/>
            <pc:sldMk cId="2218880566" sldId="1926"/>
            <ac:spMk id="29" creationId="{1FB455A1-D14B-4B7D-9612-D397C9B05C3D}"/>
          </ac:spMkLst>
        </pc:spChg>
        <pc:spChg chg="mod">
          <ac:chgData name="Mr. PPT" userId="6442ff2356111531" providerId="LiveId" clId="{9E5A8E78-448E-430E-B339-3D00D8E655B1}" dt="2022-11-23T03:04:02.181" v="7763" actId="571"/>
          <ac:spMkLst>
            <pc:docMk/>
            <pc:sldMk cId="2218880566" sldId="1926"/>
            <ac:spMk id="37" creationId="{95A9F628-7A67-4487-90A3-2047DD2A1847}"/>
          </ac:spMkLst>
        </pc:spChg>
        <pc:spChg chg="mod">
          <ac:chgData name="Mr. PPT" userId="6442ff2356111531" providerId="LiveId" clId="{9E5A8E78-448E-430E-B339-3D00D8E655B1}" dt="2022-11-23T03:04:02.181" v="7763" actId="571"/>
          <ac:spMkLst>
            <pc:docMk/>
            <pc:sldMk cId="2218880566" sldId="1926"/>
            <ac:spMk id="38" creationId="{FB3A4E71-5F57-40F3-94BC-52A1F6085694}"/>
          </ac:spMkLst>
        </pc:spChg>
        <pc:spChg chg="mod">
          <ac:chgData name="Mr. PPT" userId="6442ff2356111531" providerId="LiveId" clId="{9E5A8E78-448E-430E-B339-3D00D8E655B1}" dt="2022-11-23T03:04:17.294" v="7767" actId="571"/>
          <ac:spMkLst>
            <pc:docMk/>
            <pc:sldMk cId="2218880566" sldId="1926"/>
            <ac:spMk id="40" creationId="{4B0D97EB-6914-4AB5-BF5C-D8C0345F4328}"/>
          </ac:spMkLst>
        </pc:spChg>
        <pc:spChg chg="del">
          <ac:chgData name="Mr. PPT" userId="6442ff2356111531" providerId="LiveId" clId="{9E5A8E78-448E-430E-B339-3D00D8E655B1}" dt="2022-11-30T07:03:54.087" v="12183" actId="478"/>
          <ac:spMkLst>
            <pc:docMk/>
            <pc:sldMk cId="2218880566" sldId="1926"/>
            <ac:spMk id="41" creationId="{F61FBFA5-2054-4DB8-916E-11EAE433D6F3}"/>
          </ac:spMkLst>
        </pc:spChg>
        <pc:spChg chg="mod">
          <ac:chgData name="Mr. PPT" userId="6442ff2356111531" providerId="LiveId" clId="{9E5A8E78-448E-430E-B339-3D00D8E655B1}" dt="2022-11-23T03:04:17.294" v="7767" actId="571"/>
          <ac:spMkLst>
            <pc:docMk/>
            <pc:sldMk cId="2218880566" sldId="1926"/>
            <ac:spMk id="42" creationId="{AB9DA68E-2D92-41E6-8298-015B6E8EB82C}"/>
          </ac:spMkLst>
        </pc:spChg>
        <pc:spChg chg="add del mod">
          <ac:chgData name="Mr. PPT" userId="6442ff2356111531" providerId="LiveId" clId="{9E5A8E78-448E-430E-B339-3D00D8E655B1}" dt="2022-11-23T03:05:48.668" v="7774" actId="478"/>
          <ac:spMkLst>
            <pc:docMk/>
            <pc:sldMk cId="2218880566" sldId="1926"/>
            <ac:spMk id="43" creationId="{9BC8B606-25B4-479C-8A82-4754754971C1}"/>
          </ac:spMkLst>
        </pc:spChg>
        <pc:spChg chg="add del mod">
          <ac:chgData name="Mr. PPT" userId="6442ff2356111531" providerId="LiveId" clId="{9E5A8E78-448E-430E-B339-3D00D8E655B1}" dt="2022-11-23T03:05:48.668" v="7774" actId="478"/>
          <ac:spMkLst>
            <pc:docMk/>
            <pc:sldMk cId="2218880566" sldId="1926"/>
            <ac:spMk id="44" creationId="{3ACC24C1-A092-4ADC-B7CA-3771CDFCFBFF}"/>
          </ac:spMkLst>
        </pc:spChg>
        <pc:spChg chg="add del mod">
          <ac:chgData name="Mr. PPT" userId="6442ff2356111531" providerId="LiveId" clId="{9E5A8E78-448E-430E-B339-3D00D8E655B1}" dt="2022-11-23T03:05:48.668" v="7774" actId="478"/>
          <ac:spMkLst>
            <pc:docMk/>
            <pc:sldMk cId="2218880566" sldId="1926"/>
            <ac:spMk id="45" creationId="{39F5CEB7-FFC7-4FB1-96CE-4B68FFF5A555}"/>
          </ac:spMkLst>
        </pc:spChg>
        <pc:spChg chg="add del mod">
          <ac:chgData name="Mr. PPT" userId="6442ff2356111531" providerId="LiveId" clId="{9E5A8E78-448E-430E-B339-3D00D8E655B1}" dt="2022-11-23T03:05:48.668" v="7774" actId="478"/>
          <ac:spMkLst>
            <pc:docMk/>
            <pc:sldMk cId="2218880566" sldId="1926"/>
            <ac:spMk id="46" creationId="{0D38CE4B-D410-41CA-9B78-BD87147A4DF8}"/>
          </ac:spMkLst>
        </pc:spChg>
        <pc:spChg chg="add del mod">
          <ac:chgData name="Mr. PPT" userId="6442ff2356111531" providerId="LiveId" clId="{9E5A8E78-448E-430E-B339-3D00D8E655B1}" dt="2022-11-23T03:05:48.668" v="7774" actId="478"/>
          <ac:spMkLst>
            <pc:docMk/>
            <pc:sldMk cId="2218880566" sldId="1926"/>
            <ac:spMk id="47" creationId="{47D0F189-4A2D-413C-A46A-C0ACC252C115}"/>
          </ac:spMkLst>
        </pc:spChg>
        <pc:spChg chg="add del mod">
          <ac:chgData name="Mr. PPT" userId="6442ff2356111531" providerId="LiveId" clId="{9E5A8E78-448E-430E-B339-3D00D8E655B1}" dt="2022-11-23T03:05:48.668" v="7774" actId="478"/>
          <ac:spMkLst>
            <pc:docMk/>
            <pc:sldMk cId="2218880566" sldId="1926"/>
            <ac:spMk id="48" creationId="{61088735-6CBE-431C-8511-F38F999117AA}"/>
          </ac:spMkLst>
        </pc:spChg>
        <pc:spChg chg="add del mod">
          <ac:chgData name="Mr. PPT" userId="6442ff2356111531" providerId="LiveId" clId="{9E5A8E78-448E-430E-B339-3D00D8E655B1}" dt="2022-11-23T03:05:48.668" v="7774" actId="478"/>
          <ac:spMkLst>
            <pc:docMk/>
            <pc:sldMk cId="2218880566" sldId="1926"/>
            <ac:spMk id="49" creationId="{DF0CC337-ACB8-41DC-8B07-EF9C54E8CFBD}"/>
          </ac:spMkLst>
        </pc:spChg>
        <pc:spChg chg="add del mod">
          <ac:chgData name="Mr. PPT" userId="6442ff2356111531" providerId="LiveId" clId="{9E5A8E78-448E-430E-B339-3D00D8E655B1}" dt="2022-11-23T03:05:48.668" v="7774" actId="478"/>
          <ac:spMkLst>
            <pc:docMk/>
            <pc:sldMk cId="2218880566" sldId="1926"/>
            <ac:spMk id="50" creationId="{3B109C38-81AF-4A2E-B8F0-84070EE6261D}"/>
          </ac:spMkLst>
        </pc:spChg>
        <pc:spChg chg="add del mod">
          <ac:chgData name="Mr. PPT" userId="6442ff2356111531" providerId="LiveId" clId="{9E5A8E78-448E-430E-B339-3D00D8E655B1}" dt="2022-11-23T03:06:34.305" v="7784" actId="478"/>
          <ac:spMkLst>
            <pc:docMk/>
            <pc:sldMk cId="2218880566" sldId="1926"/>
            <ac:spMk id="51" creationId="{1140BABF-FD8E-4514-8FE3-254711FDA034}"/>
          </ac:spMkLst>
        </pc:spChg>
        <pc:spChg chg="add del mod">
          <ac:chgData name="Mr. PPT" userId="6442ff2356111531" providerId="LiveId" clId="{9E5A8E78-448E-430E-B339-3D00D8E655B1}" dt="2022-11-23T03:06:34.305" v="7784" actId="478"/>
          <ac:spMkLst>
            <pc:docMk/>
            <pc:sldMk cId="2218880566" sldId="1926"/>
            <ac:spMk id="52" creationId="{0CFD28DF-2A32-4FDD-8DC2-9512095C31FE}"/>
          </ac:spMkLst>
        </pc:spChg>
        <pc:spChg chg="add mod topLvl">
          <ac:chgData name="Mr. PPT" userId="6442ff2356111531" providerId="LiveId" clId="{9E5A8E78-448E-430E-B339-3D00D8E655B1}" dt="2022-11-24T07:21:36.433" v="9009" actId="165"/>
          <ac:spMkLst>
            <pc:docMk/>
            <pc:sldMk cId="2218880566" sldId="1926"/>
            <ac:spMk id="53" creationId="{6A91A493-D231-4079-B974-B0C05DF0D05A}"/>
          </ac:spMkLst>
        </pc:spChg>
        <pc:spChg chg="add mod topLvl">
          <ac:chgData name="Mr. PPT" userId="6442ff2356111531" providerId="LiveId" clId="{9E5A8E78-448E-430E-B339-3D00D8E655B1}" dt="2022-11-24T07:21:36.433" v="9009" actId="165"/>
          <ac:spMkLst>
            <pc:docMk/>
            <pc:sldMk cId="2218880566" sldId="1926"/>
            <ac:spMk id="54" creationId="{9FD1C995-6AFE-4741-A09E-91FB06860E23}"/>
          </ac:spMkLst>
        </pc:spChg>
        <pc:spChg chg="add mod topLvl">
          <ac:chgData name="Mr. PPT" userId="6442ff2356111531" providerId="LiveId" clId="{9E5A8E78-448E-430E-B339-3D00D8E655B1}" dt="2022-11-24T07:21:36.433" v="9009" actId="165"/>
          <ac:spMkLst>
            <pc:docMk/>
            <pc:sldMk cId="2218880566" sldId="1926"/>
            <ac:spMk id="55" creationId="{48781590-A0FD-4470-A053-1F0D3489A6A0}"/>
          </ac:spMkLst>
        </pc:spChg>
        <pc:spChg chg="add mod topLvl">
          <ac:chgData name="Mr. PPT" userId="6442ff2356111531" providerId="LiveId" clId="{9E5A8E78-448E-430E-B339-3D00D8E655B1}" dt="2022-11-24T07:21:36.433" v="9009" actId="165"/>
          <ac:spMkLst>
            <pc:docMk/>
            <pc:sldMk cId="2218880566" sldId="1926"/>
            <ac:spMk id="56" creationId="{FB7EC5B8-29FE-4270-8A60-F48EFDFD0991}"/>
          </ac:spMkLst>
        </pc:spChg>
        <pc:spChg chg="add mod topLvl">
          <ac:chgData name="Mr. PPT" userId="6442ff2356111531" providerId="LiveId" clId="{9E5A8E78-448E-430E-B339-3D00D8E655B1}" dt="2022-11-24T07:21:36.433" v="9009" actId="165"/>
          <ac:spMkLst>
            <pc:docMk/>
            <pc:sldMk cId="2218880566" sldId="1926"/>
            <ac:spMk id="57" creationId="{F03FEE94-AA93-44A0-941A-9F19E13D3E86}"/>
          </ac:spMkLst>
        </pc:spChg>
        <pc:spChg chg="add mod topLvl">
          <ac:chgData name="Mr. PPT" userId="6442ff2356111531" providerId="LiveId" clId="{9E5A8E78-448E-430E-B339-3D00D8E655B1}" dt="2022-11-24T07:21:36.433" v="9009" actId="165"/>
          <ac:spMkLst>
            <pc:docMk/>
            <pc:sldMk cId="2218880566" sldId="1926"/>
            <ac:spMk id="58" creationId="{44F6B88F-198F-4B2A-B964-A304D349ECDD}"/>
          </ac:spMkLst>
        </pc:spChg>
        <pc:spChg chg="add mod topLvl">
          <ac:chgData name="Mr. PPT" userId="6442ff2356111531" providerId="LiveId" clId="{9E5A8E78-448E-430E-B339-3D00D8E655B1}" dt="2022-11-24T07:21:36.433" v="9009" actId="165"/>
          <ac:spMkLst>
            <pc:docMk/>
            <pc:sldMk cId="2218880566" sldId="1926"/>
            <ac:spMk id="64" creationId="{25B732B7-0399-4F30-B50F-C94580BDED48}"/>
          </ac:spMkLst>
        </pc:spChg>
        <pc:spChg chg="add mod topLvl">
          <ac:chgData name="Mr. PPT" userId="6442ff2356111531" providerId="LiveId" clId="{9E5A8E78-448E-430E-B339-3D00D8E655B1}" dt="2022-11-24T07:21:36.433" v="9009" actId="165"/>
          <ac:spMkLst>
            <pc:docMk/>
            <pc:sldMk cId="2218880566" sldId="1926"/>
            <ac:spMk id="65" creationId="{CB2EBD25-AE62-4BE0-92D4-B8A2203898DD}"/>
          </ac:spMkLst>
        </pc:spChg>
        <pc:grpChg chg="add del mod ord">
          <ac:chgData name="Mr. PPT" userId="6442ff2356111531" providerId="LiveId" clId="{9E5A8E78-448E-430E-B339-3D00D8E655B1}" dt="2022-11-23T03:10:21.899" v="7814" actId="165"/>
          <ac:grpSpMkLst>
            <pc:docMk/>
            <pc:sldMk cId="2218880566" sldId="1926"/>
            <ac:grpSpMk id="9" creationId="{7EBE977B-D240-473B-9D6D-B4D295DFAC30}"/>
          </ac:grpSpMkLst>
        </pc:grpChg>
        <pc:grpChg chg="del">
          <ac:chgData name="Mr. PPT" userId="6442ff2356111531" providerId="LiveId" clId="{9E5A8E78-448E-430E-B339-3D00D8E655B1}" dt="2022-11-23T03:00:40.921" v="7734" actId="478"/>
          <ac:grpSpMkLst>
            <pc:docMk/>
            <pc:sldMk cId="2218880566" sldId="1926"/>
            <ac:grpSpMk id="23" creationId="{886B35F2-DA1E-E2EE-7EAC-4748C7DD1447}"/>
          </ac:grpSpMkLst>
        </pc:grpChg>
        <pc:grpChg chg="del">
          <ac:chgData name="Mr. PPT" userId="6442ff2356111531" providerId="LiveId" clId="{9E5A8E78-448E-430E-B339-3D00D8E655B1}" dt="2022-11-23T03:00:40.921" v="7734" actId="478"/>
          <ac:grpSpMkLst>
            <pc:docMk/>
            <pc:sldMk cId="2218880566" sldId="1926"/>
            <ac:grpSpMk id="24" creationId="{B87B7B0A-39CB-A91F-32FE-8663D96F6552}"/>
          </ac:grpSpMkLst>
        </pc:grpChg>
        <pc:grpChg chg="del">
          <ac:chgData name="Mr. PPT" userId="6442ff2356111531" providerId="LiveId" clId="{9E5A8E78-448E-430E-B339-3D00D8E655B1}" dt="2022-11-23T03:00:40.921" v="7734" actId="478"/>
          <ac:grpSpMkLst>
            <pc:docMk/>
            <pc:sldMk cId="2218880566" sldId="1926"/>
            <ac:grpSpMk id="25" creationId="{5D854F36-7DF7-296E-634A-21DDAF5AC905}"/>
          </ac:grpSpMkLst>
        </pc:grpChg>
        <pc:grpChg chg="add del mod">
          <ac:chgData name="Mr. PPT" userId="6442ff2356111531" providerId="LiveId" clId="{9E5A8E78-448E-430E-B339-3D00D8E655B1}" dt="2022-11-23T03:04:25.461" v="7768" actId="478"/>
          <ac:grpSpMkLst>
            <pc:docMk/>
            <pc:sldMk cId="2218880566" sldId="1926"/>
            <ac:grpSpMk id="30" creationId="{6E25D03B-8C10-45C4-A8E3-0BFED77F23E3}"/>
          </ac:grpSpMkLst>
        </pc:grpChg>
        <pc:grpChg chg="add del mod">
          <ac:chgData name="Mr. PPT" userId="6442ff2356111531" providerId="LiveId" clId="{9E5A8E78-448E-430E-B339-3D00D8E655B1}" dt="2022-11-23T03:05:59.682" v="7779" actId="165"/>
          <ac:grpSpMkLst>
            <pc:docMk/>
            <pc:sldMk cId="2218880566" sldId="1926"/>
            <ac:grpSpMk id="31" creationId="{6114BFF3-B018-446A-8B62-2955F8E9872A}"/>
          </ac:grpSpMkLst>
        </pc:grpChg>
        <pc:grpChg chg="add del mod">
          <ac:chgData name="Mr. PPT" userId="6442ff2356111531" providerId="LiveId" clId="{9E5A8E78-448E-430E-B339-3D00D8E655B1}" dt="2022-11-24T07:21:36.433" v="9009" actId="165"/>
          <ac:grpSpMkLst>
            <pc:docMk/>
            <pc:sldMk cId="2218880566" sldId="1926"/>
            <ac:grpSpMk id="32" creationId="{A9A974A2-57FC-4428-BAEF-E95CBF8AB55F}"/>
          </ac:grpSpMkLst>
        </pc:grpChg>
        <pc:grpChg chg="add del mod">
          <ac:chgData name="Mr. PPT" userId="6442ff2356111531" providerId="LiveId" clId="{9E5A8E78-448E-430E-B339-3D00D8E655B1}" dt="2022-11-23T03:04:25.461" v="7768" actId="478"/>
          <ac:grpSpMkLst>
            <pc:docMk/>
            <pc:sldMk cId="2218880566" sldId="1926"/>
            <ac:grpSpMk id="36" creationId="{5F683149-0EAF-4E38-A99F-E15E4A907708}"/>
          </ac:grpSpMkLst>
        </pc:grpChg>
        <pc:grpChg chg="add del mod">
          <ac:chgData name="Mr. PPT" userId="6442ff2356111531" providerId="LiveId" clId="{9E5A8E78-448E-430E-B339-3D00D8E655B1}" dt="2022-11-23T03:04:25.461" v="7768" actId="478"/>
          <ac:grpSpMkLst>
            <pc:docMk/>
            <pc:sldMk cId="2218880566" sldId="1926"/>
            <ac:grpSpMk id="39" creationId="{C41C415F-393C-4684-8E1C-3AAD194547F9}"/>
          </ac:grpSpMkLst>
        </pc:grpChg>
        <pc:picChg chg="add del mod ord topLvl">
          <ac:chgData name="Mr. PPT" userId="6442ff2356111531" providerId="LiveId" clId="{9E5A8E78-448E-430E-B339-3D00D8E655B1}" dt="2022-11-23T03:10:23.694" v="7815" actId="167"/>
          <ac:picMkLst>
            <pc:docMk/>
            <pc:sldMk cId="2218880566" sldId="1926"/>
            <ac:picMk id="22" creationId="{836AD937-926D-68D4-674C-069ABD3B0201}"/>
          </ac:picMkLst>
        </pc:picChg>
        <pc:picChg chg="del mod topLvl">
          <ac:chgData name="Mr. PPT" userId="6442ff2356111531" providerId="LiveId" clId="{9E5A8E78-448E-430E-B339-3D00D8E655B1}" dt="2022-11-23T03:11:36.441" v="7832" actId="478"/>
          <ac:picMkLst>
            <pc:docMk/>
            <pc:sldMk cId="2218880566" sldId="1926"/>
            <ac:picMk id="26" creationId="{D6CFF813-9BCA-CD1B-8B46-FE7AA71181B6}"/>
          </ac:picMkLst>
        </pc:picChg>
        <pc:picChg chg="del">
          <ac:chgData name="Mr. PPT" userId="6442ff2356111531" providerId="LiveId" clId="{9E5A8E78-448E-430E-B339-3D00D8E655B1}" dt="2022-11-30T07:03:54.087" v="12183" actId="478"/>
          <ac:picMkLst>
            <pc:docMk/>
            <pc:sldMk cId="2218880566" sldId="1926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54.087" v="12183" actId="478"/>
          <ac:picMkLst>
            <pc:docMk/>
            <pc:sldMk cId="2218880566" sldId="1926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54.087" v="12183" actId="478"/>
          <ac:picMkLst>
            <pc:docMk/>
            <pc:sldMk cId="2218880566" sldId="1926"/>
            <ac:picMk id="61" creationId="{DB28809C-8631-4C8E-8E68-F1ECEF349AFC}"/>
          </ac:picMkLst>
        </pc:picChg>
        <pc:picChg chg="add mod topLvl">
          <ac:chgData name="Mr. PPT" userId="6442ff2356111531" providerId="LiveId" clId="{9E5A8E78-448E-430E-B339-3D00D8E655B1}" dt="2022-11-24T07:21:36.433" v="9009" actId="165"/>
          <ac:picMkLst>
            <pc:docMk/>
            <pc:sldMk cId="2218880566" sldId="1926"/>
            <ac:picMk id="62" creationId="{A1A7743B-2F76-454D-9715-18CBE91CDD7C}"/>
          </ac:picMkLst>
        </pc:picChg>
        <pc:picChg chg="add mod topLvl">
          <ac:chgData name="Mr. PPT" userId="6442ff2356111531" providerId="LiveId" clId="{9E5A8E78-448E-430E-B339-3D00D8E655B1}" dt="2022-11-24T07:21:36.433" v="9009" actId="165"/>
          <ac:picMkLst>
            <pc:docMk/>
            <pc:sldMk cId="2218880566" sldId="1926"/>
            <ac:picMk id="63" creationId="{E08AEB14-40C6-4CFE-BEC6-F9761A87951B}"/>
          </ac:picMkLst>
        </pc:picChg>
        <pc:picChg chg="add mod ord modCrop">
          <ac:chgData name="Mr. PPT" userId="6442ff2356111531" providerId="LiveId" clId="{9E5A8E78-448E-430E-B339-3D00D8E655B1}" dt="2022-11-23T03:11:34.453" v="7831" actId="167"/>
          <ac:picMkLst>
            <pc:docMk/>
            <pc:sldMk cId="2218880566" sldId="1926"/>
            <ac:picMk id="66" creationId="{E8A8C0FC-EB75-48A4-8645-734275B1DFC8}"/>
          </ac:picMkLst>
        </pc:picChg>
        <pc:picChg chg="del">
          <ac:chgData name="Mr. PPT" userId="6442ff2356111531" providerId="LiveId" clId="{9E5A8E78-448E-430E-B339-3D00D8E655B1}" dt="2022-11-30T07:03:54.087" v="12183" actId="478"/>
          <ac:picMkLst>
            <pc:docMk/>
            <pc:sldMk cId="2218880566" sldId="1926"/>
            <ac:picMk id="67" creationId="{C9D14DF9-FA93-40D9-9D64-594AC9F4A482}"/>
          </ac:picMkLst>
        </pc:picChg>
        <pc:picChg chg="add del mod">
          <ac:chgData name="Mr. PPT" userId="6442ff2356111531" providerId="LiveId" clId="{9E5A8E78-448E-430E-B339-3D00D8E655B1}" dt="2022-11-23T03:16:38.229" v="7846"/>
          <ac:picMkLst>
            <pc:docMk/>
            <pc:sldMk cId="2218880566" sldId="1926"/>
            <ac:picMk id="68" creationId="{BAE51E0D-9511-4AF8-B2B2-CE4CA0A5777C}"/>
          </ac:picMkLst>
        </pc:picChg>
        <pc:cxnChg chg="add del">
          <ac:chgData name="Mr. PPT" userId="6442ff2356111531" providerId="LiveId" clId="{9E5A8E78-448E-430E-B339-3D00D8E655B1}" dt="2022-11-23T03:07:36.459" v="7800" actId="478"/>
          <ac:cxnSpMkLst>
            <pc:docMk/>
            <pc:sldMk cId="2218880566" sldId="1926"/>
            <ac:cxnSpMk id="34" creationId="{26394D43-E2E9-467E-A695-3F3CED87608E}"/>
          </ac:cxnSpMkLst>
        </pc:cxnChg>
      </pc:sldChg>
      <pc:sldChg chg="addSp delSp modSp add mod modAnim">
        <pc:chgData name="Mr. PPT" userId="6442ff2356111531" providerId="LiveId" clId="{9E5A8E78-448E-430E-B339-3D00D8E655B1}" dt="2022-11-30T07:03:55.983" v="12184" actId="478"/>
        <pc:sldMkLst>
          <pc:docMk/>
          <pc:sldMk cId="2595604506" sldId="1927"/>
        </pc:sldMkLst>
        <pc:spChg chg="mod">
          <ac:chgData name="Mr. PPT" userId="6442ff2356111531" providerId="LiveId" clId="{9E5A8E78-448E-430E-B339-3D00D8E655B1}" dt="2022-11-23T04:05:13.527" v="8018" actId="552"/>
          <ac:spMkLst>
            <pc:docMk/>
            <pc:sldMk cId="2595604506" sldId="1927"/>
            <ac:spMk id="2" creationId="{932EC26B-622B-47F1-A960-FA12191345B2}"/>
          </ac:spMkLst>
        </pc:spChg>
        <pc:spChg chg="add mod ord topLvl">
          <ac:chgData name="Mr. PPT" userId="6442ff2356111531" providerId="LiveId" clId="{9E5A8E78-448E-430E-B339-3D00D8E655B1}" dt="2022-11-23T03:28:34.450" v="7992" actId="164"/>
          <ac:spMkLst>
            <pc:docMk/>
            <pc:sldMk cId="2595604506" sldId="1927"/>
            <ac:spMk id="11" creationId="{C53A0A2B-2C01-4353-886F-79A491B79631}"/>
          </ac:spMkLst>
        </pc:spChg>
        <pc:spChg chg="add mod topLvl">
          <ac:chgData name="Mr. PPT" userId="6442ff2356111531" providerId="LiveId" clId="{9E5A8E78-448E-430E-B339-3D00D8E655B1}" dt="2022-11-23T03:28:34.450" v="7992" actId="164"/>
          <ac:spMkLst>
            <pc:docMk/>
            <pc:sldMk cId="2595604506" sldId="1927"/>
            <ac:spMk id="12" creationId="{07925704-EDF6-4F61-917A-180841F5B7B0}"/>
          </ac:spMkLst>
        </pc:spChg>
        <pc:spChg chg="add del">
          <ac:chgData name="Mr. PPT" userId="6442ff2356111531" providerId="LiveId" clId="{9E5A8E78-448E-430E-B339-3D00D8E655B1}" dt="2022-11-23T03:24:26.309" v="7924" actId="11529"/>
          <ac:spMkLst>
            <pc:docMk/>
            <pc:sldMk cId="2595604506" sldId="1927"/>
            <ac:spMk id="17" creationId="{1CBEC38A-1F6D-46F3-9E83-2EBC8CD7163B}"/>
          </ac:spMkLst>
        </pc:spChg>
        <pc:spChg chg="add mod topLvl">
          <ac:chgData name="Mr. PPT" userId="6442ff2356111531" providerId="LiveId" clId="{9E5A8E78-448E-430E-B339-3D00D8E655B1}" dt="2022-11-23T03:28:34.450" v="7992" actId="164"/>
          <ac:spMkLst>
            <pc:docMk/>
            <pc:sldMk cId="2595604506" sldId="1927"/>
            <ac:spMk id="18" creationId="{98BDD89C-EEAC-42E1-83E6-9B202272E313}"/>
          </ac:spMkLst>
        </pc:spChg>
        <pc:spChg chg="add mod">
          <ac:chgData name="Mr. PPT" userId="6442ff2356111531" providerId="LiveId" clId="{9E5A8E78-448E-430E-B339-3D00D8E655B1}" dt="2022-11-23T04:55:56.647" v="8132" actId="165"/>
          <ac:spMkLst>
            <pc:docMk/>
            <pc:sldMk cId="2595604506" sldId="1927"/>
            <ac:spMk id="26" creationId="{568C6397-08DC-4218-8DA8-C2C0407C066A}"/>
          </ac:spMkLst>
        </pc:spChg>
        <pc:spChg chg="del">
          <ac:chgData name="Mr. PPT" userId="6442ff2356111531" providerId="LiveId" clId="{9E5A8E78-448E-430E-B339-3D00D8E655B1}" dt="2022-11-23T03:12:42.495" v="7836" actId="478"/>
          <ac:spMkLst>
            <pc:docMk/>
            <pc:sldMk cId="2595604506" sldId="1927"/>
            <ac:spMk id="27" creationId="{BE2F7D98-3F08-4B25-9E69-5FB8D9F05253}"/>
          </ac:spMkLst>
        </pc:spChg>
        <pc:spChg chg="add mod ord">
          <ac:chgData name="Mr. PPT" userId="6442ff2356111531" providerId="LiveId" clId="{9E5A8E78-448E-430E-B339-3D00D8E655B1}" dt="2022-11-23T03:29:03.514" v="8006" actId="167"/>
          <ac:spMkLst>
            <pc:docMk/>
            <pc:sldMk cId="2595604506" sldId="1927"/>
            <ac:spMk id="28" creationId="{9E09D64A-3B61-404E-A3E7-AF4ADEB7FF87}"/>
          </ac:spMkLst>
        </pc:spChg>
        <pc:spChg chg="add mod">
          <ac:chgData name="Mr. PPT" userId="6442ff2356111531" providerId="LiveId" clId="{9E5A8E78-448E-430E-B339-3D00D8E655B1}" dt="2022-11-23T04:55:56.647" v="8132" actId="165"/>
          <ac:spMkLst>
            <pc:docMk/>
            <pc:sldMk cId="2595604506" sldId="1927"/>
            <ac:spMk id="30" creationId="{91043723-59D9-4809-AD86-CFA67786638C}"/>
          </ac:spMkLst>
        </pc:spChg>
        <pc:spChg chg="del">
          <ac:chgData name="Mr. PPT" userId="6442ff2356111531" providerId="LiveId" clId="{9E5A8E78-448E-430E-B339-3D00D8E655B1}" dt="2022-11-30T07:03:55.983" v="12184" actId="478"/>
          <ac:spMkLst>
            <pc:docMk/>
            <pc:sldMk cId="2595604506" sldId="1927"/>
            <ac:spMk id="41" creationId="{F61FBFA5-2054-4DB8-916E-11EAE433D6F3}"/>
          </ac:spMkLst>
        </pc:spChg>
        <pc:spChg chg="add mod topLvl">
          <ac:chgData name="Mr. PPT" userId="6442ff2356111531" providerId="LiveId" clId="{9E5A8E78-448E-430E-B339-3D00D8E655B1}" dt="2022-11-23T03:28:34.450" v="7992" actId="164"/>
          <ac:spMkLst>
            <pc:docMk/>
            <pc:sldMk cId="2595604506" sldId="1927"/>
            <ac:spMk id="42" creationId="{3FF6923A-D7C9-43E2-A475-F562C20886A1}"/>
          </ac:spMkLst>
        </pc:spChg>
        <pc:spChg chg="mod">
          <ac:chgData name="Mr. PPT" userId="6442ff2356111531" providerId="LiveId" clId="{9E5A8E78-448E-430E-B339-3D00D8E655B1}" dt="2022-11-23T03:28:37.092" v="7993"/>
          <ac:spMkLst>
            <pc:docMk/>
            <pc:sldMk cId="2595604506" sldId="1927"/>
            <ac:spMk id="48" creationId="{2ED23E14-086A-4CD0-B884-AA3302072DE6}"/>
          </ac:spMkLst>
        </pc:spChg>
        <pc:spChg chg="mod">
          <ac:chgData name="Mr. PPT" userId="6442ff2356111531" providerId="LiveId" clId="{9E5A8E78-448E-430E-B339-3D00D8E655B1}" dt="2022-11-23T03:28:37.092" v="7993"/>
          <ac:spMkLst>
            <pc:docMk/>
            <pc:sldMk cId="2595604506" sldId="1927"/>
            <ac:spMk id="49" creationId="{33947AD2-D7D3-4738-91E1-827B1A14AE4C}"/>
          </ac:spMkLst>
        </pc:spChg>
        <pc:spChg chg="mod">
          <ac:chgData name="Mr. PPT" userId="6442ff2356111531" providerId="LiveId" clId="{9E5A8E78-448E-430E-B339-3D00D8E655B1}" dt="2022-11-23T03:28:37.092" v="7993"/>
          <ac:spMkLst>
            <pc:docMk/>
            <pc:sldMk cId="2595604506" sldId="1927"/>
            <ac:spMk id="51" creationId="{2CBB2993-5EC7-4BF4-B7E7-228A73BB5B15}"/>
          </ac:spMkLst>
        </pc:spChg>
        <pc:spChg chg="mod">
          <ac:chgData name="Mr. PPT" userId="6442ff2356111531" providerId="LiveId" clId="{9E5A8E78-448E-430E-B339-3D00D8E655B1}" dt="2022-11-23T03:28:37.092" v="7993"/>
          <ac:spMkLst>
            <pc:docMk/>
            <pc:sldMk cId="2595604506" sldId="1927"/>
            <ac:spMk id="52" creationId="{294A3B88-B0AF-4D56-9193-3746A20F542A}"/>
          </ac:spMkLst>
        </pc:spChg>
        <pc:spChg chg="add del mod">
          <ac:chgData name="Mr. PPT" userId="6442ff2356111531" providerId="LiveId" clId="{9E5A8E78-448E-430E-B339-3D00D8E655B1}" dt="2022-11-23T04:05:11.415" v="8017" actId="478"/>
          <ac:spMkLst>
            <pc:docMk/>
            <pc:sldMk cId="2595604506" sldId="1927"/>
            <ac:spMk id="69" creationId="{3DC5F288-3DE0-4303-9CC3-7185B01F99C6}"/>
          </ac:spMkLst>
        </pc:spChg>
        <pc:spChg chg="add mod topLvl">
          <ac:chgData name="Mr. PPT" userId="6442ff2356111531" providerId="LiveId" clId="{9E5A8E78-448E-430E-B339-3D00D8E655B1}" dt="2022-11-23T04:55:56.647" v="8132" actId="165"/>
          <ac:spMkLst>
            <pc:docMk/>
            <pc:sldMk cId="2595604506" sldId="1927"/>
            <ac:spMk id="70" creationId="{02D848E6-6951-4F8A-9E12-D03317ADAC84}"/>
          </ac:spMkLst>
        </pc:spChg>
        <pc:spChg chg="mod topLvl">
          <ac:chgData name="Mr. PPT" userId="6442ff2356111531" providerId="LiveId" clId="{9E5A8E78-448E-430E-B339-3D00D8E655B1}" dt="2022-11-23T04:55:56.647" v="8132" actId="165"/>
          <ac:spMkLst>
            <pc:docMk/>
            <pc:sldMk cId="2595604506" sldId="1927"/>
            <ac:spMk id="73" creationId="{B9EB4710-C371-4347-A371-402560F4F765}"/>
          </ac:spMkLst>
        </pc:spChg>
        <pc:spChg chg="mod">
          <ac:chgData name="Mr. PPT" userId="6442ff2356111531" providerId="LiveId" clId="{9E5A8E78-448E-430E-B339-3D00D8E655B1}" dt="2022-11-23T04:56:02.791" v="8134" actId="207"/>
          <ac:spMkLst>
            <pc:docMk/>
            <pc:sldMk cId="2595604506" sldId="1927"/>
            <ac:spMk id="74" creationId="{28246B86-02BB-45BF-B916-6D7EF4DB9C69}"/>
          </ac:spMkLst>
        </pc:spChg>
        <pc:spChg chg="mod">
          <ac:chgData name="Mr. PPT" userId="6442ff2356111531" providerId="LiveId" clId="{9E5A8E78-448E-430E-B339-3D00D8E655B1}" dt="2022-11-23T04:56:02.791" v="8134" actId="207"/>
          <ac:spMkLst>
            <pc:docMk/>
            <pc:sldMk cId="2595604506" sldId="1927"/>
            <ac:spMk id="75" creationId="{1273ADBA-F0B6-4130-84BD-605094E65E36}"/>
          </ac:spMkLst>
        </pc:spChg>
        <pc:spChg chg="mod topLvl">
          <ac:chgData name="Mr. PPT" userId="6442ff2356111531" providerId="LiveId" clId="{9E5A8E78-448E-430E-B339-3D00D8E655B1}" dt="2022-11-23T04:55:56.647" v="8132" actId="165"/>
          <ac:spMkLst>
            <pc:docMk/>
            <pc:sldMk cId="2595604506" sldId="1927"/>
            <ac:spMk id="78" creationId="{1F0770EE-F56B-4B84-9BA1-49532552C844}"/>
          </ac:spMkLst>
        </pc:spChg>
        <pc:spChg chg="mod">
          <ac:chgData name="Mr. PPT" userId="6442ff2356111531" providerId="LiveId" clId="{9E5A8E78-448E-430E-B339-3D00D8E655B1}" dt="2022-11-23T04:55:56.647" v="8132" actId="165"/>
          <ac:spMkLst>
            <pc:docMk/>
            <pc:sldMk cId="2595604506" sldId="1927"/>
            <ac:spMk id="79" creationId="{D6972291-CA94-4750-9619-ED0C69739491}"/>
          </ac:spMkLst>
        </pc:spChg>
        <pc:spChg chg="mod">
          <ac:chgData name="Mr. PPT" userId="6442ff2356111531" providerId="LiveId" clId="{9E5A8E78-448E-430E-B339-3D00D8E655B1}" dt="2022-11-23T04:55:56.647" v="8132" actId="165"/>
          <ac:spMkLst>
            <pc:docMk/>
            <pc:sldMk cId="2595604506" sldId="1927"/>
            <ac:spMk id="80" creationId="{A41AD853-1E92-49FF-BA0A-A94A25D87CF3}"/>
          </ac:spMkLst>
        </pc:spChg>
        <pc:grpChg chg="add del mod">
          <ac:chgData name="Mr. PPT" userId="6442ff2356111531" providerId="LiveId" clId="{9E5A8E78-448E-430E-B339-3D00D8E655B1}" dt="2022-11-23T03:28:14.755" v="7986" actId="165"/>
          <ac:grpSpMkLst>
            <pc:docMk/>
            <pc:sldMk cId="2595604506" sldId="1927"/>
            <ac:grpSpMk id="21" creationId="{919F2FED-5877-4A90-8F04-4B074B9B5649}"/>
          </ac:grpSpMkLst>
        </pc:grpChg>
        <pc:grpChg chg="add del mod">
          <ac:chgData name="Mr. PPT" userId="6442ff2356111531" providerId="LiveId" clId="{9E5A8E78-448E-430E-B339-3D00D8E655B1}" dt="2022-11-23T03:29:07.612" v="8007" actId="478"/>
          <ac:grpSpMkLst>
            <pc:docMk/>
            <pc:sldMk cId="2595604506" sldId="1927"/>
            <ac:grpSpMk id="24" creationId="{D67E0540-9347-4F81-ABF0-B700F8F0ADE2}"/>
          </ac:grpSpMkLst>
        </pc:grpChg>
        <pc:grpChg chg="add mod topLvl">
          <ac:chgData name="Mr. PPT" userId="6442ff2356111531" providerId="LiveId" clId="{9E5A8E78-448E-430E-B339-3D00D8E655B1}" dt="2022-11-23T04:55:56.647" v="8132" actId="165"/>
          <ac:grpSpMkLst>
            <pc:docMk/>
            <pc:sldMk cId="2595604506" sldId="1927"/>
            <ac:grpSpMk id="31" creationId="{96B51937-9066-4472-9A28-7037839589B1}"/>
          </ac:grpSpMkLst>
        </pc:grpChg>
        <pc:grpChg chg="del">
          <ac:chgData name="Mr. PPT" userId="6442ff2356111531" providerId="LiveId" clId="{9E5A8E78-448E-430E-B339-3D00D8E655B1}" dt="2022-11-23T03:12:30.195" v="7835" actId="478"/>
          <ac:grpSpMkLst>
            <pc:docMk/>
            <pc:sldMk cId="2595604506" sldId="1927"/>
            <ac:grpSpMk id="32" creationId="{A9A974A2-57FC-4428-BAEF-E95CBF8AB55F}"/>
          </ac:grpSpMkLst>
        </pc:grpChg>
        <pc:grpChg chg="add del mod">
          <ac:chgData name="Mr. PPT" userId="6442ff2356111531" providerId="LiveId" clId="{9E5A8E78-448E-430E-B339-3D00D8E655B1}" dt="2022-11-23T04:55:56.647" v="8132" actId="165"/>
          <ac:grpSpMkLst>
            <pc:docMk/>
            <pc:sldMk cId="2595604506" sldId="1927"/>
            <ac:grpSpMk id="34" creationId="{45CC04E9-3D5E-49E0-869B-A576230E608F}"/>
          </ac:grpSpMkLst>
        </pc:grpChg>
        <pc:grpChg chg="add del mod">
          <ac:chgData name="Mr. PPT" userId="6442ff2356111531" providerId="LiveId" clId="{9E5A8E78-448E-430E-B339-3D00D8E655B1}" dt="2022-11-23T03:28:38.692" v="7994" actId="478"/>
          <ac:grpSpMkLst>
            <pc:docMk/>
            <pc:sldMk cId="2595604506" sldId="1927"/>
            <ac:grpSpMk id="47" creationId="{94E2BFA4-9110-408D-83E4-5CE375A91ABF}"/>
          </ac:grpSpMkLst>
        </pc:grpChg>
        <pc:grpChg chg="add del mod">
          <ac:chgData name="Mr. PPT" userId="6442ff2356111531" providerId="LiveId" clId="{9E5A8E78-448E-430E-B339-3D00D8E655B1}" dt="2022-11-23T04:55:56.647" v="8132" actId="165"/>
          <ac:grpSpMkLst>
            <pc:docMk/>
            <pc:sldMk cId="2595604506" sldId="1927"/>
            <ac:grpSpMk id="71" creationId="{1BE468CE-6C30-4A42-A04D-C3D3DB1A5EE3}"/>
          </ac:grpSpMkLst>
        </pc:grpChg>
        <pc:grpChg chg="mod topLvl">
          <ac:chgData name="Mr. PPT" userId="6442ff2356111531" providerId="LiveId" clId="{9E5A8E78-448E-430E-B339-3D00D8E655B1}" dt="2022-11-23T04:56:02.791" v="8134" actId="207"/>
          <ac:grpSpMkLst>
            <pc:docMk/>
            <pc:sldMk cId="2595604506" sldId="1927"/>
            <ac:grpSpMk id="72" creationId="{C52BA4F2-BEF4-4825-8D10-9D4AD1E1FB53}"/>
          </ac:grpSpMkLst>
        </pc:grpChg>
        <pc:grpChg chg="add del mod">
          <ac:chgData name="Mr. PPT" userId="6442ff2356111531" providerId="LiveId" clId="{9E5A8E78-448E-430E-B339-3D00D8E655B1}" dt="2022-11-23T04:55:56.647" v="8132" actId="165"/>
          <ac:grpSpMkLst>
            <pc:docMk/>
            <pc:sldMk cId="2595604506" sldId="1927"/>
            <ac:grpSpMk id="76" creationId="{CE20BA3E-FB0B-4520-B3DC-F997B8B9C2ED}"/>
          </ac:grpSpMkLst>
        </pc:grpChg>
        <pc:grpChg chg="mod topLvl">
          <ac:chgData name="Mr. PPT" userId="6442ff2356111531" providerId="LiveId" clId="{9E5A8E78-448E-430E-B339-3D00D8E655B1}" dt="2022-11-23T04:55:56.647" v="8132" actId="165"/>
          <ac:grpSpMkLst>
            <pc:docMk/>
            <pc:sldMk cId="2595604506" sldId="1927"/>
            <ac:grpSpMk id="77" creationId="{3F4C7063-1A06-4071-A89B-9564878A452F}"/>
          </ac:grpSpMkLst>
        </pc:grpChg>
        <pc:picChg chg="add del mod ord modCrop">
          <ac:chgData name="Mr. PPT" userId="6442ff2356111531" providerId="LiveId" clId="{9E5A8E78-448E-430E-B339-3D00D8E655B1}" dt="2022-11-23T03:29:07.612" v="8007" actId="478"/>
          <ac:picMkLst>
            <pc:docMk/>
            <pc:sldMk cId="2595604506" sldId="1927"/>
            <ac:picMk id="10" creationId="{D46F07AE-8EE3-4DD4-A73F-AC606C2BBC3A}"/>
          </ac:picMkLst>
        </pc:picChg>
        <pc:picChg chg="add del mod">
          <ac:chgData name="Mr. PPT" userId="6442ff2356111531" providerId="LiveId" clId="{9E5A8E78-448E-430E-B339-3D00D8E655B1}" dt="2022-11-23T03:24:09.700" v="7918" actId="478"/>
          <ac:picMkLst>
            <pc:docMk/>
            <pc:sldMk cId="2595604506" sldId="1927"/>
            <ac:picMk id="14" creationId="{7EFD3D87-0566-4166-BA24-3E4DAF08CD01}"/>
          </ac:picMkLst>
        </pc:picChg>
        <pc:picChg chg="add mod topLvl">
          <ac:chgData name="Mr. PPT" userId="6442ff2356111531" providerId="LiveId" clId="{9E5A8E78-448E-430E-B339-3D00D8E655B1}" dt="2022-11-23T03:28:34.450" v="7992" actId="164"/>
          <ac:picMkLst>
            <pc:docMk/>
            <pc:sldMk cId="2595604506" sldId="1927"/>
            <ac:picMk id="16" creationId="{D66320F8-A92C-406E-AA04-11C704DE565B}"/>
          </ac:picMkLst>
        </pc:picChg>
        <pc:picChg chg="add mod topLvl">
          <ac:chgData name="Mr. PPT" userId="6442ff2356111531" providerId="LiveId" clId="{9E5A8E78-448E-430E-B339-3D00D8E655B1}" dt="2022-11-23T03:28:34.450" v="7992" actId="164"/>
          <ac:picMkLst>
            <pc:docMk/>
            <pc:sldMk cId="2595604506" sldId="1927"/>
            <ac:picMk id="20" creationId="{1C0974DB-14AD-4009-8AC6-59EEA212D3C1}"/>
          </ac:picMkLst>
        </pc:picChg>
        <pc:picChg chg="del">
          <ac:chgData name="Mr. PPT" userId="6442ff2356111531" providerId="LiveId" clId="{9E5A8E78-448E-430E-B339-3D00D8E655B1}" dt="2022-11-23T03:12:43.165" v="7837" actId="478"/>
          <ac:picMkLst>
            <pc:docMk/>
            <pc:sldMk cId="2595604506" sldId="1927"/>
            <ac:picMk id="22" creationId="{836AD937-926D-68D4-674C-069ABD3B0201}"/>
          </ac:picMkLst>
        </pc:picChg>
        <pc:picChg chg="del mod ord">
          <ac:chgData name="Mr. PPT" userId="6442ff2356111531" providerId="LiveId" clId="{9E5A8E78-448E-430E-B339-3D00D8E655B1}" dt="2022-11-23T03:28:44.809" v="7996" actId="478"/>
          <ac:picMkLst>
            <pc:docMk/>
            <pc:sldMk cId="2595604506" sldId="1927"/>
            <ac:picMk id="23" creationId="{8837C16B-9463-46D8-BB0F-F09AC14F73E6}"/>
          </ac:picMkLst>
        </pc:picChg>
        <pc:picChg chg="mod ord">
          <ac:chgData name="Mr. PPT" userId="6442ff2356111531" providerId="LiveId" clId="{9E5A8E78-448E-430E-B339-3D00D8E655B1}" dt="2022-11-23T03:29:02.846" v="8005" actId="167"/>
          <ac:picMkLst>
            <pc:docMk/>
            <pc:sldMk cId="2595604506" sldId="1927"/>
            <ac:picMk id="25" creationId="{B868CB95-01CB-40A1-9489-02D9B957A415}"/>
          </ac:picMkLst>
        </pc:picChg>
        <pc:picChg chg="add mod ord">
          <ac:chgData name="Mr. PPT" userId="6442ff2356111531" providerId="LiveId" clId="{9E5A8E78-448E-430E-B339-3D00D8E655B1}" dt="2022-11-23T03:28:57.079" v="8001" actId="167"/>
          <ac:picMkLst>
            <pc:docMk/>
            <pc:sldMk cId="2595604506" sldId="1927"/>
            <ac:picMk id="29" creationId="{F1C82308-8C33-4359-86DB-86B7D00FFF81}"/>
          </ac:picMkLst>
        </pc:picChg>
        <pc:picChg chg="add mod">
          <ac:chgData name="Mr. PPT" userId="6442ff2356111531" providerId="LiveId" clId="{9E5A8E78-448E-430E-B339-3D00D8E655B1}" dt="2022-11-23T03:19:36.901" v="7870" actId="571"/>
          <ac:picMkLst>
            <pc:docMk/>
            <pc:sldMk cId="2595604506" sldId="1927"/>
            <ac:picMk id="33" creationId="{FBD6C811-141A-42D4-99C0-C8F1A6A4B3EE}"/>
          </ac:picMkLst>
        </pc:picChg>
        <pc:picChg chg="mod">
          <ac:chgData name="Mr. PPT" userId="6442ff2356111531" providerId="LiveId" clId="{9E5A8E78-448E-430E-B339-3D00D8E655B1}" dt="2022-11-23T03:28:37.092" v="7993"/>
          <ac:picMkLst>
            <pc:docMk/>
            <pc:sldMk cId="2595604506" sldId="1927"/>
            <ac:picMk id="50" creationId="{1AE49101-0144-4CC2-BA6E-BD414CF7FEE1}"/>
          </ac:picMkLst>
        </pc:picChg>
        <pc:picChg chg="del">
          <ac:chgData name="Mr. PPT" userId="6442ff2356111531" providerId="LiveId" clId="{9E5A8E78-448E-430E-B339-3D00D8E655B1}" dt="2022-11-30T07:03:55.983" v="12184" actId="478"/>
          <ac:picMkLst>
            <pc:docMk/>
            <pc:sldMk cId="2595604506" sldId="1927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55.983" v="12184" actId="478"/>
          <ac:picMkLst>
            <pc:docMk/>
            <pc:sldMk cId="2595604506" sldId="1927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55.983" v="12184" actId="478"/>
          <ac:picMkLst>
            <pc:docMk/>
            <pc:sldMk cId="2595604506" sldId="1927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23T03:12:44.321" v="7838" actId="478"/>
          <ac:picMkLst>
            <pc:docMk/>
            <pc:sldMk cId="2595604506" sldId="1927"/>
            <ac:picMk id="66" creationId="{E8A8C0FC-EB75-48A4-8645-734275B1DFC8}"/>
          </ac:picMkLst>
        </pc:picChg>
        <pc:picChg chg="del">
          <ac:chgData name="Mr. PPT" userId="6442ff2356111531" providerId="LiveId" clId="{9E5A8E78-448E-430E-B339-3D00D8E655B1}" dt="2022-11-30T07:03:55.983" v="12184" actId="478"/>
          <ac:picMkLst>
            <pc:docMk/>
            <pc:sldMk cId="2595604506" sldId="1927"/>
            <ac:picMk id="67" creationId="{C9D14DF9-FA93-40D9-9D64-594AC9F4A482}"/>
          </ac:picMkLst>
        </pc:picChg>
        <pc:picChg chg="mod">
          <ac:chgData name="Mr. PPT" userId="6442ff2356111531" providerId="LiveId" clId="{9E5A8E78-448E-430E-B339-3D00D8E655B1}" dt="2022-11-23T03:28:37.092" v="7993"/>
          <ac:picMkLst>
            <pc:docMk/>
            <pc:sldMk cId="2595604506" sldId="1927"/>
            <ac:picMk id="68" creationId="{26361E65-DD52-4D61-B636-6674ED51F585}"/>
          </ac:picMkLst>
        </pc:picChg>
      </pc:sldChg>
      <pc:sldChg chg="addSp delSp modSp add del">
        <pc:chgData name="Mr. PPT" userId="6442ff2356111531" providerId="LiveId" clId="{9E5A8E78-448E-430E-B339-3D00D8E655B1}" dt="2022-11-23T04:56:19.105" v="8135" actId="47"/>
        <pc:sldMkLst>
          <pc:docMk/>
          <pc:sldMk cId="459518865" sldId="1928"/>
        </pc:sldMkLst>
        <pc:spChg chg="mod topLvl">
          <ac:chgData name="Mr. PPT" userId="6442ff2356111531" providerId="LiveId" clId="{9E5A8E78-448E-430E-B339-3D00D8E655B1}" dt="2022-11-23T04:04:43.683" v="8015" actId="165"/>
          <ac:spMkLst>
            <pc:docMk/>
            <pc:sldMk cId="459518865" sldId="1928"/>
            <ac:spMk id="55" creationId="{FC7C5182-3129-45F4-99FE-295FC206DCAE}"/>
          </ac:spMkLst>
        </pc:spChg>
        <pc:spChg chg="mod topLvl">
          <ac:chgData name="Mr. PPT" userId="6442ff2356111531" providerId="LiveId" clId="{9E5A8E78-448E-430E-B339-3D00D8E655B1}" dt="2022-11-23T04:04:43.683" v="8015" actId="165"/>
          <ac:spMkLst>
            <pc:docMk/>
            <pc:sldMk cId="459518865" sldId="1928"/>
            <ac:spMk id="56" creationId="{49669047-C0D1-4CF6-9C5A-34C885BA7351}"/>
          </ac:spMkLst>
        </pc:spChg>
        <pc:spChg chg="mod">
          <ac:chgData name="Mr. PPT" userId="6442ff2356111531" providerId="LiveId" clId="{9E5A8E78-448E-430E-B339-3D00D8E655B1}" dt="2022-11-23T04:04:51.779" v="8016" actId="14861"/>
          <ac:spMkLst>
            <pc:docMk/>
            <pc:sldMk cId="459518865" sldId="1928"/>
            <ac:spMk id="60" creationId="{45A555BA-0181-4AFB-B792-02563CD331F1}"/>
          </ac:spMkLst>
        </pc:spChg>
        <pc:spChg chg="mod">
          <ac:chgData name="Mr. PPT" userId="6442ff2356111531" providerId="LiveId" clId="{9E5A8E78-448E-430E-B339-3D00D8E655B1}" dt="2022-11-23T04:04:51.779" v="8016" actId="14861"/>
          <ac:spMkLst>
            <pc:docMk/>
            <pc:sldMk cId="459518865" sldId="1928"/>
            <ac:spMk id="62" creationId="{3F4C2880-28B2-44CC-9346-8AC1C393387A}"/>
          </ac:spMkLst>
        </pc:spChg>
        <pc:grpChg chg="add del mod">
          <ac:chgData name="Mr. PPT" userId="6442ff2356111531" providerId="LiveId" clId="{9E5A8E78-448E-430E-B339-3D00D8E655B1}" dt="2022-11-23T04:04:51.779" v="8016" actId="14861"/>
          <ac:grpSpMkLst>
            <pc:docMk/>
            <pc:sldMk cId="459518865" sldId="1928"/>
            <ac:grpSpMk id="54" creationId="{D0DC206E-8EC9-4516-8870-C0E02A66B7BC}"/>
          </ac:grpSpMkLst>
        </pc:grpChg>
      </pc:sldChg>
      <pc:sldChg chg="addSp delSp modSp add mod">
        <pc:chgData name="Mr. PPT" userId="6442ff2356111531" providerId="LiveId" clId="{9E5A8E78-448E-430E-B339-3D00D8E655B1}" dt="2022-11-30T07:03:57.828" v="12185" actId="478"/>
        <pc:sldMkLst>
          <pc:docMk/>
          <pc:sldMk cId="1048633850" sldId="1928"/>
        </pc:sldMkLst>
        <pc:spChg chg="mod">
          <ac:chgData name="Mr. PPT" userId="6442ff2356111531" providerId="LiveId" clId="{9E5A8E78-448E-430E-B339-3D00D8E655B1}" dt="2022-11-23T07:16:02.293" v="8151" actId="20577"/>
          <ac:spMkLst>
            <pc:docMk/>
            <pc:sldMk cId="1048633850" sldId="1928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23T07:14:25.289" v="8140" actId="478"/>
          <ac:spMkLst>
            <pc:docMk/>
            <pc:sldMk cId="1048633850" sldId="1928"/>
            <ac:spMk id="8" creationId="{D26DE1B1-1579-40B4-1B7C-F2F9C6CEA8A3}"/>
          </ac:spMkLst>
        </pc:spChg>
        <pc:spChg chg="del">
          <ac:chgData name="Mr. PPT" userId="6442ff2356111531" providerId="LiveId" clId="{9E5A8E78-448E-430E-B339-3D00D8E655B1}" dt="2022-11-23T07:14:25.289" v="8140" actId="478"/>
          <ac:spMkLst>
            <pc:docMk/>
            <pc:sldMk cId="1048633850" sldId="1928"/>
            <ac:spMk id="28" creationId="{9E09D64A-3B61-404E-A3E7-AF4ADEB7FF87}"/>
          </ac:spMkLst>
        </pc:spChg>
        <pc:spChg chg="mod">
          <ac:chgData name="Mr. PPT" userId="6442ff2356111531" providerId="LiveId" clId="{9E5A8E78-448E-430E-B339-3D00D8E655B1}" dt="2022-11-23T07:16:14.396" v="8154" actId="1076"/>
          <ac:spMkLst>
            <pc:docMk/>
            <pc:sldMk cId="1048633850" sldId="1928"/>
            <ac:spMk id="33" creationId="{96E4DBEE-FAAF-4A3B-B2B8-762C5E2E7F58}"/>
          </ac:spMkLst>
        </pc:spChg>
        <pc:spChg chg="mod">
          <ac:chgData name="Mr. PPT" userId="6442ff2356111531" providerId="LiveId" clId="{9E5A8E78-448E-430E-B339-3D00D8E655B1}" dt="2022-11-23T07:16:14.396" v="8154" actId="1076"/>
          <ac:spMkLst>
            <pc:docMk/>
            <pc:sldMk cId="1048633850" sldId="1928"/>
            <ac:spMk id="34" creationId="{5DCFD004-BC28-4DF3-BD89-8995B83A042A}"/>
          </ac:spMkLst>
        </pc:spChg>
        <pc:spChg chg="mod">
          <ac:chgData name="Mr. PPT" userId="6442ff2356111531" providerId="LiveId" clId="{9E5A8E78-448E-430E-B339-3D00D8E655B1}" dt="2022-11-23T07:16:14.396" v="8154" actId="1076"/>
          <ac:spMkLst>
            <pc:docMk/>
            <pc:sldMk cId="1048633850" sldId="1928"/>
            <ac:spMk id="35" creationId="{B3D7B69D-92C9-461D-89E2-FE6961BFD10E}"/>
          </ac:spMkLst>
        </pc:spChg>
        <pc:spChg chg="add mod">
          <ac:chgData name="Mr. PPT" userId="6442ff2356111531" providerId="LiveId" clId="{9E5A8E78-448E-430E-B339-3D00D8E655B1}" dt="2022-11-23T07:17:42.125" v="8177" actId="1036"/>
          <ac:spMkLst>
            <pc:docMk/>
            <pc:sldMk cId="1048633850" sldId="1928"/>
            <ac:spMk id="38" creationId="{89F47D59-D52C-4F83-9CD0-80C89201EB58}"/>
          </ac:spMkLst>
        </pc:spChg>
        <pc:spChg chg="add mod">
          <ac:chgData name="Mr. PPT" userId="6442ff2356111531" providerId="LiveId" clId="{9E5A8E78-448E-430E-B339-3D00D8E655B1}" dt="2022-11-23T07:17:42.125" v="8177" actId="1036"/>
          <ac:spMkLst>
            <pc:docMk/>
            <pc:sldMk cId="1048633850" sldId="1928"/>
            <ac:spMk id="39" creationId="{804B6621-B68D-4149-B80F-20B1363836F9}"/>
          </ac:spMkLst>
        </pc:spChg>
        <pc:spChg chg="del">
          <ac:chgData name="Mr. PPT" userId="6442ff2356111531" providerId="LiveId" clId="{9E5A8E78-448E-430E-B339-3D00D8E655B1}" dt="2022-11-30T07:03:57.828" v="12185" actId="478"/>
          <ac:spMkLst>
            <pc:docMk/>
            <pc:sldMk cId="1048633850" sldId="1928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23T07:14:39.837" v="8142" actId="478"/>
          <ac:spMkLst>
            <pc:docMk/>
            <pc:sldMk cId="1048633850" sldId="1928"/>
            <ac:spMk id="70" creationId="{02D848E6-6951-4F8A-9E12-D03317ADAC84}"/>
          </ac:spMkLst>
        </pc:spChg>
        <pc:spChg chg="del">
          <ac:chgData name="Mr. PPT" userId="6442ff2356111531" providerId="LiveId" clId="{9E5A8E78-448E-430E-B339-3D00D8E655B1}" dt="2022-11-23T07:14:39.837" v="8142" actId="478"/>
          <ac:spMkLst>
            <pc:docMk/>
            <pc:sldMk cId="1048633850" sldId="1928"/>
            <ac:spMk id="73" creationId="{B9EB4710-C371-4347-A371-402560F4F765}"/>
          </ac:spMkLst>
        </pc:spChg>
        <pc:spChg chg="del">
          <ac:chgData name="Mr. PPT" userId="6442ff2356111531" providerId="LiveId" clId="{9E5A8E78-448E-430E-B339-3D00D8E655B1}" dt="2022-11-23T07:14:39.837" v="8142" actId="478"/>
          <ac:spMkLst>
            <pc:docMk/>
            <pc:sldMk cId="1048633850" sldId="1928"/>
            <ac:spMk id="78" creationId="{1F0770EE-F56B-4B84-9BA1-49532552C844}"/>
          </ac:spMkLst>
        </pc:spChg>
        <pc:grpChg chg="del">
          <ac:chgData name="Mr. PPT" userId="6442ff2356111531" providerId="LiveId" clId="{9E5A8E78-448E-430E-B339-3D00D8E655B1}" dt="2022-11-23T07:14:39.837" v="8142" actId="478"/>
          <ac:grpSpMkLst>
            <pc:docMk/>
            <pc:sldMk cId="1048633850" sldId="1928"/>
            <ac:grpSpMk id="31" creationId="{96B51937-9066-4472-9A28-7037839589B1}"/>
          </ac:grpSpMkLst>
        </pc:grpChg>
        <pc:grpChg chg="add del mod">
          <ac:chgData name="Mr. PPT" userId="6442ff2356111531" providerId="LiveId" clId="{9E5A8E78-448E-430E-B339-3D00D8E655B1}" dt="2022-11-23T07:16:44.181" v="8157" actId="478"/>
          <ac:grpSpMkLst>
            <pc:docMk/>
            <pc:sldMk cId="1048633850" sldId="1928"/>
            <ac:grpSpMk id="32" creationId="{F7F04450-3552-4997-A1D3-AD1FBA575E92}"/>
          </ac:grpSpMkLst>
        </pc:grpChg>
        <pc:grpChg chg="del">
          <ac:chgData name="Mr. PPT" userId="6442ff2356111531" providerId="LiveId" clId="{9E5A8E78-448E-430E-B339-3D00D8E655B1}" dt="2022-11-23T07:14:39.837" v="8142" actId="478"/>
          <ac:grpSpMkLst>
            <pc:docMk/>
            <pc:sldMk cId="1048633850" sldId="1928"/>
            <ac:grpSpMk id="72" creationId="{C52BA4F2-BEF4-4825-8D10-9D4AD1E1FB53}"/>
          </ac:grpSpMkLst>
        </pc:grpChg>
        <pc:grpChg chg="del">
          <ac:chgData name="Mr. PPT" userId="6442ff2356111531" providerId="LiveId" clId="{9E5A8E78-448E-430E-B339-3D00D8E655B1}" dt="2022-11-23T07:14:39.837" v="8142" actId="478"/>
          <ac:grpSpMkLst>
            <pc:docMk/>
            <pc:sldMk cId="1048633850" sldId="1928"/>
            <ac:grpSpMk id="77" creationId="{3F4C7063-1A06-4071-A89B-9564878A452F}"/>
          </ac:grpSpMkLst>
        </pc:grpChg>
        <pc:picChg chg="add mod ord">
          <ac:chgData name="Mr. PPT" userId="6442ff2356111531" providerId="LiveId" clId="{9E5A8E78-448E-430E-B339-3D00D8E655B1}" dt="2022-11-23T07:18:49.194" v="8201" actId="167"/>
          <ac:picMkLst>
            <pc:docMk/>
            <pc:sldMk cId="1048633850" sldId="1928"/>
            <ac:picMk id="16" creationId="{A8D926F9-361E-456B-869E-5076A163C2AA}"/>
          </ac:picMkLst>
        </pc:picChg>
        <pc:picChg chg="del">
          <ac:chgData name="Mr. PPT" userId="6442ff2356111531" providerId="LiveId" clId="{9E5A8E78-448E-430E-B339-3D00D8E655B1}" dt="2022-11-23T07:14:25.289" v="8140" actId="478"/>
          <ac:picMkLst>
            <pc:docMk/>
            <pc:sldMk cId="1048633850" sldId="1928"/>
            <ac:picMk id="25" creationId="{B868CB95-01CB-40A1-9489-02D9B957A415}"/>
          </ac:picMkLst>
        </pc:picChg>
        <pc:picChg chg="del">
          <ac:chgData name="Mr. PPT" userId="6442ff2356111531" providerId="LiveId" clId="{9E5A8E78-448E-430E-B339-3D00D8E655B1}" dt="2022-11-23T07:14:26.557" v="8141" actId="478"/>
          <ac:picMkLst>
            <pc:docMk/>
            <pc:sldMk cId="1048633850" sldId="1928"/>
            <ac:picMk id="29" creationId="{F1C82308-8C33-4359-86DB-86B7D00FFF81}"/>
          </ac:picMkLst>
        </pc:picChg>
        <pc:picChg chg="add mod">
          <ac:chgData name="Mr. PPT" userId="6442ff2356111531" providerId="LiveId" clId="{9E5A8E78-448E-430E-B339-3D00D8E655B1}" dt="2022-11-23T07:17:18.708" v="8166" actId="1076"/>
          <ac:picMkLst>
            <pc:docMk/>
            <pc:sldMk cId="1048633850" sldId="1928"/>
            <ac:picMk id="36" creationId="{223BEE19-48B1-4063-AF09-1BF085794E29}"/>
          </ac:picMkLst>
        </pc:picChg>
        <pc:picChg chg="del">
          <ac:chgData name="Mr. PPT" userId="6442ff2356111531" providerId="LiveId" clId="{9E5A8E78-448E-430E-B339-3D00D8E655B1}" dt="2022-11-30T07:03:57.828" v="12185" actId="478"/>
          <ac:picMkLst>
            <pc:docMk/>
            <pc:sldMk cId="1048633850" sldId="1928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57.828" v="12185" actId="478"/>
          <ac:picMkLst>
            <pc:docMk/>
            <pc:sldMk cId="1048633850" sldId="1928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57.828" v="12185" actId="478"/>
          <ac:picMkLst>
            <pc:docMk/>
            <pc:sldMk cId="1048633850" sldId="1928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57.828" v="12185" actId="478"/>
          <ac:picMkLst>
            <pc:docMk/>
            <pc:sldMk cId="1048633850" sldId="1928"/>
            <ac:picMk id="67" creationId="{C9D14DF9-FA93-40D9-9D64-594AC9F4A482}"/>
          </ac:picMkLst>
        </pc:picChg>
        <pc:cxnChg chg="add del">
          <ac:chgData name="Mr. PPT" userId="6442ff2356111531" providerId="LiveId" clId="{9E5A8E78-448E-430E-B339-3D00D8E655B1}" dt="2022-11-23T07:16:20.317" v="8156" actId="478"/>
          <ac:cxnSpMkLst>
            <pc:docMk/>
            <pc:sldMk cId="1048633850" sldId="1928"/>
            <ac:cxnSpMk id="10" creationId="{C3910AEA-5411-43F8-9EFB-A082307BEB6B}"/>
          </ac:cxnSpMkLst>
        </pc:cxnChg>
        <pc:cxnChg chg="add del mod">
          <ac:chgData name="Mr. PPT" userId="6442ff2356111531" providerId="LiveId" clId="{9E5A8E78-448E-430E-B339-3D00D8E655B1}" dt="2022-11-23T07:17:20.438" v="8167" actId="478"/>
          <ac:cxnSpMkLst>
            <pc:docMk/>
            <pc:sldMk cId="1048633850" sldId="1928"/>
            <ac:cxnSpMk id="12" creationId="{15874A7C-F5F0-461D-8A93-4FFA98B05693}"/>
          </ac:cxnSpMkLst>
        </pc:cxnChg>
        <pc:cxnChg chg="add del mod">
          <ac:chgData name="Mr. PPT" userId="6442ff2356111531" providerId="LiveId" clId="{9E5A8E78-448E-430E-B339-3D00D8E655B1}" dt="2022-11-23T07:17:44.486" v="8178" actId="478"/>
          <ac:cxnSpMkLst>
            <pc:docMk/>
            <pc:sldMk cId="1048633850" sldId="1928"/>
            <ac:cxnSpMk id="14" creationId="{DA22EA86-10D1-489F-96B0-B9E2C9E411B2}"/>
          </ac:cxnSpMkLst>
        </pc:cxnChg>
      </pc:sldChg>
      <pc:sldChg chg="addSp delSp modSp add mod">
        <pc:chgData name="Mr. PPT" userId="6442ff2356111531" providerId="LiveId" clId="{9E5A8E78-448E-430E-B339-3D00D8E655B1}" dt="2022-11-30T07:03:59.467" v="12186" actId="478"/>
        <pc:sldMkLst>
          <pc:docMk/>
          <pc:sldMk cId="2590115624" sldId="1929"/>
        </pc:sldMkLst>
        <pc:spChg chg="mod">
          <ac:chgData name="Mr. PPT" userId="6442ff2356111531" providerId="LiveId" clId="{9E5A8E78-448E-430E-B339-3D00D8E655B1}" dt="2022-11-23T07:21:34.415" v="8244" actId="552"/>
          <ac:spMkLst>
            <pc:docMk/>
            <pc:sldMk cId="2590115624" sldId="1929"/>
            <ac:spMk id="2" creationId="{932EC26B-622B-47F1-A960-FA12191345B2}"/>
          </ac:spMkLst>
        </pc:spChg>
        <pc:spChg chg="add mod">
          <ac:chgData name="Mr. PPT" userId="6442ff2356111531" providerId="LiveId" clId="{9E5A8E78-448E-430E-B339-3D00D8E655B1}" dt="2022-11-23T07:24:05.496" v="8319" actId="2711"/>
          <ac:spMkLst>
            <pc:docMk/>
            <pc:sldMk cId="2590115624" sldId="1929"/>
            <ac:spMk id="8" creationId="{AD585BA0-5631-4114-804B-EBE6ED816B59}"/>
          </ac:spMkLst>
        </pc:spChg>
        <pc:spChg chg="add mod ord">
          <ac:chgData name="Mr. PPT" userId="6442ff2356111531" providerId="LiveId" clId="{9E5A8E78-448E-430E-B339-3D00D8E655B1}" dt="2022-11-23T07:23:45.572" v="8318" actId="167"/>
          <ac:spMkLst>
            <pc:docMk/>
            <pc:sldMk cId="2590115624" sldId="1929"/>
            <ac:spMk id="17" creationId="{B0A2541D-21C1-423D-A119-7DA70F5005CF}"/>
          </ac:spMkLst>
        </pc:spChg>
        <pc:spChg chg="mod">
          <ac:chgData name="Mr. PPT" userId="6442ff2356111531" providerId="LiveId" clId="{9E5A8E78-448E-430E-B339-3D00D8E655B1}" dt="2022-11-23T07:20:54.303" v="8217"/>
          <ac:spMkLst>
            <pc:docMk/>
            <pc:sldMk cId="2590115624" sldId="1929"/>
            <ac:spMk id="20" creationId="{72154103-F67B-4AB8-8A3D-AB5225D72F21}"/>
          </ac:spMkLst>
        </pc:spChg>
        <pc:spChg chg="add mod">
          <ac:chgData name="Mr. PPT" userId="6442ff2356111531" providerId="LiveId" clId="{9E5A8E78-448E-430E-B339-3D00D8E655B1}" dt="2022-11-23T07:22:00.796" v="8248" actId="552"/>
          <ac:spMkLst>
            <pc:docMk/>
            <pc:sldMk cId="2590115624" sldId="1929"/>
            <ac:spMk id="21" creationId="{888FCB71-CE88-4F3E-A0BD-31BA2B15840F}"/>
          </ac:spMkLst>
        </pc:spChg>
        <pc:spChg chg="del">
          <ac:chgData name="Mr. PPT" userId="6442ff2356111531" providerId="LiveId" clId="{9E5A8E78-448E-430E-B339-3D00D8E655B1}" dt="2022-11-23T07:19:45.965" v="8205" actId="478"/>
          <ac:spMkLst>
            <pc:docMk/>
            <pc:sldMk cId="2590115624" sldId="1929"/>
            <ac:spMk id="38" creationId="{89F47D59-D52C-4F83-9CD0-80C89201EB58}"/>
          </ac:spMkLst>
        </pc:spChg>
        <pc:spChg chg="del">
          <ac:chgData name="Mr. PPT" userId="6442ff2356111531" providerId="LiveId" clId="{9E5A8E78-448E-430E-B339-3D00D8E655B1}" dt="2022-11-23T07:19:45.965" v="8205" actId="478"/>
          <ac:spMkLst>
            <pc:docMk/>
            <pc:sldMk cId="2590115624" sldId="1929"/>
            <ac:spMk id="39" creationId="{804B6621-B68D-4149-B80F-20B1363836F9}"/>
          </ac:spMkLst>
        </pc:spChg>
        <pc:spChg chg="del">
          <ac:chgData name="Mr. PPT" userId="6442ff2356111531" providerId="LiveId" clId="{9E5A8E78-448E-430E-B339-3D00D8E655B1}" dt="2022-11-30T07:03:59.467" v="12186" actId="478"/>
          <ac:spMkLst>
            <pc:docMk/>
            <pc:sldMk cId="2590115624" sldId="1929"/>
            <ac:spMk id="41" creationId="{F61FBFA5-2054-4DB8-916E-11EAE433D6F3}"/>
          </ac:spMkLst>
        </pc:spChg>
        <pc:grpChg chg="add mod">
          <ac:chgData name="Mr. PPT" userId="6442ff2356111531" providerId="LiveId" clId="{9E5A8E78-448E-430E-B339-3D00D8E655B1}" dt="2022-11-23T07:21:20.878" v="8241" actId="1076"/>
          <ac:grpSpMkLst>
            <pc:docMk/>
            <pc:sldMk cId="2590115624" sldId="1929"/>
            <ac:grpSpMk id="18" creationId="{B6DCDE98-A5F1-4BAF-B497-2698B649117F}"/>
          </ac:grpSpMkLst>
        </pc:grpChg>
        <pc:picChg chg="add mod ord">
          <ac:chgData name="Mr. PPT" userId="6442ff2356111531" providerId="LiveId" clId="{9E5A8E78-448E-430E-B339-3D00D8E655B1}" dt="2022-11-23T07:23:44.447" v="8317" actId="167"/>
          <ac:picMkLst>
            <pc:docMk/>
            <pc:sldMk cId="2590115624" sldId="1929"/>
            <ac:picMk id="10" creationId="{868C343A-923C-44F0-BC58-F5D403E7E7FC}"/>
          </ac:picMkLst>
        </pc:picChg>
        <pc:picChg chg="del">
          <ac:chgData name="Mr. PPT" userId="6442ff2356111531" providerId="LiveId" clId="{9E5A8E78-448E-430E-B339-3D00D8E655B1}" dt="2022-11-23T07:19:44.161" v="8204" actId="478"/>
          <ac:picMkLst>
            <pc:docMk/>
            <pc:sldMk cId="2590115624" sldId="1929"/>
            <ac:picMk id="16" creationId="{A8D926F9-361E-456B-869E-5076A163C2AA}"/>
          </ac:picMkLst>
        </pc:picChg>
        <pc:picChg chg="mod">
          <ac:chgData name="Mr. PPT" userId="6442ff2356111531" providerId="LiveId" clId="{9E5A8E78-448E-430E-B339-3D00D8E655B1}" dt="2022-11-23T07:20:54.303" v="8217"/>
          <ac:picMkLst>
            <pc:docMk/>
            <pc:sldMk cId="2590115624" sldId="1929"/>
            <ac:picMk id="19" creationId="{27D3BFC9-53B3-4BD4-BCEF-D098767B558A}"/>
          </ac:picMkLst>
        </pc:picChg>
        <pc:picChg chg="del">
          <ac:chgData name="Mr. PPT" userId="6442ff2356111531" providerId="LiveId" clId="{9E5A8E78-448E-430E-B339-3D00D8E655B1}" dt="2022-11-23T07:19:44.161" v="8204" actId="478"/>
          <ac:picMkLst>
            <pc:docMk/>
            <pc:sldMk cId="2590115624" sldId="1929"/>
            <ac:picMk id="36" creationId="{223BEE19-48B1-4063-AF09-1BF085794E29}"/>
          </ac:picMkLst>
        </pc:picChg>
        <pc:picChg chg="del">
          <ac:chgData name="Mr. PPT" userId="6442ff2356111531" providerId="LiveId" clId="{9E5A8E78-448E-430E-B339-3D00D8E655B1}" dt="2022-11-30T07:03:59.467" v="12186" actId="478"/>
          <ac:picMkLst>
            <pc:docMk/>
            <pc:sldMk cId="2590115624" sldId="1929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59.467" v="12186" actId="478"/>
          <ac:picMkLst>
            <pc:docMk/>
            <pc:sldMk cId="2590115624" sldId="1929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59.467" v="12186" actId="478"/>
          <ac:picMkLst>
            <pc:docMk/>
            <pc:sldMk cId="2590115624" sldId="1929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59.467" v="12186" actId="478"/>
          <ac:picMkLst>
            <pc:docMk/>
            <pc:sldMk cId="2590115624" sldId="1929"/>
            <ac:picMk id="67" creationId="{C9D14DF9-FA93-40D9-9D64-594AC9F4A482}"/>
          </ac:picMkLst>
        </pc:picChg>
      </pc:sldChg>
      <pc:sldChg chg="addSp delSp modSp add mod">
        <pc:chgData name="Mr. PPT" userId="6442ff2356111531" providerId="LiveId" clId="{9E5A8E78-448E-430E-B339-3D00D8E655B1}" dt="2022-11-30T07:04:01.186" v="12187" actId="478"/>
        <pc:sldMkLst>
          <pc:docMk/>
          <pc:sldMk cId="1665220578" sldId="1930"/>
        </pc:sldMkLst>
        <pc:spChg chg="mod">
          <ac:chgData name="Mr. PPT" userId="6442ff2356111531" providerId="LiveId" clId="{9E5A8E78-448E-430E-B339-3D00D8E655B1}" dt="2022-11-23T07:28:17.860" v="8380" actId="20577"/>
          <ac:spMkLst>
            <pc:docMk/>
            <pc:sldMk cId="1665220578" sldId="1930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23T07:26:57.125" v="8324" actId="478"/>
          <ac:spMkLst>
            <pc:docMk/>
            <pc:sldMk cId="1665220578" sldId="1930"/>
            <ac:spMk id="8" creationId="{AD585BA0-5631-4114-804B-EBE6ED816B59}"/>
          </ac:spMkLst>
        </pc:spChg>
        <pc:spChg chg="add mod">
          <ac:chgData name="Mr. PPT" userId="6442ff2356111531" providerId="LiveId" clId="{9E5A8E78-448E-430E-B339-3D00D8E655B1}" dt="2022-11-23T07:28:22.583" v="8381" actId="1076"/>
          <ac:spMkLst>
            <pc:docMk/>
            <pc:sldMk cId="1665220578" sldId="1930"/>
            <ac:spMk id="9" creationId="{3D5A9134-0229-41F1-94EC-BDAEACD1543B}"/>
          </ac:spMkLst>
        </pc:spChg>
        <pc:spChg chg="del">
          <ac:chgData name="Mr. PPT" userId="6442ff2356111531" providerId="LiveId" clId="{9E5A8E78-448E-430E-B339-3D00D8E655B1}" dt="2022-11-23T07:26:50.925" v="8322" actId="478"/>
          <ac:spMkLst>
            <pc:docMk/>
            <pc:sldMk cId="1665220578" sldId="1930"/>
            <ac:spMk id="17" creationId="{B0A2541D-21C1-423D-A119-7DA70F5005CF}"/>
          </ac:spMkLst>
        </pc:spChg>
        <pc:spChg chg="del">
          <ac:chgData name="Mr. PPT" userId="6442ff2356111531" providerId="LiveId" clId="{9E5A8E78-448E-430E-B339-3D00D8E655B1}" dt="2022-11-23T07:26:57.125" v="8324" actId="478"/>
          <ac:spMkLst>
            <pc:docMk/>
            <pc:sldMk cId="1665220578" sldId="1930"/>
            <ac:spMk id="21" creationId="{888FCB71-CE88-4F3E-A0BD-31BA2B15840F}"/>
          </ac:spMkLst>
        </pc:spChg>
        <pc:spChg chg="add mod">
          <ac:chgData name="Mr. PPT" userId="6442ff2356111531" providerId="LiveId" clId="{9E5A8E78-448E-430E-B339-3D00D8E655B1}" dt="2022-11-23T07:27:01.157" v="8325"/>
          <ac:spMkLst>
            <pc:docMk/>
            <pc:sldMk cId="1665220578" sldId="1930"/>
            <ac:spMk id="22" creationId="{E0C754ED-21D2-48A1-A30D-7EDCEA9E1E5A}"/>
          </ac:spMkLst>
        </pc:spChg>
        <pc:spChg chg="add mod">
          <ac:chgData name="Mr. PPT" userId="6442ff2356111531" providerId="LiveId" clId="{9E5A8E78-448E-430E-B339-3D00D8E655B1}" dt="2022-11-23T07:27:01.157" v="8325"/>
          <ac:spMkLst>
            <pc:docMk/>
            <pc:sldMk cId="1665220578" sldId="1930"/>
            <ac:spMk id="23" creationId="{941D434B-D3EE-4D54-8877-A420B7FA6CF2}"/>
          </ac:spMkLst>
        </pc:spChg>
        <pc:spChg chg="add mod ord">
          <ac:chgData name="Mr. PPT" userId="6442ff2356111531" providerId="LiveId" clId="{9E5A8E78-448E-430E-B339-3D00D8E655B1}" dt="2022-11-23T07:30:32.529" v="8412" actId="167"/>
          <ac:spMkLst>
            <pc:docMk/>
            <pc:sldMk cId="1665220578" sldId="1930"/>
            <ac:spMk id="25" creationId="{9870F126-1928-47FB-9F87-9AFC04BCD2D7}"/>
          </ac:spMkLst>
        </pc:spChg>
        <pc:spChg chg="add mod ord">
          <ac:chgData name="Mr. PPT" userId="6442ff2356111531" providerId="LiveId" clId="{9E5A8E78-448E-430E-B339-3D00D8E655B1}" dt="2022-11-23T07:30:32.529" v="8412" actId="167"/>
          <ac:spMkLst>
            <pc:docMk/>
            <pc:sldMk cId="1665220578" sldId="1930"/>
            <ac:spMk id="26" creationId="{86B27952-F302-4F77-A83A-49F33758CE84}"/>
          </ac:spMkLst>
        </pc:spChg>
        <pc:spChg chg="del">
          <ac:chgData name="Mr. PPT" userId="6442ff2356111531" providerId="LiveId" clId="{9E5A8E78-448E-430E-B339-3D00D8E655B1}" dt="2022-11-30T07:04:01.186" v="12187" actId="478"/>
          <ac:spMkLst>
            <pc:docMk/>
            <pc:sldMk cId="1665220578" sldId="1930"/>
            <ac:spMk id="41" creationId="{F61FBFA5-2054-4DB8-916E-11EAE433D6F3}"/>
          </ac:spMkLst>
        </pc:spChg>
        <pc:grpChg chg="del">
          <ac:chgData name="Mr. PPT" userId="6442ff2356111531" providerId="LiveId" clId="{9E5A8E78-448E-430E-B339-3D00D8E655B1}" dt="2022-11-23T07:26:52.779" v="8323" actId="478"/>
          <ac:grpSpMkLst>
            <pc:docMk/>
            <pc:sldMk cId="1665220578" sldId="1930"/>
            <ac:grpSpMk id="18" creationId="{B6DCDE98-A5F1-4BAF-B497-2698B649117F}"/>
          </ac:grpSpMkLst>
        </pc:grpChg>
        <pc:picChg chg="del">
          <ac:chgData name="Mr. PPT" userId="6442ff2356111531" providerId="LiveId" clId="{9E5A8E78-448E-430E-B339-3D00D8E655B1}" dt="2022-11-23T07:26:52.779" v="8323" actId="478"/>
          <ac:picMkLst>
            <pc:docMk/>
            <pc:sldMk cId="1665220578" sldId="1930"/>
            <ac:picMk id="10" creationId="{868C343A-923C-44F0-BC58-F5D403E7E7FC}"/>
          </ac:picMkLst>
        </pc:picChg>
        <pc:picChg chg="add mod ord modCrop">
          <ac:chgData name="Mr. PPT" userId="6442ff2356111531" providerId="LiveId" clId="{9E5A8E78-448E-430E-B339-3D00D8E655B1}" dt="2022-11-23T07:30:12.767" v="8409" actId="167"/>
          <ac:picMkLst>
            <pc:docMk/>
            <pc:sldMk cId="1665220578" sldId="1930"/>
            <ac:picMk id="12" creationId="{DA0AE662-01F7-4B1D-86F5-C05E60075F37}"/>
          </ac:picMkLst>
        </pc:picChg>
        <pc:picChg chg="add mod">
          <ac:chgData name="Mr. PPT" userId="6442ff2356111531" providerId="LiveId" clId="{9E5A8E78-448E-430E-B339-3D00D8E655B1}" dt="2022-11-23T07:30:11.378" v="8408" actId="1076"/>
          <ac:picMkLst>
            <pc:docMk/>
            <pc:sldMk cId="1665220578" sldId="1930"/>
            <ac:picMk id="24" creationId="{CB9593F9-2CA3-401F-853B-EFD778E2845C}"/>
          </ac:picMkLst>
        </pc:picChg>
        <pc:picChg chg="del">
          <ac:chgData name="Mr. PPT" userId="6442ff2356111531" providerId="LiveId" clId="{9E5A8E78-448E-430E-B339-3D00D8E655B1}" dt="2022-11-30T07:04:01.186" v="12187" actId="478"/>
          <ac:picMkLst>
            <pc:docMk/>
            <pc:sldMk cId="1665220578" sldId="1930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01.186" v="12187" actId="478"/>
          <ac:picMkLst>
            <pc:docMk/>
            <pc:sldMk cId="1665220578" sldId="1930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01.186" v="12187" actId="478"/>
          <ac:picMkLst>
            <pc:docMk/>
            <pc:sldMk cId="1665220578" sldId="1930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01.186" v="12187" actId="478"/>
          <ac:picMkLst>
            <pc:docMk/>
            <pc:sldMk cId="1665220578" sldId="1930"/>
            <ac:picMk id="67" creationId="{C9D14DF9-FA93-40D9-9D64-594AC9F4A482}"/>
          </ac:picMkLst>
        </pc:picChg>
      </pc:sldChg>
      <pc:sldChg chg="addSp delSp modSp add mod ord">
        <pc:chgData name="Mr. PPT" userId="6442ff2356111531" providerId="LiveId" clId="{9E5A8E78-448E-430E-B339-3D00D8E655B1}" dt="2022-11-30T07:04:03.029" v="12188" actId="478"/>
        <pc:sldMkLst>
          <pc:docMk/>
          <pc:sldMk cId="4005287078" sldId="1931"/>
        </pc:sldMkLst>
        <pc:spChg chg="mod">
          <ac:chgData name="Mr. PPT" userId="6442ff2356111531" providerId="LiveId" clId="{9E5A8E78-448E-430E-B339-3D00D8E655B1}" dt="2022-11-23T07:46:37.724" v="8483" actId="552"/>
          <ac:spMkLst>
            <pc:docMk/>
            <pc:sldMk cId="4005287078" sldId="1931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23T07:45:17.912" v="8473" actId="478"/>
          <ac:spMkLst>
            <pc:docMk/>
            <pc:sldMk cId="4005287078" sldId="1931"/>
            <ac:spMk id="8" creationId="{AD585BA0-5631-4114-804B-EBE6ED816B59}"/>
          </ac:spMkLst>
        </pc:spChg>
        <pc:spChg chg="mod ord">
          <ac:chgData name="Mr. PPT" userId="6442ff2356111531" providerId="LiveId" clId="{9E5A8E78-448E-430E-B339-3D00D8E655B1}" dt="2022-11-23T07:47:40.831" v="8498" actId="14100"/>
          <ac:spMkLst>
            <pc:docMk/>
            <pc:sldMk cId="4005287078" sldId="1931"/>
            <ac:spMk id="17" creationId="{B0A2541D-21C1-423D-A119-7DA70F5005CF}"/>
          </ac:spMkLst>
        </pc:spChg>
        <pc:spChg chg="del">
          <ac:chgData name="Mr. PPT" userId="6442ff2356111531" providerId="LiveId" clId="{9E5A8E78-448E-430E-B339-3D00D8E655B1}" dt="2022-11-23T07:45:17.912" v="8473" actId="478"/>
          <ac:spMkLst>
            <pc:docMk/>
            <pc:sldMk cId="4005287078" sldId="1931"/>
            <ac:spMk id="21" creationId="{888FCB71-CE88-4F3E-A0BD-31BA2B15840F}"/>
          </ac:spMkLst>
        </pc:spChg>
        <pc:spChg chg="add mod">
          <ac:chgData name="Mr. PPT" userId="6442ff2356111531" providerId="LiveId" clId="{9E5A8E78-448E-430E-B339-3D00D8E655B1}" dt="2022-11-23T07:35:28.454" v="8433"/>
          <ac:spMkLst>
            <pc:docMk/>
            <pc:sldMk cId="4005287078" sldId="1931"/>
            <ac:spMk id="22" creationId="{C6230A1E-963A-4C87-9A80-2A78E39644A7}"/>
          </ac:spMkLst>
        </pc:spChg>
        <pc:spChg chg="add del mod">
          <ac:chgData name="Mr. PPT" userId="6442ff2356111531" providerId="LiveId" clId="{9E5A8E78-448E-430E-B339-3D00D8E655B1}" dt="2022-11-23T07:45:36.207" v="8477" actId="478"/>
          <ac:spMkLst>
            <pc:docMk/>
            <pc:sldMk cId="4005287078" sldId="1931"/>
            <ac:spMk id="24" creationId="{FFA02312-02DB-4E9F-878D-2B5B46B24F01}"/>
          </ac:spMkLst>
        </pc:spChg>
        <pc:spChg chg="add del mod">
          <ac:chgData name="Mr. PPT" userId="6442ff2356111531" providerId="LiveId" clId="{9E5A8E78-448E-430E-B339-3D00D8E655B1}" dt="2022-11-23T07:45:36.207" v="8477" actId="478"/>
          <ac:spMkLst>
            <pc:docMk/>
            <pc:sldMk cId="4005287078" sldId="1931"/>
            <ac:spMk id="25" creationId="{14382A10-5E33-4B82-B37E-DEF709F54E1C}"/>
          </ac:spMkLst>
        </pc:spChg>
        <pc:spChg chg="add mod">
          <ac:chgData name="Mr. PPT" userId="6442ff2356111531" providerId="LiveId" clId="{9E5A8E78-448E-430E-B339-3D00D8E655B1}" dt="2022-11-23T09:26:29.528" v="8979" actId="164"/>
          <ac:spMkLst>
            <pc:docMk/>
            <pc:sldMk cId="4005287078" sldId="1931"/>
            <ac:spMk id="26" creationId="{23D5A6D0-1B08-43E8-A67A-E7967E6FB8CB}"/>
          </ac:spMkLst>
        </pc:spChg>
        <pc:spChg chg="add mod topLvl">
          <ac:chgData name="Mr. PPT" userId="6442ff2356111531" providerId="LiveId" clId="{9E5A8E78-448E-430E-B339-3D00D8E655B1}" dt="2022-11-23T09:26:29.528" v="8979" actId="164"/>
          <ac:spMkLst>
            <pc:docMk/>
            <pc:sldMk cId="4005287078" sldId="1931"/>
            <ac:spMk id="27" creationId="{685DA2C7-CE41-49B1-AF20-99B1B4FC35BD}"/>
          </ac:spMkLst>
        </pc:spChg>
        <pc:spChg chg="mod">
          <ac:chgData name="Mr. PPT" userId="6442ff2356111531" providerId="LiveId" clId="{9E5A8E78-448E-430E-B339-3D00D8E655B1}" dt="2022-11-23T09:26:29.528" v="8979" actId="164"/>
          <ac:spMkLst>
            <pc:docMk/>
            <pc:sldMk cId="4005287078" sldId="1931"/>
            <ac:spMk id="29" creationId="{A64D16E6-1CC4-418E-B39E-B107469C8A9B}"/>
          </ac:spMkLst>
        </pc:spChg>
        <pc:spChg chg="mod">
          <ac:chgData name="Mr. PPT" userId="6442ff2356111531" providerId="LiveId" clId="{9E5A8E78-448E-430E-B339-3D00D8E655B1}" dt="2022-11-23T09:26:29.528" v="8979" actId="164"/>
          <ac:spMkLst>
            <pc:docMk/>
            <pc:sldMk cId="4005287078" sldId="1931"/>
            <ac:spMk id="30" creationId="{C74322BA-43AF-40B6-BA86-6AFE11006062}"/>
          </ac:spMkLst>
        </pc:spChg>
        <pc:spChg chg="mod">
          <ac:chgData name="Mr. PPT" userId="6442ff2356111531" providerId="LiveId" clId="{9E5A8E78-448E-430E-B339-3D00D8E655B1}" dt="2022-11-23T09:26:29.528" v="8979" actId="164"/>
          <ac:spMkLst>
            <pc:docMk/>
            <pc:sldMk cId="4005287078" sldId="1931"/>
            <ac:spMk id="32" creationId="{38BDD783-E852-4863-9B55-E4FE9632B877}"/>
          </ac:spMkLst>
        </pc:spChg>
        <pc:spChg chg="mod">
          <ac:chgData name="Mr. PPT" userId="6442ff2356111531" providerId="LiveId" clId="{9E5A8E78-448E-430E-B339-3D00D8E655B1}" dt="2022-11-23T09:26:29.528" v="8979" actId="164"/>
          <ac:spMkLst>
            <pc:docMk/>
            <pc:sldMk cId="4005287078" sldId="1931"/>
            <ac:spMk id="33" creationId="{7F0F6251-B528-41A1-8ADC-79EC24BB7486}"/>
          </ac:spMkLst>
        </pc:spChg>
        <pc:spChg chg="add mod">
          <ac:chgData name="Mr. PPT" userId="6442ff2356111531" providerId="LiveId" clId="{9E5A8E78-448E-430E-B339-3D00D8E655B1}" dt="2022-11-23T07:47:44.270" v="8499" actId="1076"/>
          <ac:spMkLst>
            <pc:docMk/>
            <pc:sldMk cId="4005287078" sldId="1931"/>
            <ac:spMk id="36" creationId="{2BAAE36A-C48A-4515-9151-E49A2A4D1CB5}"/>
          </ac:spMkLst>
        </pc:spChg>
        <pc:spChg chg="del">
          <ac:chgData name="Mr. PPT" userId="6442ff2356111531" providerId="LiveId" clId="{9E5A8E78-448E-430E-B339-3D00D8E655B1}" dt="2022-11-30T07:04:03.029" v="12188" actId="478"/>
          <ac:spMkLst>
            <pc:docMk/>
            <pc:sldMk cId="4005287078" sldId="1931"/>
            <ac:spMk id="41" creationId="{F61FBFA5-2054-4DB8-916E-11EAE433D6F3}"/>
          </ac:spMkLst>
        </pc:spChg>
        <pc:grpChg chg="add mod">
          <ac:chgData name="Mr. PPT" userId="6442ff2356111531" providerId="LiveId" clId="{9E5A8E78-448E-430E-B339-3D00D8E655B1}" dt="2022-11-23T09:26:29.528" v="8979" actId="164"/>
          <ac:grpSpMkLst>
            <pc:docMk/>
            <pc:sldMk cId="4005287078" sldId="1931"/>
            <ac:grpSpMk id="8" creationId="{4BDF2DF5-E381-449E-87B8-28B61A67D9AC}"/>
          </ac:grpSpMkLst>
        </pc:grpChg>
        <pc:grpChg chg="add del mod">
          <ac:chgData name="Mr. PPT" userId="6442ff2356111531" providerId="LiveId" clId="{9E5A8E78-448E-430E-B339-3D00D8E655B1}" dt="2022-11-23T07:46:46.605" v="8485" actId="165"/>
          <ac:grpSpMkLst>
            <pc:docMk/>
            <pc:sldMk cId="4005287078" sldId="1931"/>
            <ac:grpSpMk id="9" creationId="{0140DC4D-E94C-4289-968D-77F43500E7AA}"/>
          </ac:grpSpMkLst>
        </pc:grpChg>
        <pc:grpChg chg="del mod">
          <ac:chgData name="Mr. PPT" userId="6442ff2356111531" providerId="LiveId" clId="{9E5A8E78-448E-430E-B339-3D00D8E655B1}" dt="2022-11-23T07:35:45.767" v="8437" actId="478"/>
          <ac:grpSpMkLst>
            <pc:docMk/>
            <pc:sldMk cId="4005287078" sldId="1931"/>
            <ac:grpSpMk id="18" creationId="{B6DCDE98-A5F1-4BAF-B497-2698B649117F}"/>
          </ac:grpSpMkLst>
        </pc:grpChg>
        <pc:grpChg chg="add mod topLvl">
          <ac:chgData name="Mr. PPT" userId="6442ff2356111531" providerId="LiveId" clId="{9E5A8E78-448E-430E-B339-3D00D8E655B1}" dt="2022-11-23T09:26:29.528" v="8979" actId="164"/>
          <ac:grpSpMkLst>
            <pc:docMk/>
            <pc:sldMk cId="4005287078" sldId="1931"/>
            <ac:grpSpMk id="28" creationId="{D3AA3CEB-251C-4DAC-A9AD-218A53A5A431}"/>
          </ac:grpSpMkLst>
        </pc:grpChg>
        <pc:grpChg chg="add mod">
          <ac:chgData name="Mr. PPT" userId="6442ff2356111531" providerId="LiveId" clId="{9E5A8E78-448E-430E-B339-3D00D8E655B1}" dt="2022-11-23T09:26:29.528" v="8979" actId="164"/>
          <ac:grpSpMkLst>
            <pc:docMk/>
            <pc:sldMk cId="4005287078" sldId="1931"/>
            <ac:grpSpMk id="31" creationId="{A71C38D5-1C93-4057-97E8-52716E098997}"/>
          </ac:grpSpMkLst>
        </pc:grpChg>
        <pc:picChg chg="mod ord modCrop">
          <ac:chgData name="Mr. PPT" userId="6442ff2356111531" providerId="LiveId" clId="{9E5A8E78-448E-430E-B339-3D00D8E655B1}" dt="2022-11-23T07:47:28.975" v="8496" actId="1076"/>
          <ac:picMkLst>
            <pc:docMk/>
            <pc:sldMk cId="4005287078" sldId="1931"/>
            <ac:picMk id="10" creationId="{868C343A-923C-44F0-BC58-F5D403E7E7FC}"/>
          </ac:picMkLst>
        </pc:picChg>
        <pc:picChg chg="add mod ord">
          <ac:chgData name="Mr. PPT" userId="6442ff2356111531" providerId="LiveId" clId="{9E5A8E78-448E-430E-B339-3D00D8E655B1}" dt="2022-11-23T07:47:28.975" v="8496" actId="1076"/>
          <ac:picMkLst>
            <pc:docMk/>
            <pc:sldMk cId="4005287078" sldId="1931"/>
            <ac:picMk id="23" creationId="{96466E2F-5FA7-4045-95B6-3E17FF8C0C18}"/>
          </ac:picMkLst>
        </pc:picChg>
        <pc:picChg chg="add mod">
          <ac:chgData name="Mr. PPT" userId="6442ff2356111531" providerId="LiveId" clId="{9E5A8E78-448E-430E-B339-3D00D8E655B1}" dt="2022-11-23T09:26:29.528" v="8979" actId="164"/>
          <ac:picMkLst>
            <pc:docMk/>
            <pc:sldMk cId="4005287078" sldId="1931"/>
            <ac:picMk id="34" creationId="{68C7E9CC-6C7C-4726-88F4-D6F805B6C2E6}"/>
          </ac:picMkLst>
        </pc:picChg>
        <pc:picChg chg="add mod topLvl">
          <ac:chgData name="Mr. PPT" userId="6442ff2356111531" providerId="LiveId" clId="{9E5A8E78-448E-430E-B339-3D00D8E655B1}" dt="2022-11-23T09:26:29.528" v="8979" actId="164"/>
          <ac:picMkLst>
            <pc:docMk/>
            <pc:sldMk cId="4005287078" sldId="1931"/>
            <ac:picMk id="35" creationId="{106520D7-53FA-4A8D-9091-DF3E46BD4C59}"/>
          </ac:picMkLst>
        </pc:picChg>
        <pc:picChg chg="del">
          <ac:chgData name="Mr. PPT" userId="6442ff2356111531" providerId="LiveId" clId="{9E5A8E78-448E-430E-B339-3D00D8E655B1}" dt="2022-11-30T07:04:03.029" v="12188" actId="478"/>
          <ac:picMkLst>
            <pc:docMk/>
            <pc:sldMk cId="4005287078" sldId="1931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03.029" v="12188" actId="478"/>
          <ac:picMkLst>
            <pc:docMk/>
            <pc:sldMk cId="4005287078" sldId="1931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03.029" v="12188" actId="478"/>
          <ac:picMkLst>
            <pc:docMk/>
            <pc:sldMk cId="4005287078" sldId="1931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03.029" v="12188" actId="478"/>
          <ac:picMkLst>
            <pc:docMk/>
            <pc:sldMk cId="4005287078" sldId="1931"/>
            <ac:picMk id="67" creationId="{C9D14DF9-FA93-40D9-9D64-594AC9F4A482}"/>
          </ac:picMkLst>
        </pc:picChg>
      </pc:sldChg>
      <pc:sldChg chg="addSp delSp modSp add mod ord">
        <pc:chgData name="Mr. PPT" userId="6442ff2356111531" providerId="LiveId" clId="{9E5A8E78-448E-430E-B339-3D00D8E655B1}" dt="2022-11-30T07:04:05.088" v="12189" actId="478"/>
        <pc:sldMkLst>
          <pc:docMk/>
          <pc:sldMk cId="1903025837" sldId="1932"/>
        </pc:sldMkLst>
        <pc:spChg chg="add del mod">
          <ac:chgData name="Mr. PPT" userId="6442ff2356111531" providerId="LiveId" clId="{9E5A8E78-448E-430E-B339-3D00D8E655B1}" dt="2022-11-23T07:57:34.567" v="8628" actId="478"/>
          <ac:spMkLst>
            <pc:docMk/>
            <pc:sldMk cId="1903025837" sldId="1932"/>
            <ac:spMk id="12" creationId="{6068F50A-FFE0-4E2E-9F89-6D0D3C6BB738}"/>
          </ac:spMkLst>
        </pc:spChg>
        <pc:spChg chg="add del mod topLvl">
          <ac:chgData name="Mr. PPT" userId="6442ff2356111531" providerId="LiveId" clId="{9E5A8E78-448E-430E-B339-3D00D8E655B1}" dt="2022-11-23T07:56:33.023" v="8592" actId="478"/>
          <ac:spMkLst>
            <pc:docMk/>
            <pc:sldMk cId="1903025837" sldId="1932"/>
            <ac:spMk id="22" creationId="{092D04BC-0E0C-4E2A-BD73-A0C4BDEF64A6}"/>
          </ac:spMkLst>
        </pc:spChg>
        <pc:spChg chg="add mod ord topLvl">
          <ac:chgData name="Mr. PPT" userId="6442ff2356111531" providerId="LiveId" clId="{9E5A8E78-448E-430E-B339-3D00D8E655B1}" dt="2022-11-23T07:59:35.848" v="8704" actId="12789"/>
          <ac:spMkLst>
            <pc:docMk/>
            <pc:sldMk cId="1903025837" sldId="1932"/>
            <ac:spMk id="23" creationId="{27300D9E-293C-4ECD-B8DD-6E28D4C3B37B}"/>
          </ac:spMkLst>
        </pc:spChg>
        <pc:spChg chg="add mod ord topLvl">
          <ac:chgData name="Mr. PPT" userId="6442ff2356111531" providerId="LiveId" clId="{9E5A8E78-448E-430E-B339-3D00D8E655B1}" dt="2022-11-23T07:59:33.257" v="8701" actId="12789"/>
          <ac:spMkLst>
            <pc:docMk/>
            <pc:sldMk cId="1903025837" sldId="1932"/>
            <ac:spMk id="24" creationId="{26F1A875-BF01-48F9-BE35-38B81A60A806}"/>
          </ac:spMkLst>
        </pc:spChg>
        <pc:spChg chg="add mod ord topLvl">
          <ac:chgData name="Mr. PPT" userId="6442ff2356111531" providerId="LiveId" clId="{9E5A8E78-448E-430E-B339-3D00D8E655B1}" dt="2022-11-23T07:59:20.425" v="8693" actId="12789"/>
          <ac:spMkLst>
            <pc:docMk/>
            <pc:sldMk cId="1903025837" sldId="1932"/>
            <ac:spMk id="25" creationId="{CBF7738E-77AD-4325-A3AD-CB91FE806576}"/>
          </ac:spMkLst>
        </pc:spChg>
        <pc:spChg chg="add mod ord topLvl">
          <ac:chgData name="Mr. PPT" userId="6442ff2356111531" providerId="LiveId" clId="{9E5A8E78-448E-430E-B339-3D00D8E655B1}" dt="2022-11-23T07:59:30.586" v="8698" actId="12789"/>
          <ac:spMkLst>
            <pc:docMk/>
            <pc:sldMk cId="1903025837" sldId="1932"/>
            <ac:spMk id="26" creationId="{8657DB71-C55D-4B96-9548-D5A67EDB87B0}"/>
          </ac:spMkLst>
        </pc:spChg>
        <pc:spChg chg="add del mod topLvl">
          <ac:chgData name="Mr. PPT" userId="6442ff2356111531" providerId="LiveId" clId="{9E5A8E78-448E-430E-B339-3D00D8E655B1}" dt="2022-11-23T07:56:52.717" v="8599" actId="478"/>
          <ac:spMkLst>
            <pc:docMk/>
            <pc:sldMk cId="1903025837" sldId="1932"/>
            <ac:spMk id="27" creationId="{99202FD8-7C9D-4487-B78F-9AC769FCD3D5}"/>
          </ac:spMkLst>
        </pc:spChg>
        <pc:spChg chg="add del mod topLvl">
          <ac:chgData name="Mr. PPT" userId="6442ff2356111531" providerId="LiveId" clId="{9E5A8E78-448E-430E-B339-3D00D8E655B1}" dt="2022-11-23T07:56:52.717" v="8599" actId="478"/>
          <ac:spMkLst>
            <pc:docMk/>
            <pc:sldMk cId="1903025837" sldId="1932"/>
            <ac:spMk id="28" creationId="{4FDCC2B0-4038-4534-BE18-7A47EB962BA5}"/>
          </ac:spMkLst>
        </pc:spChg>
        <pc:spChg chg="add del mod topLvl">
          <ac:chgData name="Mr. PPT" userId="6442ff2356111531" providerId="LiveId" clId="{9E5A8E78-448E-430E-B339-3D00D8E655B1}" dt="2022-11-23T07:56:54.815" v="8600" actId="478"/>
          <ac:spMkLst>
            <pc:docMk/>
            <pc:sldMk cId="1903025837" sldId="1932"/>
            <ac:spMk id="29" creationId="{325196C4-85A5-41D5-88D1-02F02F251CF6}"/>
          </ac:spMkLst>
        </pc:spChg>
        <pc:spChg chg="add del mod topLvl">
          <ac:chgData name="Mr. PPT" userId="6442ff2356111531" providerId="LiveId" clId="{9E5A8E78-448E-430E-B339-3D00D8E655B1}" dt="2022-11-23T07:56:54.815" v="8600" actId="478"/>
          <ac:spMkLst>
            <pc:docMk/>
            <pc:sldMk cId="1903025837" sldId="1932"/>
            <ac:spMk id="30" creationId="{C3A081BD-7064-4792-8A55-57B61F4C755C}"/>
          </ac:spMkLst>
        </pc:spChg>
        <pc:spChg chg="add del mod">
          <ac:chgData name="Mr. PPT" userId="6442ff2356111531" providerId="LiveId" clId="{9E5A8E78-448E-430E-B339-3D00D8E655B1}" dt="2022-11-23T07:55:43.197" v="8548" actId="478"/>
          <ac:spMkLst>
            <pc:docMk/>
            <pc:sldMk cId="1903025837" sldId="1932"/>
            <ac:spMk id="31" creationId="{DAF6F0F6-FF22-448B-BCBF-C8F66B7A0A4A}"/>
          </ac:spMkLst>
        </pc:spChg>
        <pc:spChg chg="add del mod">
          <ac:chgData name="Mr. PPT" userId="6442ff2356111531" providerId="LiveId" clId="{9E5A8E78-448E-430E-B339-3D00D8E655B1}" dt="2022-11-23T07:55:43.197" v="8548" actId="478"/>
          <ac:spMkLst>
            <pc:docMk/>
            <pc:sldMk cId="1903025837" sldId="1932"/>
            <ac:spMk id="32" creationId="{57D81196-0D95-4D43-BA1B-D0F2FDEA86FA}"/>
          </ac:spMkLst>
        </pc:spChg>
        <pc:spChg chg="add del mod">
          <ac:chgData name="Mr. PPT" userId="6442ff2356111531" providerId="LiveId" clId="{9E5A8E78-448E-430E-B339-3D00D8E655B1}" dt="2022-11-23T07:55:43.197" v="8548" actId="478"/>
          <ac:spMkLst>
            <pc:docMk/>
            <pc:sldMk cId="1903025837" sldId="1932"/>
            <ac:spMk id="33" creationId="{50DD3FBF-7AA5-4F5A-89A4-98D81B1EB8D8}"/>
          </ac:spMkLst>
        </pc:spChg>
        <pc:spChg chg="add del mod">
          <ac:chgData name="Mr. PPT" userId="6442ff2356111531" providerId="LiveId" clId="{9E5A8E78-448E-430E-B339-3D00D8E655B1}" dt="2022-11-23T07:55:43.197" v="8548" actId="478"/>
          <ac:spMkLst>
            <pc:docMk/>
            <pc:sldMk cId="1903025837" sldId="1932"/>
            <ac:spMk id="34" creationId="{D3C7D849-24F2-45F1-9E82-B5FE96DA4791}"/>
          </ac:spMkLst>
        </pc:spChg>
        <pc:spChg chg="add del mod">
          <ac:chgData name="Mr. PPT" userId="6442ff2356111531" providerId="LiveId" clId="{9E5A8E78-448E-430E-B339-3D00D8E655B1}" dt="2022-11-23T07:55:09.398" v="8540" actId="478"/>
          <ac:spMkLst>
            <pc:docMk/>
            <pc:sldMk cId="1903025837" sldId="1932"/>
            <ac:spMk id="35" creationId="{7BDB8327-481B-445A-AB66-4C7A22AF867B}"/>
          </ac:spMkLst>
        </pc:spChg>
        <pc:spChg chg="add del mod">
          <ac:chgData name="Mr. PPT" userId="6442ff2356111531" providerId="LiveId" clId="{9E5A8E78-448E-430E-B339-3D00D8E655B1}" dt="2022-11-23T07:55:09.398" v="8540" actId="478"/>
          <ac:spMkLst>
            <pc:docMk/>
            <pc:sldMk cId="1903025837" sldId="1932"/>
            <ac:spMk id="36" creationId="{057C14BA-D036-45BB-A1AF-093BF403E9A3}"/>
          </ac:spMkLst>
        </pc:spChg>
        <pc:spChg chg="add del mod">
          <ac:chgData name="Mr. PPT" userId="6442ff2356111531" providerId="LiveId" clId="{9E5A8E78-448E-430E-B339-3D00D8E655B1}" dt="2022-11-23T07:55:24.286" v="8543" actId="478"/>
          <ac:spMkLst>
            <pc:docMk/>
            <pc:sldMk cId="1903025837" sldId="1932"/>
            <ac:spMk id="37" creationId="{CE776D5A-ACEC-4228-A4B3-4AFE0CD2CA8F}"/>
          </ac:spMkLst>
        </pc:spChg>
        <pc:spChg chg="add del mod">
          <ac:chgData name="Mr. PPT" userId="6442ff2356111531" providerId="LiveId" clId="{9E5A8E78-448E-430E-B339-3D00D8E655B1}" dt="2022-11-23T07:55:24.286" v="8543" actId="478"/>
          <ac:spMkLst>
            <pc:docMk/>
            <pc:sldMk cId="1903025837" sldId="1932"/>
            <ac:spMk id="38" creationId="{33B45F5B-F21A-4C69-B37D-433233433B97}"/>
          </ac:spMkLst>
        </pc:spChg>
        <pc:spChg chg="add mod topLvl">
          <ac:chgData name="Mr. PPT" userId="6442ff2356111531" providerId="LiveId" clId="{9E5A8E78-448E-430E-B339-3D00D8E655B1}" dt="2022-11-23T07:58:36.369" v="8687" actId="165"/>
          <ac:spMkLst>
            <pc:docMk/>
            <pc:sldMk cId="1903025837" sldId="1932"/>
            <ac:spMk id="40" creationId="{1DD506D9-BC62-4BBA-96EF-CCA55257EB9C}"/>
          </ac:spMkLst>
        </pc:spChg>
        <pc:spChg chg="del">
          <ac:chgData name="Mr. PPT" userId="6442ff2356111531" providerId="LiveId" clId="{9E5A8E78-448E-430E-B339-3D00D8E655B1}" dt="2022-11-30T07:04:05.088" v="12189" actId="478"/>
          <ac:spMkLst>
            <pc:docMk/>
            <pc:sldMk cId="1903025837" sldId="1932"/>
            <ac:spMk id="41" creationId="{F61FBFA5-2054-4DB8-916E-11EAE433D6F3}"/>
          </ac:spMkLst>
        </pc:spChg>
        <pc:spChg chg="add mod topLvl">
          <ac:chgData name="Mr. PPT" userId="6442ff2356111531" providerId="LiveId" clId="{9E5A8E78-448E-430E-B339-3D00D8E655B1}" dt="2022-11-23T07:58:36.369" v="8687" actId="165"/>
          <ac:spMkLst>
            <pc:docMk/>
            <pc:sldMk cId="1903025837" sldId="1932"/>
            <ac:spMk id="42" creationId="{ADA6C627-CED2-4167-A062-B547B205256C}"/>
          </ac:spMkLst>
        </pc:spChg>
        <pc:spChg chg="add mod">
          <ac:chgData name="Mr. PPT" userId="6442ff2356111531" providerId="LiveId" clId="{9E5A8E78-448E-430E-B339-3D00D8E655B1}" dt="2022-11-23T07:58:29.698" v="8686" actId="1076"/>
          <ac:spMkLst>
            <pc:docMk/>
            <pc:sldMk cId="1903025837" sldId="1932"/>
            <ac:spMk id="43" creationId="{E3372FE1-B05A-4721-8E65-631E845C1BD0}"/>
          </ac:spMkLst>
        </pc:spChg>
        <pc:spChg chg="add mod">
          <ac:chgData name="Mr. PPT" userId="6442ff2356111531" providerId="LiveId" clId="{9E5A8E78-448E-430E-B339-3D00D8E655B1}" dt="2022-11-23T07:58:29.698" v="8686" actId="1076"/>
          <ac:spMkLst>
            <pc:docMk/>
            <pc:sldMk cId="1903025837" sldId="1932"/>
            <ac:spMk id="44" creationId="{3F4B7DAB-13BF-455A-982D-3936B868FE7C}"/>
          </ac:spMkLst>
        </pc:spChg>
        <pc:spChg chg="add mod topLvl">
          <ac:chgData name="Mr. PPT" userId="6442ff2356111531" providerId="LiveId" clId="{9E5A8E78-448E-430E-B339-3D00D8E655B1}" dt="2022-11-23T07:58:36.369" v="8687" actId="165"/>
          <ac:spMkLst>
            <pc:docMk/>
            <pc:sldMk cId="1903025837" sldId="1932"/>
            <ac:spMk id="45" creationId="{6E7D13F8-A38D-4F58-813D-DA39DCC6A775}"/>
          </ac:spMkLst>
        </pc:spChg>
        <pc:spChg chg="add mod topLvl">
          <ac:chgData name="Mr. PPT" userId="6442ff2356111531" providerId="LiveId" clId="{9E5A8E78-448E-430E-B339-3D00D8E655B1}" dt="2022-11-23T07:58:36.369" v="8687" actId="165"/>
          <ac:spMkLst>
            <pc:docMk/>
            <pc:sldMk cId="1903025837" sldId="1932"/>
            <ac:spMk id="46" creationId="{D1318B19-954A-4E62-AEB6-5D08A2EF4D2D}"/>
          </ac:spMkLst>
        </pc:spChg>
        <pc:spChg chg="add mod">
          <ac:chgData name="Mr. PPT" userId="6442ff2356111531" providerId="LiveId" clId="{9E5A8E78-448E-430E-B339-3D00D8E655B1}" dt="2022-11-23T07:58:29.698" v="8686" actId="1076"/>
          <ac:spMkLst>
            <pc:docMk/>
            <pc:sldMk cId="1903025837" sldId="1932"/>
            <ac:spMk id="47" creationId="{264422CD-6624-461D-8388-873090E8707E}"/>
          </ac:spMkLst>
        </pc:spChg>
        <pc:spChg chg="add mod">
          <ac:chgData name="Mr. PPT" userId="6442ff2356111531" providerId="LiveId" clId="{9E5A8E78-448E-430E-B339-3D00D8E655B1}" dt="2022-11-23T07:58:29.698" v="8686" actId="1076"/>
          <ac:spMkLst>
            <pc:docMk/>
            <pc:sldMk cId="1903025837" sldId="1932"/>
            <ac:spMk id="48" creationId="{F4473606-BBA6-4181-ABCF-EBEA6B98B099}"/>
          </ac:spMkLst>
        </pc:spChg>
        <pc:grpChg chg="add del mod">
          <ac:chgData name="Mr. PPT" userId="6442ff2356111531" providerId="LiveId" clId="{9E5A8E78-448E-430E-B339-3D00D8E655B1}" dt="2022-11-23T07:56:17.863" v="8558" actId="165"/>
          <ac:grpSpMkLst>
            <pc:docMk/>
            <pc:sldMk cId="1903025837" sldId="1932"/>
            <ac:grpSpMk id="9" creationId="{F485BD92-37E2-47B3-B737-9DC047D17192}"/>
          </ac:grpSpMkLst>
        </pc:grpChg>
        <pc:grpChg chg="add del mod">
          <ac:chgData name="Mr. PPT" userId="6442ff2356111531" providerId="LiveId" clId="{9E5A8E78-448E-430E-B339-3D00D8E655B1}" dt="2022-11-23T07:56:47.665" v="8598" actId="165"/>
          <ac:grpSpMkLst>
            <pc:docMk/>
            <pc:sldMk cId="1903025837" sldId="1932"/>
            <ac:grpSpMk id="10" creationId="{4299369F-79C4-4D7F-ACAF-8BFEDBBD142C}"/>
          </ac:grpSpMkLst>
        </pc:grpChg>
        <pc:grpChg chg="add del mod">
          <ac:chgData name="Mr. PPT" userId="6442ff2356111531" providerId="LiveId" clId="{9E5A8E78-448E-430E-B339-3D00D8E655B1}" dt="2022-11-23T07:59:17.885" v="8691" actId="165"/>
          <ac:grpSpMkLst>
            <pc:docMk/>
            <pc:sldMk cId="1903025837" sldId="1932"/>
            <ac:grpSpMk id="11" creationId="{15952C2A-8073-4ED2-A1D0-5FE3802A3C53}"/>
          </ac:grpSpMkLst>
        </pc:grpChg>
        <pc:grpChg chg="del">
          <ac:chgData name="Mr. PPT" userId="6442ff2356111531" providerId="LiveId" clId="{9E5A8E78-448E-430E-B339-3D00D8E655B1}" dt="2022-11-23T07:51:58.481" v="8507" actId="478"/>
          <ac:grpSpMkLst>
            <pc:docMk/>
            <pc:sldMk cId="1903025837" sldId="1932"/>
            <ac:grpSpMk id="19" creationId="{0774C73E-08A9-7843-E477-4073FFF33F60}"/>
          </ac:grpSpMkLst>
        </pc:grpChg>
        <pc:grpChg chg="del">
          <ac:chgData name="Mr. PPT" userId="6442ff2356111531" providerId="LiveId" clId="{9E5A8E78-448E-430E-B339-3D00D8E655B1}" dt="2022-11-23T07:51:58.481" v="8507" actId="478"/>
          <ac:grpSpMkLst>
            <pc:docMk/>
            <pc:sldMk cId="1903025837" sldId="1932"/>
            <ac:grpSpMk id="20" creationId="{42F9D077-C104-B062-F5DA-8C0C83D78E76}"/>
          </ac:grpSpMkLst>
        </pc:grpChg>
        <pc:grpChg chg="add del mod">
          <ac:chgData name="Mr. PPT" userId="6442ff2356111531" providerId="LiveId" clId="{9E5A8E78-448E-430E-B339-3D00D8E655B1}" dt="2022-11-23T07:58:36.369" v="8687" actId="165"/>
          <ac:grpSpMkLst>
            <pc:docMk/>
            <pc:sldMk cId="1903025837" sldId="1932"/>
            <ac:grpSpMk id="21" creationId="{61F2EBB4-AC69-44B3-8F9B-35E77EF686C1}"/>
          </ac:grpSpMkLst>
        </pc:grpChg>
        <pc:grpChg chg="add del mod">
          <ac:chgData name="Mr. PPT" userId="6442ff2356111531" providerId="LiveId" clId="{9E5A8E78-448E-430E-B339-3D00D8E655B1}" dt="2022-11-23T07:58:36.369" v="8687" actId="165"/>
          <ac:grpSpMkLst>
            <pc:docMk/>
            <pc:sldMk cId="1903025837" sldId="1932"/>
            <ac:grpSpMk id="49" creationId="{2E98A08C-48B8-44F7-9F9B-798693F624BA}"/>
          </ac:grpSpMkLst>
        </pc:grpChg>
        <pc:graphicFrameChg chg="del">
          <ac:chgData name="Mr. PPT" userId="6442ff2356111531" providerId="LiveId" clId="{9E5A8E78-448E-430E-B339-3D00D8E655B1}" dt="2022-11-23T07:52:01.447" v="8508" actId="478"/>
          <ac:graphicFrameMkLst>
            <pc:docMk/>
            <pc:sldMk cId="1903025837" sldId="1932"/>
            <ac:graphicFrameMk id="8" creationId="{2A6D06A3-CEA3-FB38-CBA9-3491A6DCE16D}"/>
          </ac:graphicFrameMkLst>
        </pc:graphicFrameChg>
        <pc:picChg chg="add del mod">
          <ac:chgData name="Mr. PPT" userId="6442ff2356111531" providerId="LiveId" clId="{9E5A8E78-448E-430E-B339-3D00D8E655B1}" dt="2022-11-23T07:53:23.601" v="8532" actId="478"/>
          <ac:picMkLst>
            <pc:docMk/>
            <pc:sldMk cId="1903025837" sldId="1932"/>
            <ac:picMk id="39" creationId="{32992EED-41F8-429B-8B53-C0F663E87417}"/>
          </ac:picMkLst>
        </pc:picChg>
        <pc:picChg chg="add mod">
          <ac:chgData name="Mr. PPT" userId="6442ff2356111531" providerId="LiveId" clId="{9E5A8E78-448E-430E-B339-3D00D8E655B1}" dt="2022-11-23T07:59:20.425" v="8693" actId="12789"/>
          <ac:picMkLst>
            <pc:docMk/>
            <pc:sldMk cId="1903025837" sldId="1932"/>
            <ac:picMk id="54" creationId="{DABA1842-0777-45A1-8767-A9F319542077}"/>
          </ac:picMkLst>
        </pc:picChg>
        <pc:picChg chg="add mod">
          <ac:chgData name="Mr. PPT" userId="6442ff2356111531" providerId="LiveId" clId="{9E5A8E78-448E-430E-B339-3D00D8E655B1}" dt="2022-11-23T07:59:35.848" v="8704" actId="12789"/>
          <ac:picMkLst>
            <pc:docMk/>
            <pc:sldMk cId="1903025837" sldId="1932"/>
            <ac:picMk id="55" creationId="{8099E723-FB76-4F68-AB0C-4C189C81D7CB}"/>
          </ac:picMkLst>
        </pc:picChg>
        <pc:picChg chg="add mod">
          <ac:chgData name="Mr. PPT" userId="6442ff2356111531" providerId="LiveId" clId="{9E5A8E78-448E-430E-B339-3D00D8E655B1}" dt="2022-11-23T07:59:30.586" v="8698" actId="12789"/>
          <ac:picMkLst>
            <pc:docMk/>
            <pc:sldMk cId="1903025837" sldId="1932"/>
            <ac:picMk id="56" creationId="{472A3503-32A1-4396-8121-CB1B493E89DC}"/>
          </ac:picMkLst>
        </pc:picChg>
        <pc:picChg chg="add mod">
          <ac:chgData name="Mr. PPT" userId="6442ff2356111531" providerId="LiveId" clId="{9E5A8E78-448E-430E-B339-3D00D8E655B1}" dt="2022-11-23T07:59:33.257" v="8701" actId="12789"/>
          <ac:picMkLst>
            <pc:docMk/>
            <pc:sldMk cId="1903025837" sldId="1932"/>
            <ac:picMk id="57" creationId="{8A5E096B-14F7-4F17-AAFC-0BA27BE6DB83}"/>
          </ac:picMkLst>
        </pc:picChg>
        <pc:picChg chg="del">
          <ac:chgData name="Mr. PPT" userId="6442ff2356111531" providerId="LiveId" clId="{9E5A8E78-448E-430E-B339-3D00D8E655B1}" dt="2022-11-30T07:04:05.088" v="12189" actId="478"/>
          <ac:picMkLst>
            <pc:docMk/>
            <pc:sldMk cId="1903025837" sldId="1932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05.088" v="12189" actId="478"/>
          <ac:picMkLst>
            <pc:docMk/>
            <pc:sldMk cId="1903025837" sldId="1932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05.088" v="12189" actId="478"/>
          <ac:picMkLst>
            <pc:docMk/>
            <pc:sldMk cId="1903025837" sldId="1932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05.088" v="12189" actId="478"/>
          <ac:picMkLst>
            <pc:docMk/>
            <pc:sldMk cId="1903025837" sldId="1932"/>
            <ac:picMk id="67" creationId="{C9D14DF9-FA93-40D9-9D64-594AC9F4A482}"/>
          </ac:picMkLst>
        </pc:picChg>
      </pc:sldChg>
      <pc:sldChg chg="addSp delSp modSp add mod ord">
        <pc:chgData name="Mr. PPT" userId="6442ff2356111531" providerId="LiveId" clId="{9E5A8E78-448E-430E-B339-3D00D8E655B1}" dt="2022-11-30T07:04:08.311" v="12191" actId="478"/>
        <pc:sldMkLst>
          <pc:docMk/>
          <pc:sldMk cId="2252242563" sldId="1933"/>
        </pc:sldMkLst>
        <pc:spChg chg="mod">
          <ac:chgData name="Mr. PPT" userId="6442ff2356111531" providerId="LiveId" clId="{9E5A8E78-448E-430E-B339-3D00D8E655B1}" dt="2022-11-23T08:15:57.427" v="8836" actId="552"/>
          <ac:spMkLst>
            <pc:docMk/>
            <pc:sldMk cId="2252242563" sldId="1933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23T08:06:15.366" v="8766" actId="478"/>
          <ac:spMkLst>
            <pc:docMk/>
            <pc:sldMk cId="2252242563" sldId="1933"/>
            <ac:spMk id="17" creationId="{B0A2541D-21C1-423D-A119-7DA70F5005CF}"/>
          </ac:spMkLst>
        </pc:spChg>
        <pc:spChg chg="del">
          <ac:chgData name="Mr. PPT" userId="6442ff2356111531" providerId="LiveId" clId="{9E5A8E78-448E-430E-B339-3D00D8E655B1}" dt="2022-11-23T08:10:21.983" v="8785" actId="478"/>
          <ac:spMkLst>
            <pc:docMk/>
            <pc:sldMk cId="2252242563" sldId="1933"/>
            <ac:spMk id="22" creationId="{C6230A1E-963A-4C87-9A80-2A78E39644A7}"/>
          </ac:spMkLst>
        </pc:spChg>
        <pc:spChg chg="del">
          <ac:chgData name="Mr. PPT" userId="6442ff2356111531" providerId="LiveId" clId="{9E5A8E78-448E-430E-B339-3D00D8E655B1}" dt="2022-11-23T08:06:17.838" v="8767" actId="478"/>
          <ac:spMkLst>
            <pc:docMk/>
            <pc:sldMk cId="2252242563" sldId="1933"/>
            <ac:spMk id="26" creationId="{23D5A6D0-1B08-43E8-A67A-E7967E6FB8CB}"/>
          </ac:spMkLst>
        </pc:spChg>
        <pc:spChg chg="del">
          <ac:chgData name="Mr. PPT" userId="6442ff2356111531" providerId="LiveId" clId="{9E5A8E78-448E-430E-B339-3D00D8E655B1}" dt="2022-11-23T08:06:17.838" v="8767" actId="478"/>
          <ac:spMkLst>
            <pc:docMk/>
            <pc:sldMk cId="2252242563" sldId="1933"/>
            <ac:spMk id="27" creationId="{685DA2C7-CE41-49B1-AF20-99B1B4FC35BD}"/>
          </ac:spMkLst>
        </pc:spChg>
        <pc:spChg chg="del">
          <ac:chgData name="Mr. PPT" userId="6442ff2356111531" providerId="LiveId" clId="{9E5A8E78-448E-430E-B339-3D00D8E655B1}" dt="2022-11-23T08:06:17.838" v="8767" actId="478"/>
          <ac:spMkLst>
            <pc:docMk/>
            <pc:sldMk cId="2252242563" sldId="1933"/>
            <ac:spMk id="36" creationId="{2BAAE36A-C48A-4515-9151-E49A2A4D1CB5}"/>
          </ac:spMkLst>
        </pc:spChg>
        <pc:spChg chg="add del mod">
          <ac:chgData name="Mr. PPT" userId="6442ff2356111531" providerId="LiveId" clId="{9E5A8E78-448E-430E-B339-3D00D8E655B1}" dt="2022-11-23T08:06:47.114" v="8776" actId="478"/>
          <ac:spMkLst>
            <pc:docMk/>
            <pc:sldMk cId="2252242563" sldId="1933"/>
            <ac:spMk id="37" creationId="{E51AAC1B-BEF0-4F13-A6F5-DD53B75E9771}"/>
          </ac:spMkLst>
        </pc:spChg>
        <pc:spChg chg="add mod">
          <ac:chgData name="Mr. PPT" userId="6442ff2356111531" providerId="LiveId" clId="{9E5A8E78-448E-430E-B339-3D00D8E655B1}" dt="2022-11-23T08:14:18.862" v="8831" actId="552"/>
          <ac:spMkLst>
            <pc:docMk/>
            <pc:sldMk cId="2252242563" sldId="1933"/>
            <ac:spMk id="38" creationId="{2D1A8379-82E6-4C1E-AFAE-EE94159B3E8A}"/>
          </ac:spMkLst>
        </pc:spChg>
        <pc:spChg chg="add mod">
          <ac:chgData name="Mr. PPT" userId="6442ff2356111531" providerId="LiveId" clId="{9E5A8E78-448E-430E-B339-3D00D8E655B1}" dt="2022-11-23T08:16:47.250" v="8860" actId="552"/>
          <ac:spMkLst>
            <pc:docMk/>
            <pc:sldMk cId="2252242563" sldId="1933"/>
            <ac:spMk id="39" creationId="{C76CB0FE-F174-47CE-BA5B-FD09FE1CCFAB}"/>
          </ac:spMkLst>
        </pc:spChg>
        <pc:spChg chg="add mod">
          <ac:chgData name="Mr. PPT" userId="6442ff2356111531" providerId="LiveId" clId="{9E5A8E78-448E-430E-B339-3D00D8E655B1}" dt="2022-11-23T08:16:51.749" v="8863" actId="552"/>
          <ac:spMkLst>
            <pc:docMk/>
            <pc:sldMk cId="2252242563" sldId="1933"/>
            <ac:spMk id="40" creationId="{31D24DE7-7F11-4B16-BD00-18540FE32DE7}"/>
          </ac:spMkLst>
        </pc:spChg>
        <pc:spChg chg="del">
          <ac:chgData name="Mr. PPT" userId="6442ff2356111531" providerId="LiveId" clId="{9E5A8E78-448E-430E-B339-3D00D8E655B1}" dt="2022-11-30T07:04:08.311" v="12191" actId="478"/>
          <ac:spMkLst>
            <pc:docMk/>
            <pc:sldMk cId="2252242563" sldId="1933"/>
            <ac:spMk id="41" creationId="{F61FBFA5-2054-4DB8-916E-11EAE433D6F3}"/>
          </ac:spMkLst>
        </pc:spChg>
        <pc:spChg chg="add mod">
          <ac:chgData name="Mr. PPT" userId="6442ff2356111531" providerId="LiveId" clId="{9E5A8E78-448E-430E-B339-3D00D8E655B1}" dt="2022-11-23T08:16:54.994" v="8865" actId="552"/>
          <ac:spMkLst>
            <pc:docMk/>
            <pc:sldMk cId="2252242563" sldId="1933"/>
            <ac:spMk id="42" creationId="{B817E308-26AD-4037-BD19-847471106E88}"/>
          </ac:spMkLst>
        </pc:spChg>
        <pc:spChg chg="add mod">
          <ac:chgData name="Mr. PPT" userId="6442ff2356111531" providerId="LiveId" clId="{9E5A8E78-448E-430E-B339-3D00D8E655B1}" dt="2022-11-23T08:16:57.875" v="8867" actId="552"/>
          <ac:spMkLst>
            <pc:docMk/>
            <pc:sldMk cId="2252242563" sldId="1933"/>
            <ac:spMk id="43" creationId="{CCEECE46-D4B0-4C74-908A-A0EA5DF3A951}"/>
          </ac:spMkLst>
        </pc:spChg>
        <pc:spChg chg="add del mod">
          <ac:chgData name="Mr. PPT" userId="6442ff2356111531" providerId="LiveId" clId="{9E5A8E78-448E-430E-B339-3D00D8E655B1}" dt="2022-11-23T08:13:20.474" v="8813" actId="478"/>
          <ac:spMkLst>
            <pc:docMk/>
            <pc:sldMk cId="2252242563" sldId="1933"/>
            <ac:spMk id="44" creationId="{DECA4E78-80E2-44E4-AB90-C770D583E481}"/>
          </ac:spMkLst>
        </pc:spChg>
        <pc:spChg chg="add del mod">
          <ac:chgData name="Mr. PPT" userId="6442ff2356111531" providerId="LiveId" clId="{9E5A8E78-448E-430E-B339-3D00D8E655B1}" dt="2022-11-23T08:11:43.903" v="8791" actId="478"/>
          <ac:spMkLst>
            <pc:docMk/>
            <pc:sldMk cId="2252242563" sldId="1933"/>
            <ac:spMk id="45" creationId="{0D61396A-2EF4-4BFD-A0DB-5CB0CD061C8C}"/>
          </ac:spMkLst>
        </pc:spChg>
        <pc:spChg chg="add mod">
          <ac:chgData name="Mr. PPT" userId="6442ff2356111531" providerId="LiveId" clId="{9E5A8E78-448E-430E-B339-3D00D8E655B1}" dt="2022-11-23T08:14:23.590" v="8832" actId="554"/>
          <ac:spMkLst>
            <pc:docMk/>
            <pc:sldMk cId="2252242563" sldId="1933"/>
            <ac:spMk id="46" creationId="{6AC4D0EE-CDB2-47A8-A0D9-270056E83EC3}"/>
          </ac:spMkLst>
        </pc:spChg>
        <pc:spChg chg="add del mod">
          <ac:chgData name="Mr. PPT" userId="6442ff2356111531" providerId="LiveId" clId="{9E5A8E78-448E-430E-B339-3D00D8E655B1}" dt="2022-11-23T08:14:30.745" v="8833" actId="478"/>
          <ac:spMkLst>
            <pc:docMk/>
            <pc:sldMk cId="2252242563" sldId="1933"/>
            <ac:spMk id="47" creationId="{CB968A5E-5752-43BD-9DD3-0EF188CFA8CB}"/>
          </ac:spMkLst>
        </pc:spChg>
        <pc:spChg chg="add del mod">
          <ac:chgData name="Mr. PPT" userId="6442ff2356111531" providerId="LiveId" clId="{9E5A8E78-448E-430E-B339-3D00D8E655B1}" dt="2022-11-23T08:11:44.835" v="8792" actId="478"/>
          <ac:spMkLst>
            <pc:docMk/>
            <pc:sldMk cId="2252242563" sldId="1933"/>
            <ac:spMk id="48" creationId="{613CECD4-D32A-4569-B7E1-1FEE31A79C55}"/>
          </ac:spMkLst>
        </pc:spChg>
        <pc:spChg chg="add mod">
          <ac:chgData name="Mr. PPT" userId="6442ff2356111531" providerId="LiveId" clId="{9E5A8E78-448E-430E-B339-3D00D8E655B1}" dt="2022-11-23T08:11:33.194" v="8790" actId="207"/>
          <ac:spMkLst>
            <pc:docMk/>
            <pc:sldMk cId="2252242563" sldId="1933"/>
            <ac:spMk id="49" creationId="{7F543182-2921-467C-BAEA-A23397DCFBF4}"/>
          </ac:spMkLst>
        </pc:spChg>
        <pc:spChg chg="add del mod">
          <ac:chgData name="Mr. PPT" userId="6442ff2356111531" providerId="LiveId" clId="{9E5A8E78-448E-430E-B339-3D00D8E655B1}" dt="2022-11-23T08:14:30.745" v="8833" actId="478"/>
          <ac:spMkLst>
            <pc:docMk/>
            <pc:sldMk cId="2252242563" sldId="1933"/>
            <ac:spMk id="50" creationId="{801263CC-2F58-4BAB-8FB9-53C5E6C3A722}"/>
          </ac:spMkLst>
        </pc:spChg>
        <pc:spChg chg="add del mod">
          <ac:chgData name="Mr. PPT" userId="6442ff2356111531" providerId="LiveId" clId="{9E5A8E78-448E-430E-B339-3D00D8E655B1}" dt="2022-11-23T08:12:35.521" v="8802" actId="478"/>
          <ac:spMkLst>
            <pc:docMk/>
            <pc:sldMk cId="2252242563" sldId="1933"/>
            <ac:spMk id="51" creationId="{31858493-EA78-4270-BA0B-899BBC709DDE}"/>
          </ac:spMkLst>
        </pc:spChg>
        <pc:spChg chg="add mod">
          <ac:chgData name="Mr. PPT" userId="6442ff2356111531" providerId="LiveId" clId="{9E5A8E78-448E-430E-B339-3D00D8E655B1}" dt="2022-11-23T08:12:29.434" v="8800" actId="1076"/>
          <ac:spMkLst>
            <pc:docMk/>
            <pc:sldMk cId="2252242563" sldId="1933"/>
            <ac:spMk id="52" creationId="{CAFB908B-C5BB-4A96-BB90-B81C56A0D47B}"/>
          </ac:spMkLst>
        </pc:spChg>
        <pc:spChg chg="add del mod">
          <ac:chgData name="Mr. PPT" userId="6442ff2356111531" providerId="LiveId" clId="{9E5A8E78-448E-430E-B339-3D00D8E655B1}" dt="2022-11-23T08:14:30.745" v="8833" actId="478"/>
          <ac:spMkLst>
            <pc:docMk/>
            <pc:sldMk cId="2252242563" sldId="1933"/>
            <ac:spMk id="53" creationId="{B8C48515-4FD0-47C0-B340-C4FF9F5257C9}"/>
          </ac:spMkLst>
        </pc:spChg>
        <pc:spChg chg="add del mod">
          <ac:chgData name="Mr. PPT" userId="6442ff2356111531" providerId="LiveId" clId="{9E5A8E78-448E-430E-B339-3D00D8E655B1}" dt="2022-11-23T08:12:41.931" v="8803" actId="478"/>
          <ac:spMkLst>
            <pc:docMk/>
            <pc:sldMk cId="2252242563" sldId="1933"/>
            <ac:spMk id="54" creationId="{76A2A1D0-E226-44DF-AC36-680458F27C48}"/>
          </ac:spMkLst>
        </pc:spChg>
        <pc:spChg chg="add mod">
          <ac:chgData name="Mr. PPT" userId="6442ff2356111531" providerId="LiveId" clId="{9E5A8E78-448E-430E-B339-3D00D8E655B1}" dt="2022-11-23T08:12:26.545" v="8799" actId="554"/>
          <ac:spMkLst>
            <pc:docMk/>
            <pc:sldMk cId="2252242563" sldId="1933"/>
            <ac:spMk id="55" creationId="{DB49F55F-2906-46F0-B936-C783A01C4CB1}"/>
          </ac:spMkLst>
        </pc:spChg>
        <pc:spChg chg="add del mod">
          <ac:chgData name="Mr. PPT" userId="6442ff2356111531" providerId="LiveId" clId="{9E5A8E78-448E-430E-B339-3D00D8E655B1}" dt="2022-11-23T08:14:30.745" v="8833" actId="478"/>
          <ac:spMkLst>
            <pc:docMk/>
            <pc:sldMk cId="2252242563" sldId="1933"/>
            <ac:spMk id="56" creationId="{C817D25A-9149-4910-A844-75A2B0FA2EE9}"/>
          </ac:spMkLst>
        </pc:spChg>
        <pc:spChg chg="add del mod">
          <ac:chgData name="Mr. PPT" userId="6442ff2356111531" providerId="LiveId" clId="{9E5A8E78-448E-430E-B339-3D00D8E655B1}" dt="2022-11-23T08:12:43.444" v="8804" actId="478"/>
          <ac:spMkLst>
            <pc:docMk/>
            <pc:sldMk cId="2252242563" sldId="1933"/>
            <ac:spMk id="57" creationId="{B827F3F0-8172-4E8C-8E40-C945294B3D34}"/>
          </ac:spMkLst>
        </pc:spChg>
        <pc:spChg chg="add mod">
          <ac:chgData name="Mr. PPT" userId="6442ff2356111531" providerId="LiveId" clId="{9E5A8E78-448E-430E-B339-3D00D8E655B1}" dt="2022-11-23T08:16:11.795" v="8841" actId="554"/>
          <ac:spMkLst>
            <pc:docMk/>
            <pc:sldMk cId="2252242563" sldId="1933"/>
            <ac:spMk id="58" creationId="{B1FBF29D-1CF8-4DC7-BC4C-D5DE94DCDBB4}"/>
          </ac:spMkLst>
        </pc:spChg>
        <pc:spChg chg="add del mod">
          <ac:chgData name="Mr. PPT" userId="6442ff2356111531" providerId="LiveId" clId="{9E5A8E78-448E-430E-B339-3D00D8E655B1}" dt="2022-11-23T08:12:50.995" v="8806"/>
          <ac:spMkLst>
            <pc:docMk/>
            <pc:sldMk cId="2252242563" sldId="1933"/>
            <ac:spMk id="62" creationId="{92C22A87-9CB6-48AA-8F42-D7347DA68B66}"/>
          </ac:spMkLst>
        </pc:spChg>
        <pc:spChg chg="add mod">
          <ac:chgData name="Mr. PPT" userId="6442ff2356111531" providerId="LiveId" clId="{9E5A8E78-448E-430E-B339-3D00D8E655B1}" dt="2022-11-23T08:17:15.775" v="8889" actId="1036"/>
          <ac:spMkLst>
            <pc:docMk/>
            <pc:sldMk cId="2252242563" sldId="1933"/>
            <ac:spMk id="63" creationId="{F913B317-B1F6-4D24-A63E-B9869FD0F12F}"/>
          </ac:spMkLst>
        </pc:spChg>
        <pc:spChg chg="add mod">
          <ac:chgData name="Mr. PPT" userId="6442ff2356111531" providerId="LiveId" clId="{9E5A8E78-448E-430E-B339-3D00D8E655B1}" dt="2022-11-23T08:18:07.563" v="8912" actId="2711"/>
          <ac:spMkLst>
            <pc:docMk/>
            <pc:sldMk cId="2252242563" sldId="1933"/>
            <ac:spMk id="64" creationId="{270B6C5F-26E5-49CA-AC71-84C7B005961A}"/>
          </ac:spMkLst>
        </pc:spChg>
        <pc:spChg chg="add mod">
          <ac:chgData name="Mr. PPT" userId="6442ff2356111531" providerId="LiveId" clId="{9E5A8E78-448E-430E-B339-3D00D8E655B1}" dt="2022-11-23T08:17:15.775" v="8889" actId="1036"/>
          <ac:spMkLst>
            <pc:docMk/>
            <pc:sldMk cId="2252242563" sldId="1933"/>
            <ac:spMk id="65" creationId="{1402BA36-37C8-4B94-823B-05F491B88E53}"/>
          </ac:spMkLst>
        </pc:spChg>
        <pc:spChg chg="add mod">
          <ac:chgData name="Mr. PPT" userId="6442ff2356111531" providerId="LiveId" clId="{9E5A8E78-448E-430E-B339-3D00D8E655B1}" dt="2022-11-23T08:18:15.938" v="8914" actId="20577"/>
          <ac:spMkLst>
            <pc:docMk/>
            <pc:sldMk cId="2252242563" sldId="1933"/>
            <ac:spMk id="66" creationId="{C71AC7B1-7E18-4109-BE75-960248EBDA05}"/>
          </ac:spMkLst>
        </pc:spChg>
        <pc:spChg chg="add mod">
          <ac:chgData name="Mr. PPT" userId="6442ff2356111531" providerId="LiveId" clId="{9E5A8E78-448E-430E-B339-3D00D8E655B1}" dt="2022-11-23T08:16:11.795" v="8841" actId="554"/>
          <ac:spMkLst>
            <pc:docMk/>
            <pc:sldMk cId="2252242563" sldId="1933"/>
            <ac:spMk id="68" creationId="{DA1B569A-DD9A-47AD-8D1A-D230472B50E2}"/>
          </ac:spMkLst>
        </pc:spChg>
        <pc:spChg chg="add mod">
          <ac:chgData name="Mr. PPT" userId="6442ff2356111531" providerId="LiveId" clId="{9E5A8E78-448E-430E-B339-3D00D8E655B1}" dt="2022-11-23T08:17:15.775" v="8889" actId="1036"/>
          <ac:spMkLst>
            <pc:docMk/>
            <pc:sldMk cId="2252242563" sldId="1933"/>
            <ac:spMk id="69" creationId="{459F6E8B-4965-47DD-B5BE-35DA7DB78BDD}"/>
          </ac:spMkLst>
        </pc:spChg>
        <pc:spChg chg="add mod">
          <ac:chgData name="Mr. PPT" userId="6442ff2356111531" providerId="LiveId" clId="{9E5A8E78-448E-430E-B339-3D00D8E655B1}" dt="2022-11-23T08:17:15.775" v="8889" actId="1036"/>
          <ac:spMkLst>
            <pc:docMk/>
            <pc:sldMk cId="2252242563" sldId="1933"/>
            <ac:spMk id="70" creationId="{A91FFF59-96D9-4B18-B6D2-F1EA71A8132F}"/>
          </ac:spMkLst>
        </pc:spChg>
        <pc:spChg chg="add mod">
          <ac:chgData name="Mr. PPT" userId="6442ff2356111531" providerId="LiveId" clId="{9E5A8E78-448E-430E-B339-3D00D8E655B1}" dt="2022-11-23T08:17:15.775" v="8889" actId="1036"/>
          <ac:spMkLst>
            <pc:docMk/>
            <pc:sldMk cId="2252242563" sldId="1933"/>
            <ac:spMk id="71" creationId="{668BC50F-BF74-49A7-8312-1F48E0ABAA25}"/>
          </ac:spMkLst>
        </pc:spChg>
        <pc:spChg chg="add del mod">
          <ac:chgData name="Mr. PPT" userId="6442ff2356111531" providerId="LiveId" clId="{9E5A8E78-448E-430E-B339-3D00D8E655B1}" dt="2022-11-23T08:16:26.355" v="8846" actId="478"/>
          <ac:spMkLst>
            <pc:docMk/>
            <pc:sldMk cId="2252242563" sldId="1933"/>
            <ac:spMk id="72" creationId="{34FAC067-24A6-4B2A-AF22-1505F146104D}"/>
          </ac:spMkLst>
        </pc:spChg>
        <pc:spChg chg="add mod">
          <ac:chgData name="Mr. PPT" userId="6442ff2356111531" providerId="LiveId" clId="{9E5A8E78-448E-430E-B339-3D00D8E655B1}" dt="2022-11-23T08:18:22.829" v="8920" actId="20577"/>
          <ac:spMkLst>
            <pc:docMk/>
            <pc:sldMk cId="2252242563" sldId="1933"/>
            <ac:spMk id="73" creationId="{8CC18865-280D-4412-AB9E-932C7C844746}"/>
          </ac:spMkLst>
        </pc:spChg>
        <pc:spChg chg="add mod">
          <ac:chgData name="Mr. PPT" userId="6442ff2356111531" providerId="LiveId" clId="{9E5A8E78-448E-430E-B339-3D00D8E655B1}" dt="2022-11-23T08:18:28.389" v="8926" actId="20577"/>
          <ac:spMkLst>
            <pc:docMk/>
            <pc:sldMk cId="2252242563" sldId="1933"/>
            <ac:spMk id="74" creationId="{A2C492F7-4AC3-4996-A75A-F75979F4FD8E}"/>
          </ac:spMkLst>
        </pc:spChg>
        <pc:spChg chg="add mod">
          <ac:chgData name="Mr. PPT" userId="6442ff2356111531" providerId="LiveId" clId="{9E5A8E78-448E-430E-B339-3D00D8E655B1}" dt="2022-11-23T08:18:34.414" v="8932" actId="20577"/>
          <ac:spMkLst>
            <pc:docMk/>
            <pc:sldMk cId="2252242563" sldId="1933"/>
            <ac:spMk id="75" creationId="{237F9A48-8E7E-49B2-B471-738FE035BDAD}"/>
          </ac:spMkLst>
        </pc:spChg>
        <pc:grpChg chg="del">
          <ac:chgData name="Mr. PPT" userId="6442ff2356111531" providerId="LiveId" clId="{9E5A8E78-448E-430E-B339-3D00D8E655B1}" dt="2022-11-23T08:06:17.838" v="8767" actId="478"/>
          <ac:grpSpMkLst>
            <pc:docMk/>
            <pc:sldMk cId="2252242563" sldId="1933"/>
            <ac:grpSpMk id="28" creationId="{D3AA3CEB-251C-4DAC-A9AD-218A53A5A431}"/>
          </ac:grpSpMkLst>
        </pc:grpChg>
        <pc:grpChg chg="del">
          <ac:chgData name="Mr. PPT" userId="6442ff2356111531" providerId="LiveId" clId="{9E5A8E78-448E-430E-B339-3D00D8E655B1}" dt="2022-11-23T08:06:17.838" v="8767" actId="478"/>
          <ac:grpSpMkLst>
            <pc:docMk/>
            <pc:sldMk cId="2252242563" sldId="1933"/>
            <ac:grpSpMk id="31" creationId="{A71C38D5-1C93-4057-97E8-52716E098997}"/>
          </ac:grpSpMkLst>
        </pc:grpChg>
        <pc:picChg chg="del">
          <ac:chgData name="Mr. PPT" userId="6442ff2356111531" providerId="LiveId" clId="{9E5A8E78-448E-430E-B339-3D00D8E655B1}" dt="2022-11-23T08:06:19.055" v="8769" actId="478"/>
          <ac:picMkLst>
            <pc:docMk/>
            <pc:sldMk cId="2252242563" sldId="1933"/>
            <ac:picMk id="10" creationId="{868C343A-923C-44F0-BC58-F5D403E7E7FC}"/>
          </ac:picMkLst>
        </pc:picChg>
        <pc:picChg chg="del">
          <ac:chgData name="Mr. PPT" userId="6442ff2356111531" providerId="LiveId" clId="{9E5A8E78-448E-430E-B339-3D00D8E655B1}" dt="2022-11-23T08:06:18.643" v="8768" actId="478"/>
          <ac:picMkLst>
            <pc:docMk/>
            <pc:sldMk cId="2252242563" sldId="1933"/>
            <ac:picMk id="23" creationId="{96466E2F-5FA7-4045-95B6-3E17FF8C0C18}"/>
          </ac:picMkLst>
        </pc:picChg>
        <pc:picChg chg="del">
          <ac:chgData name="Mr. PPT" userId="6442ff2356111531" providerId="LiveId" clId="{9E5A8E78-448E-430E-B339-3D00D8E655B1}" dt="2022-11-23T08:06:17.838" v="8767" actId="478"/>
          <ac:picMkLst>
            <pc:docMk/>
            <pc:sldMk cId="2252242563" sldId="1933"/>
            <ac:picMk id="34" creationId="{68C7E9CC-6C7C-4726-88F4-D6F805B6C2E6}"/>
          </ac:picMkLst>
        </pc:picChg>
        <pc:picChg chg="del">
          <ac:chgData name="Mr. PPT" userId="6442ff2356111531" providerId="LiveId" clId="{9E5A8E78-448E-430E-B339-3D00D8E655B1}" dt="2022-11-23T08:06:17.838" v="8767" actId="478"/>
          <ac:picMkLst>
            <pc:docMk/>
            <pc:sldMk cId="2252242563" sldId="1933"/>
            <ac:picMk id="35" creationId="{106520D7-53FA-4A8D-9091-DF3E46BD4C59}"/>
          </ac:picMkLst>
        </pc:picChg>
        <pc:picChg chg="del">
          <ac:chgData name="Mr. PPT" userId="6442ff2356111531" providerId="LiveId" clId="{9E5A8E78-448E-430E-B339-3D00D8E655B1}" dt="2022-11-30T07:04:08.311" v="12191" actId="478"/>
          <ac:picMkLst>
            <pc:docMk/>
            <pc:sldMk cId="2252242563" sldId="1933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08.311" v="12191" actId="478"/>
          <ac:picMkLst>
            <pc:docMk/>
            <pc:sldMk cId="2252242563" sldId="1933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08.311" v="12191" actId="478"/>
          <ac:picMkLst>
            <pc:docMk/>
            <pc:sldMk cId="2252242563" sldId="1933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08.311" v="12191" actId="478"/>
          <ac:picMkLst>
            <pc:docMk/>
            <pc:sldMk cId="2252242563" sldId="1933"/>
            <ac:picMk id="67" creationId="{C9D14DF9-FA93-40D9-9D64-594AC9F4A482}"/>
          </ac:picMkLst>
        </pc:picChg>
      </pc:sldChg>
      <pc:sldChg chg="addSp delSp modSp new del mod">
        <pc:chgData name="Mr. PPT" userId="6442ff2356111531" providerId="LiveId" clId="{9E5A8E78-448E-430E-B339-3D00D8E655B1}" dt="2022-11-23T08:05:51.005" v="8761" actId="47"/>
        <pc:sldMkLst>
          <pc:docMk/>
          <pc:sldMk cId="3453246057" sldId="1933"/>
        </pc:sldMkLst>
        <pc:spChg chg="add del mod">
          <ac:chgData name="Mr. PPT" userId="6442ff2356111531" providerId="LiveId" clId="{9E5A8E78-448E-430E-B339-3D00D8E655B1}" dt="2022-11-23T08:02:18.483" v="8734" actId="478"/>
          <ac:spMkLst>
            <pc:docMk/>
            <pc:sldMk cId="3453246057" sldId="1933"/>
            <ac:spMk id="2" creationId="{64B8E3BC-D788-4D30-BB4A-A4701F422F15}"/>
          </ac:spMkLst>
        </pc:spChg>
        <pc:spChg chg="add del mod">
          <ac:chgData name="Mr. PPT" userId="6442ff2356111531" providerId="LiveId" clId="{9E5A8E78-448E-430E-B339-3D00D8E655B1}" dt="2022-11-23T08:02:18.483" v="8734" actId="478"/>
          <ac:spMkLst>
            <pc:docMk/>
            <pc:sldMk cId="3453246057" sldId="1933"/>
            <ac:spMk id="3" creationId="{482162D1-6BDF-4181-A96B-C66EA65B2C4B}"/>
          </ac:spMkLst>
        </pc:spChg>
        <pc:spChg chg="add del mod">
          <ac:chgData name="Mr. PPT" userId="6442ff2356111531" providerId="LiveId" clId="{9E5A8E78-448E-430E-B339-3D00D8E655B1}" dt="2022-11-23T08:02:18.483" v="8734" actId="478"/>
          <ac:spMkLst>
            <pc:docMk/>
            <pc:sldMk cId="3453246057" sldId="1933"/>
            <ac:spMk id="4" creationId="{A54749ED-4775-4918-BA77-F2B5A5B752F0}"/>
          </ac:spMkLst>
        </pc:spChg>
        <pc:spChg chg="add del mod">
          <ac:chgData name="Mr. PPT" userId="6442ff2356111531" providerId="LiveId" clId="{9E5A8E78-448E-430E-B339-3D00D8E655B1}" dt="2022-11-23T08:02:18.483" v="8734" actId="478"/>
          <ac:spMkLst>
            <pc:docMk/>
            <pc:sldMk cId="3453246057" sldId="1933"/>
            <ac:spMk id="5" creationId="{D157216A-F0EF-4A47-830E-ACB995E043C8}"/>
          </ac:spMkLst>
        </pc:spChg>
        <pc:spChg chg="add del mod">
          <ac:chgData name="Mr. PPT" userId="6442ff2356111531" providerId="LiveId" clId="{9E5A8E78-448E-430E-B339-3D00D8E655B1}" dt="2022-11-23T08:03:18.354" v="8742" actId="478"/>
          <ac:spMkLst>
            <pc:docMk/>
            <pc:sldMk cId="3453246057" sldId="1933"/>
            <ac:spMk id="6" creationId="{AAF1C9FD-468F-472B-B7A6-0A3DA326A856}"/>
          </ac:spMkLst>
        </pc:spChg>
        <pc:spChg chg="add del mod">
          <ac:chgData name="Mr. PPT" userId="6442ff2356111531" providerId="LiveId" clId="{9E5A8E78-448E-430E-B339-3D00D8E655B1}" dt="2022-11-23T08:04:04.144" v="8746" actId="478"/>
          <ac:spMkLst>
            <pc:docMk/>
            <pc:sldMk cId="3453246057" sldId="1933"/>
            <ac:spMk id="7" creationId="{0B6ABFFD-B329-4F8E-B61B-6CFEA90781DB}"/>
          </ac:spMkLst>
        </pc:spChg>
        <pc:spChg chg="add del">
          <ac:chgData name="Mr. PPT" userId="6442ff2356111531" providerId="LiveId" clId="{9E5A8E78-448E-430E-B339-3D00D8E655B1}" dt="2022-11-23T08:04:12.715" v="8748" actId="478"/>
          <ac:spMkLst>
            <pc:docMk/>
            <pc:sldMk cId="3453246057" sldId="1933"/>
            <ac:spMk id="8" creationId="{999D2598-AAB2-480D-A147-06C78545505F}"/>
          </ac:spMkLst>
        </pc:spChg>
        <pc:spChg chg="add del">
          <ac:chgData name="Mr. PPT" userId="6442ff2356111531" providerId="LiveId" clId="{9E5A8E78-448E-430E-B339-3D00D8E655B1}" dt="2022-11-23T08:05:49.114" v="8760" actId="478"/>
          <ac:spMkLst>
            <pc:docMk/>
            <pc:sldMk cId="3453246057" sldId="1933"/>
            <ac:spMk id="9" creationId="{A1921022-829C-466F-B7FD-8746B0D069F6}"/>
          </ac:spMkLst>
        </pc:spChg>
        <pc:spChg chg="add del mod">
          <ac:chgData name="Mr. PPT" userId="6442ff2356111531" providerId="LiveId" clId="{9E5A8E78-448E-430E-B339-3D00D8E655B1}" dt="2022-11-23T08:05:49.114" v="8760" actId="478"/>
          <ac:spMkLst>
            <pc:docMk/>
            <pc:sldMk cId="3453246057" sldId="1933"/>
            <ac:spMk id="10" creationId="{07447A20-4BF3-40E4-88E8-E3E7B0301068}"/>
          </ac:spMkLst>
        </pc:spChg>
        <pc:spChg chg="add del mod">
          <ac:chgData name="Mr. PPT" userId="6442ff2356111531" providerId="LiveId" clId="{9E5A8E78-448E-430E-B339-3D00D8E655B1}" dt="2022-11-23T08:05:28.862" v="8754" actId="478"/>
          <ac:spMkLst>
            <pc:docMk/>
            <pc:sldMk cId="3453246057" sldId="1933"/>
            <ac:spMk id="11" creationId="{5D20B9E1-3001-41A5-829D-8FB80AF45DE2}"/>
          </ac:spMkLst>
        </pc:spChg>
        <pc:spChg chg="add del mod">
          <ac:chgData name="Mr. PPT" userId="6442ff2356111531" providerId="LiveId" clId="{9E5A8E78-448E-430E-B339-3D00D8E655B1}" dt="2022-11-23T08:05:49.114" v="8760" actId="478"/>
          <ac:spMkLst>
            <pc:docMk/>
            <pc:sldMk cId="3453246057" sldId="1933"/>
            <ac:spMk id="12" creationId="{046312A6-FAF9-4B89-88A5-05A87A96C80F}"/>
          </ac:spMkLst>
        </pc:spChg>
      </pc:sldChg>
      <pc:sldChg chg="addSp delSp modSp add mod">
        <pc:chgData name="Mr. PPT" userId="6442ff2356111531" providerId="LiveId" clId="{9E5A8E78-448E-430E-B339-3D00D8E655B1}" dt="2022-11-30T07:04:10.706" v="12192" actId="478"/>
        <pc:sldMkLst>
          <pc:docMk/>
          <pc:sldMk cId="1837415525" sldId="1934"/>
        </pc:sldMkLst>
        <pc:spChg chg="mod">
          <ac:chgData name="Mr. PPT" userId="6442ff2356111531" providerId="LiveId" clId="{9E5A8E78-448E-430E-B339-3D00D8E655B1}" dt="2022-11-23T09:25:35.987" v="8968" actId="552"/>
          <ac:spMkLst>
            <pc:docMk/>
            <pc:sldMk cId="1837415525" sldId="1934"/>
            <ac:spMk id="2" creationId="{932EC26B-622B-47F1-A960-FA12191345B2}"/>
          </ac:spMkLst>
        </pc:spChg>
        <pc:spChg chg="mod topLvl">
          <ac:chgData name="Mr. PPT" userId="6442ff2356111531" providerId="LiveId" clId="{9E5A8E78-448E-430E-B339-3D00D8E655B1}" dt="2022-11-23T09:36:01.702" v="8991" actId="1076"/>
          <ac:spMkLst>
            <pc:docMk/>
            <pc:sldMk cId="1837415525" sldId="1934"/>
            <ac:spMk id="35" creationId="{3A03DC77-C160-4570-B802-750E82D946FB}"/>
          </ac:spMkLst>
        </pc:spChg>
        <pc:spChg chg="mod topLvl">
          <ac:chgData name="Mr. PPT" userId="6442ff2356111531" providerId="LiveId" clId="{9E5A8E78-448E-430E-B339-3D00D8E655B1}" dt="2022-11-23T09:36:01.702" v="8991" actId="1076"/>
          <ac:spMkLst>
            <pc:docMk/>
            <pc:sldMk cId="1837415525" sldId="1934"/>
            <ac:spMk id="36" creationId="{4D1A8E53-2744-40AF-8C54-A8C679732D5D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38" creationId="{2D1A8379-82E6-4C1E-AFAE-EE94159B3E8A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39" creationId="{C76CB0FE-F174-47CE-BA5B-FD09FE1CCFAB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40" creationId="{31D24DE7-7F11-4B16-BD00-18540FE32DE7}"/>
          </ac:spMkLst>
        </pc:spChg>
        <pc:spChg chg="del">
          <ac:chgData name="Mr. PPT" userId="6442ff2356111531" providerId="LiveId" clId="{9E5A8E78-448E-430E-B339-3D00D8E655B1}" dt="2022-11-30T07:04:10.706" v="12192" actId="478"/>
          <ac:spMkLst>
            <pc:docMk/>
            <pc:sldMk cId="1837415525" sldId="1934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42" creationId="{B817E308-26AD-4037-BD19-847471106E88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43" creationId="{CCEECE46-D4B0-4C74-908A-A0EA5DF3A951}"/>
          </ac:spMkLst>
        </pc:spChg>
        <pc:spChg chg="mod topLvl">
          <ac:chgData name="Mr. PPT" userId="6442ff2356111531" providerId="LiveId" clId="{9E5A8E78-448E-430E-B339-3D00D8E655B1}" dt="2022-11-23T09:35:48.130" v="8989" actId="1076"/>
          <ac:spMkLst>
            <pc:docMk/>
            <pc:sldMk cId="1837415525" sldId="1934"/>
            <ac:spMk id="44" creationId="{23C23886-C09F-4877-825F-98A4C6B2EFFA}"/>
          </ac:spMkLst>
        </pc:spChg>
        <pc:spChg chg="mod topLvl">
          <ac:chgData name="Mr. PPT" userId="6442ff2356111531" providerId="LiveId" clId="{9E5A8E78-448E-430E-B339-3D00D8E655B1}" dt="2022-11-23T09:35:48.130" v="8989" actId="1076"/>
          <ac:spMkLst>
            <pc:docMk/>
            <pc:sldMk cId="1837415525" sldId="1934"/>
            <ac:spMk id="45" creationId="{9BA77202-07B7-4B02-8937-0A2BE2306741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46" creationId="{6AC4D0EE-CDB2-47A8-A0D9-270056E83EC3}"/>
          </ac:spMkLst>
        </pc:spChg>
        <pc:spChg chg="mod topLvl">
          <ac:chgData name="Mr. PPT" userId="6442ff2356111531" providerId="LiveId" clId="{9E5A8E78-448E-430E-B339-3D00D8E655B1}" dt="2022-11-23T09:35:56.595" v="8990" actId="1076"/>
          <ac:spMkLst>
            <pc:docMk/>
            <pc:sldMk cId="1837415525" sldId="1934"/>
            <ac:spMk id="48" creationId="{A98BD12B-F574-41D7-BE80-E0995C886B44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49" creationId="{7F543182-2921-467C-BAEA-A23397DCFBF4}"/>
          </ac:spMkLst>
        </pc:spChg>
        <pc:spChg chg="mod topLvl">
          <ac:chgData name="Mr. PPT" userId="6442ff2356111531" providerId="LiveId" clId="{9E5A8E78-448E-430E-B339-3D00D8E655B1}" dt="2022-11-23T09:35:56.595" v="8990" actId="1076"/>
          <ac:spMkLst>
            <pc:docMk/>
            <pc:sldMk cId="1837415525" sldId="1934"/>
            <ac:spMk id="50" creationId="{4F28523D-E363-4745-9992-72BD625679FB}"/>
          </ac:spMkLst>
        </pc:spChg>
        <pc:spChg chg="add mod topLvl">
          <ac:chgData name="Mr. PPT" userId="6442ff2356111531" providerId="LiveId" clId="{9E5A8E78-448E-430E-B339-3D00D8E655B1}" dt="2022-11-23T09:36:44.624" v="8992" actId="1076"/>
          <ac:spMkLst>
            <pc:docMk/>
            <pc:sldMk cId="1837415525" sldId="1934"/>
            <ac:spMk id="51" creationId="{D1FF2D77-F287-437F-B1D6-E1F91AB7CE6D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52" creationId="{CAFB908B-C5BB-4A96-BB90-B81C56A0D47B}"/>
          </ac:spMkLst>
        </pc:spChg>
        <pc:spChg chg="add mod topLvl">
          <ac:chgData name="Mr. PPT" userId="6442ff2356111531" providerId="LiveId" clId="{9E5A8E78-448E-430E-B339-3D00D8E655B1}" dt="2022-11-23T09:36:44.624" v="8992" actId="1076"/>
          <ac:spMkLst>
            <pc:docMk/>
            <pc:sldMk cId="1837415525" sldId="1934"/>
            <ac:spMk id="53" creationId="{5DFC6FC1-A756-4B29-84A0-D481193567CB}"/>
          </ac:spMkLst>
        </pc:spChg>
        <pc:spChg chg="add mod topLvl">
          <ac:chgData name="Mr. PPT" userId="6442ff2356111531" providerId="LiveId" clId="{9E5A8E78-448E-430E-B339-3D00D8E655B1}" dt="2022-11-23T09:36:44.624" v="8992" actId="1076"/>
          <ac:spMkLst>
            <pc:docMk/>
            <pc:sldMk cId="1837415525" sldId="1934"/>
            <ac:spMk id="54" creationId="{2B1EACF4-667B-4F40-AB6F-A6FFCC6F29B9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55" creationId="{DB49F55F-2906-46F0-B936-C783A01C4CB1}"/>
          </ac:spMkLst>
        </pc:spChg>
        <pc:spChg chg="mod">
          <ac:chgData name="Mr. PPT" userId="6442ff2356111531" providerId="LiveId" clId="{9E5A8E78-448E-430E-B339-3D00D8E655B1}" dt="2022-11-23T09:22:51.250" v="8942"/>
          <ac:spMkLst>
            <pc:docMk/>
            <pc:sldMk cId="1837415525" sldId="1934"/>
            <ac:spMk id="57" creationId="{3FC852C1-B5F7-4FCA-99A1-A661A5ABEE4C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58" creationId="{B1FBF29D-1CF8-4DC7-BC4C-D5DE94DCDBB4}"/>
          </ac:spMkLst>
        </pc:spChg>
        <pc:spChg chg="mod">
          <ac:chgData name="Mr. PPT" userId="6442ff2356111531" providerId="LiveId" clId="{9E5A8E78-448E-430E-B339-3D00D8E655B1}" dt="2022-11-23T09:22:51.250" v="8942"/>
          <ac:spMkLst>
            <pc:docMk/>
            <pc:sldMk cId="1837415525" sldId="1934"/>
            <ac:spMk id="62" creationId="{45A9495D-E14F-4C59-B518-781725C5B1BC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63" creationId="{F913B317-B1F6-4D24-A63E-B9869FD0F12F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64" creationId="{270B6C5F-26E5-49CA-AC71-84C7B005961A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65" creationId="{1402BA36-37C8-4B94-823B-05F491B88E53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66" creationId="{C71AC7B1-7E18-4109-BE75-960248EBDA05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68" creationId="{DA1B569A-DD9A-47AD-8D1A-D230472B50E2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69" creationId="{459F6E8B-4965-47DD-B5BE-35DA7DB78BDD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70" creationId="{A91FFF59-96D9-4B18-B6D2-F1EA71A8132F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71" creationId="{668BC50F-BF74-49A7-8312-1F48E0ABAA25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73" creationId="{8CC18865-280D-4412-AB9E-932C7C844746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74" creationId="{A2C492F7-4AC3-4996-A75A-F75979F4FD8E}"/>
          </ac:spMkLst>
        </pc:spChg>
        <pc:spChg chg="del">
          <ac:chgData name="Mr. PPT" userId="6442ff2356111531" providerId="LiveId" clId="{9E5A8E78-448E-430E-B339-3D00D8E655B1}" dt="2022-11-23T09:22:50.786" v="8941" actId="478"/>
          <ac:spMkLst>
            <pc:docMk/>
            <pc:sldMk cId="1837415525" sldId="1934"/>
            <ac:spMk id="75" creationId="{237F9A48-8E7E-49B2-B471-738FE035BDAD}"/>
          </ac:spMkLst>
        </pc:spChg>
        <pc:spChg chg="mod">
          <ac:chgData name="Mr. PPT" userId="6442ff2356111531" providerId="LiveId" clId="{9E5A8E78-448E-430E-B339-3D00D8E655B1}" dt="2022-11-23T09:22:51.250" v="8942"/>
          <ac:spMkLst>
            <pc:docMk/>
            <pc:sldMk cId="1837415525" sldId="1934"/>
            <ac:spMk id="76" creationId="{DC44A2AF-7BFE-43FA-A0E8-7566AD4C4556}"/>
          </ac:spMkLst>
        </pc:spChg>
        <pc:spChg chg="mod">
          <ac:chgData name="Mr. PPT" userId="6442ff2356111531" providerId="LiveId" clId="{9E5A8E78-448E-430E-B339-3D00D8E655B1}" dt="2022-11-23T09:22:51.250" v="8942"/>
          <ac:spMkLst>
            <pc:docMk/>
            <pc:sldMk cId="1837415525" sldId="1934"/>
            <ac:spMk id="77" creationId="{75EB7EE3-A541-49F2-A687-2C113CDA1441}"/>
          </ac:spMkLst>
        </pc:spChg>
        <pc:spChg chg="mod">
          <ac:chgData name="Mr. PPT" userId="6442ff2356111531" providerId="LiveId" clId="{9E5A8E78-448E-430E-B339-3D00D8E655B1}" dt="2022-11-23T09:22:51.250" v="8942"/>
          <ac:spMkLst>
            <pc:docMk/>
            <pc:sldMk cId="1837415525" sldId="1934"/>
            <ac:spMk id="79" creationId="{A1BE0A8F-074B-4151-9393-BF6903CC61E3}"/>
          </ac:spMkLst>
        </pc:spChg>
        <pc:spChg chg="mod">
          <ac:chgData name="Mr. PPT" userId="6442ff2356111531" providerId="LiveId" clId="{9E5A8E78-448E-430E-B339-3D00D8E655B1}" dt="2022-11-23T09:22:51.250" v="8942"/>
          <ac:spMkLst>
            <pc:docMk/>
            <pc:sldMk cId="1837415525" sldId="1934"/>
            <ac:spMk id="80" creationId="{86686CF8-2FA8-489F-935C-9F1AF75A2187}"/>
          </ac:spMkLst>
        </pc:spChg>
        <pc:spChg chg="add del mod">
          <ac:chgData name="Mr. PPT" userId="6442ff2356111531" providerId="LiveId" clId="{9E5A8E78-448E-430E-B339-3D00D8E655B1}" dt="2022-11-23T09:35:25.559" v="8982" actId="478"/>
          <ac:spMkLst>
            <pc:docMk/>
            <pc:sldMk cId="1837415525" sldId="1934"/>
            <ac:spMk id="81" creationId="{B20F6F35-E7DA-437F-B93C-AE535911CDD3}"/>
          </ac:spMkLst>
        </pc:spChg>
        <pc:spChg chg="add del mod">
          <ac:chgData name="Mr. PPT" userId="6442ff2356111531" providerId="LiveId" clId="{9E5A8E78-448E-430E-B339-3D00D8E655B1}" dt="2022-11-23T09:35:25.559" v="8982" actId="478"/>
          <ac:spMkLst>
            <pc:docMk/>
            <pc:sldMk cId="1837415525" sldId="1934"/>
            <ac:spMk id="82" creationId="{9D7B73A7-8B67-456B-AB56-14490F7727B1}"/>
          </ac:spMkLst>
        </pc:spChg>
        <pc:spChg chg="add del mod">
          <ac:chgData name="Mr. PPT" userId="6442ff2356111531" providerId="LiveId" clId="{9E5A8E78-448E-430E-B339-3D00D8E655B1}" dt="2022-11-23T09:35:25.559" v="8982" actId="478"/>
          <ac:spMkLst>
            <pc:docMk/>
            <pc:sldMk cId="1837415525" sldId="1934"/>
            <ac:spMk id="83" creationId="{1A202AB0-2999-4F8B-9416-2569460E912B}"/>
          </ac:spMkLst>
        </pc:spChg>
        <pc:spChg chg="add del mod topLvl">
          <ac:chgData name="Mr. PPT" userId="6442ff2356111531" providerId="LiveId" clId="{9E5A8E78-448E-430E-B339-3D00D8E655B1}" dt="2022-11-23T09:25:21.020" v="8965" actId="478"/>
          <ac:spMkLst>
            <pc:docMk/>
            <pc:sldMk cId="1837415525" sldId="1934"/>
            <ac:spMk id="90" creationId="{044C73B9-565A-4405-8495-C00789A31CFA}"/>
          </ac:spMkLst>
        </pc:spChg>
        <pc:spChg chg="add del mod topLvl">
          <ac:chgData name="Mr. PPT" userId="6442ff2356111531" providerId="LiveId" clId="{9E5A8E78-448E-430E-B339-3D00D8E655B1}" dt="2022-11-23T09:25:21.020" v="8965" actId="478"/>
          <ac:spMkLst>
            <pc:docMk/>
            <pc:sldMk cId="1837415525" sldId="1934"/>
            <ac:spMk id="91" creationId="{C8C68F33-81A2-4097-ABF2-532DA4D70B00}"/>
          </ac:spMkLst>
        </pc:spChg>
        <pc:spChg chg="add del mod">
          <ac:chgData name="Mr. PPT" userId="6442ff2356111531" providerId="LiveId" clId="{9E5A8E78-448E-430E-B339-3D00D8E655B1}" dt="2022-11-23T09:26:10.217" v="8975" actId="478"/>
          <ac:spMkLst>
            <pc:docMk/>
            <pc:sldMk cId="1837415525" sldId="1934"/>
            <ac:spMk id="92" creationId="{BED6E1EB-8792-4CD5-8D6A-159F44FDFA47}"/>
          </ac:spMkLst>
        </pc:spChg>
        <pc:spChg chg="mod">
          <ac:chgData name="Mr. PPT" userId="6442ff2356111531" providerId="LiveId" clId="{9E5A8E78-448E-430E-B339-3D00D8E655B1}" dt="2022-11-23T09:26:25.566" v="8977"/>
          <ac:spMkLst>
            <pc:docMk/>
            <pc:sldMk cId="1837415525" sldId="1934"/>
            <ac:spMk id="94" creationId="{86266C0C-29A8-40DF-ADF6-D86B3A74A0FF}"/>
          </ac:spMkLst>
        </pc:spChg>
        <pc:spChg chg="mod">
          <ac:chgData name="Mr. PPT" userId="6442ff2356111531" providerId="LiveId" clId="{9E5A8E78-448E-430E-B339-3D00D8E655B1}" dt="2022-11-23T09:26:25.566" v="8977"/>
          <ac:spMkLst>
            <pc:docMk/>
            <pc:sldMk cId="1837415525" sldId="1934"/>
            <ac:spMk id="97" creationId="{604E3016-61A1-4A94-B7B7-5BE006F4A258}"/>
          </ac:spMkLst>
        </pc:spChg>
        <pc:spChg chg="mod">
          <ac:chgData name="Mr. PPT" userId="6442ff2356111531" providerId="LiveId" clId="{9E5A8E78-448E-430E-B339-3D00D8E655B1}" dt="2022-11-23T09:26:25.566" v="8977"/>
          <ac:spMkLst>
            <pc:docMk/>
            <pc:sldMk cId="1837415525" sldId="1934"/>
            <ac:spMk id="100" creationId="{0B930AEF-9296-42DF-85E9-0465E9EABA52}"/>
          </ac:spMkLst>
        </pc:spChg>
        <pc:spChg chg="mod">
          <ac:chgData name="Mr. PPT" userId="6442ff2356111531" providerId="LiveId" clId="{9E5A8E78-448E-430E-B339-3D00D8E655B1}" dt="2022-11-23T09:26:25.566" v="8977"/>
          <ac:spMkLst>
            <pc:docMk/>
            <pc:sldMk cId="1837415525" sldId="1934"/>
            <ac:spMk id="101" creationId="{AFAE5F00-D86A-47C9-B89A-3C70F3C96BD4}"/>
          </ac:spMkLst>
        </pc:spChg>
        <pc:spChg chg="mod">
          <ac:chgData name="Mr. PPT" userId="6442ff2356111531" providerId="LiveId" clId="{9E5A8E78-448E-430E-B339-3D00D8E655B1}" dt="2022-11-23T09:26:25.566" v="8977"/>
          <ac:spMkLst>
            <pc:docMk/>
            <pc:sldMk cId="1837415525" sldId="1934"/>
            <ac:spMk id="102" creationId="{74DA5F21-E84B-4F27-BAF7-663A429584BD}"/>
          </ac:spMkLst>
        </pc:spChg>
        <pc:spChg chg="mod">
          <ac:chgData name="Mr. PPT" userId="6442ff2356111531" providerId="LiveId" clId="{9E5A8E78-448E-430E-B339-3D00D8E655B1}" dt="2022-11-23T09:26:25.566" v="8977"/>
          <ac:spMkLst>
            <pc:docMk/>
            <pc:sldMk cId="1837415525" sldId="1934"/>
            <ac:spMk id="103" creationId="{19DEBAF6-223D-4DC4-9ABF-5CC26FCF06E0}"/>
          </ac:spMkLst>
        </pc:spChg>
        <pc:spChg chg="add mod">
          <ac:chgData name="Mr. PPT" userId="6442ff2356111531" providerId="LiveId" clId="{9E5A8E78-448E-430E-B339-3D00D8E655B1}" dt="2022-11-23T09:38:22.628" v="9001"/>
          <ac:spMkLst>
            <pc:docMk/>
            <pc:sldMk cId="1837415525" sldId="1934"/>
            <ac:spMk id="104" creationId="{28DA4906-BFBA-4988-8B8E-8C71534F1604}"/>
          </ac:spMkLst>
        </pc:spChg>
        <pc:grpChg chg="add del mod">
          <ac:chgData name="Mr. PPT" userId="6442ff2356111531" providerId="LiveId" clId="{9E5A8E78-448E-430E-B339-3D00D8E655B1}" dt="2022-11-23T09:23:56.883" v="8953" actId="165"/>
          <ac:grpSpMkLst>
            <pc:docMk/>
            <pc:sldMk cId="1837415525" sldId="1934"/>
            <ac:grpSpMk id="8" creationId="{8DB2CCA9-6BA5-427A-AE44-860A352BD36A}"/>
          </ac:grpSpMkLst>
        </pc:grpChg>
        <pc:grpChg chg="add del mod">
          <ac:chgData name="Mr. PPT" userId="6442ff2356111531" providerId="LiveId" clId="{9E5A8E78-448E-430E-B339-3D00D8E655B1}" dt="2022-11-23T09:25:10.354" v="8964" actId="165"/>
          <ac:grpSpMkLst>
            <pc:docMk/>
            <pc:sldMk cId="1837415525" sldId="1934"/>
            <ac:grpSpMk id="9" creationId="{FB5FD72F-DE8C-49F9-B8ED-A4F5D4EA15CF}"/>
          </ac:grpSpMkLst>
        </pc:grpChg>
        <pc:grpChg chg="add del mod">
          <ac:chgData name="Mr. PPT" userId="6442ff2356111531" providerId="LiveId" clId="{9E5A8E78-448E-430E-B339-3D00D8E655B1}" dt="2022-11-23T09:35:16.328" v="8980" actId="165"/>
          <ac:grpSpMkLst>
            <pc:docMk/>
            <pc:sldMk cId="1837415525" sldId="1934"/>
            <ac:grpSpMk id="34" creationId="{927F57F9-E3FA-4F6F-9F92-603EDEAE71EC}"/>
          </ac:grpSpMkLst>
        </pc:grpChg>
        <pc:grpChg chg="add del mod">
          <ac:chgData name="Mr. PPT" userId="6442ff2356111531" providerId="LiveId" clId="{9E5A8E78-448E-430E-B339-3D00D8E655B1}" dt="2022-11-23T09:35:16.328" v="8980" actId="165"/>
          <ac:grpSpMkLst>
            <pc:docMk/>
            <pc:sldMk cId="1837415525" sldId="1934"/>
            <ac:grpSpMk id="37" creationId="{E8116F4B-1E32-489D-B75A-33DCE42EE070}"/>
          </ac:grpSpMkLst>
        </pc:grpChg>
        <pc:grpChg chg="add del mod">
          <ac:chgData name="Mr. PPT" userId="6442ff2356111531" providerId="LiveId" clId="{9E5A8E78-448E-430E-B339-3D00D8E655B1}" dt="2022-11-23T09:35:16.328" v="8980" actId="165"/>
          <ac:grpSpMkLst>
            <pc:docMk/>
            <pc:sldMk cId="1837415525" sldId="1934"/>
            <ac:grpSpMk id="47" creationId="{5F2C2030-4EB5-4F0D-9DB6-78013CF8611C}"/>
          </ac:grpSpMkLst>
        </pc:grpChg>
        <pc:grpChg chg="add mod">
          <ac:chgData name="Mr. PPT" userId="6442ff2356111531" providerId="LiveId" clId="{9E5A8E78-448E-430E-B339-3D00D8E655B1}" dt="2022-11-23T09:36:44.624" v="8992" actId="1076"/>
          <ac:grpSpMkLst>
            <pc:docMk/>
            <pc:sldMk cId="1837415525" sldId="1934"/>
            <ac:grpSpMk id="56" creationId="{F36243C1-5D87-44C5-A4DF-696375353B85}"/>
          </ac:grpSpMkLst>
        </pc:grpChg>
        <pc:grpChg chg="add mod">
          <ac:chgData name="Mr. PPT" userId="6442ff2356111531" providerId="LiveId" clId="{9E5A8E78-448E-430E-B339-3D00D8E655B1}" dt="2022-11-23T09:36:44.624" v="8992" actId="1076"/>
          <ac:grpSpMkLst>
            <pc:docMk/>
            <pc:sldMk cId="1837415525" sldId="1934"/>
            <ac:grpSpMk id="72" creationId="{29E3F6AE-A1C0-4C63-B91A-5F6754DE4EE6}"/>
          </ac:grpSpMkLst>
        </pc:grpChg>
        <pc:grpChg chg="add mod">
          <ac:chgData name="Mr. PPT" userId="6442ff2356111531" providerId="LiveId" clId="{9E5A8E78-448E-430E-B339-3D00D8E655B1}" dt="2022-11-23T09:36:44.624" v="8992" actId="1076"/>
          <ac:grpSpMkLst>
            <pc:docMk/>
            <pc:sldMk cId="1837415525" sldId="1934"/>
            <ac:grpSpMk id="78" creationId="{DFAB43B6-282B-4A84-8C09-2B818ED57C9E}"/>
          </ac:grpSpMkLst>
        </pc:grpChg>
        <pc:grpChg chg="add del mod">
          <ac:chgData name="Mr. PPT" userId="6442ff2356111531" providerId="LiveId" clId="{9E5A8E78-448E-430E-B339-3D00D8E655B1}" dt="2022-11-23T09:26:27.027" v="8978"/>
          <ac:grpSpMkLst>
            <pc:docMk/>
            <pc:sldMk cId="1837415525" sldId="1934"/>
            <ac:grpSpMk id="93" creationId="{A6065705-D5D7-4E2E-A356-0355B5BE58D7}"/>
          </ac:grpSpMkLst>
        </pc:grpChg>
        <pc:grpChg chg="mod">
          <ac:chgData name="Mr. PPT" userId="6442ff2356111531" providerId="LiveId" clId="{9E5A8E78-448E-430E-B339-3D00D8E655B1}" dt="2022-11-23T09:26:25.566" v="8977"/>
          <ac:grpSpMkLst>
            <pc:docMk/>
            <pc:sldMk cId="1837415525" sldId="1934"/>
            <ac:grpSpMk id="95" creationId="{C26C1624-F89F-44F2-9BCF-50CEB7F2B10B}"/>
          </ac:grpSpMkLst>
        </pc:grpChg>
        <pc:grpChg chg="mod">
          <ac:chgData name="Mr. PPT" userId="6442ff2356111531" providerId="LiveId" clId="{9E5A8E78-448E-430E-B339-3D00D8E655B1}" dt="2022-11-23T09:26:25.566" v="8977"/>
          <ac:grpSpMkLst>
            <pc:docMk/>
            <pc:sldMk cId="1837415525" sldId="1934"/>
            <ac:grpSpMk id="98" creationId="{60963F2B-8C13-488E-B791-75EC2B0DD7CC}"/>
          </ac:grpSpMkLst>
        </pc:grpChg>
        <pc:picChg chg="add mod ord modCrop">
          <ac:chgData name="Mr. PPT" userId="6442ff2356111531" providerId="LiveId" clId="{9E5A8E78-448E-430E-B339-3D00D8E655B1}" dt="2022-11-23T09:38:05.429" v="9000" actId="18131"/>
          <ac:picMkLst>
            <pc:docMk/>
            <pc:sldMk cId="1837415525" sldId="1934"/>
            <ac:picMk id="11" creationId="{23DFC113-487E-4E5D-8AF4-2AEC100F2713}"/>
          </ac:picMkLst>
        </pc:picChg>
        <pc:picChg chg="del">
          <ac:chgData name="Mr. PPT" userId="6442ff2356111531" providerId="LiveId" clId="{9E5A8E78-448E-430E-B339-3D00D8E655B1}" dt="2022-11-30T07:04:10.706" v="12192" actId="478"/>
          <ac:picMkLst>
            <pc:docMk/>
            <pc:sldMk cId="1837415525" sldId="1934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10.706" v="12192" actId="478"/>
          <ac:picMkLst>
            <pc:docMk/>
            <pc:sldMk cId="1837415525" sldId="1934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10.706" v="12192" actId="478"/>
          <ac:picMkLst>
            <pc:docMk/>
            <pc:sldMk cId="1837415525" sldId="1934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10.706" v="12192" actId="478"/>
          <ac:picMkLst>
            <pc:docMk/>
            <pc:sldMk cId="1837415525" sldId="1934"/>
            <ac:picMk id="67" creationId="{C9D14DF9-FA93-40D9-9D64-594AC9F4A482}"/>
          </ac:picMkLst>
        </pc:picChg>
        <pc:picChg chg="mod">
          <ac:chgData name="Mr. PPT" userId="6442ff2356111531" providerId="LiveId" clId="{9E5A8E78-448E-430E-B339-3D00D8E655B1}" dt="2022-11-23T09:26:25.566" v="8977"/>
          <ac:picMkLst>
            <pc:docMk/>
            <pc:sldMk cId="1837415525" sldId="1934"/>
            <ac:picMk id="96" creationId="{CD8FC29D-D087-45E2-A80E-AD55C1C118E8}"/>
          </ac:picMkLst>
        </pc:picChg>
        <pc:picChg chg="mod">
          <ac:chgData name="Mr. PPT" userId="6442ff2356111531" providerId="LiveId" clId="{9E5A8E78-448E-430E-B339-3D00D8E655B1}" dt="2022-11-23T09:26:25.566" v="8977"/>
          <ac:picMkLst>
            <pc:docMk/>
            <pc:sldMk cId="1837415525" sldId="1934"/>
            <ac:picMk id="99" creationId="{460702DA-270C-4B94-AA1B-666517D46C3D}"/>
          </ac:picMkLst>
        </pc:picChg>
        <pc:cxnChg chg="mod">
          <ac:chgData name="Mr. PPT" userId="6442ff2356111531" providerId="LiveId" clId="{9E5A8E78-448E-430E-B339-3D00D8E655B1}" dt="2022-11-23T09:35:28.780" v="8984" actId="1076"/>
          <ac:cxnSpMkLst>
            <pc:docMk/>
            <pc:sldMk cId="1837415525" sldId="1934"/>
            <ac:cxnSpMk id="6" creationId="{FE0EABEB-A824-413A-8C5A-2660CCB3E92D}"/>
          </ac:cxnSpMkLst>
        </pc:cxnChg>
        <pc:cxnChg chg="add del mod">
          <ac:chgData name="Mr. PPT" userId="6442ff2356111531" providerId="LiveId" clId="{9E5A8E78-448E-430E-B339-3D00D8E655B1}" dt="2022-11-23T09:35:22.705" v="8981" actId="478"/>
          <ac:cxnSpMkLst>
            <pc:docMk/>
            <pc:sldMk cId="1837415525" sldId="1934"/>
            <ac:cxnSpMk id="84" creationId="{90D2F8AD-75F1-41B3-8305-DBFF80739574}"/>
          </ac:cxnSpMkLst>
        </pc:cxnChg>
        <pc:cxnChg chg="add del mod">
          <ac:chgData name="Mr. PPT" userId="6442ff2356111531" providerId="LiveId" clId="{9E5A8E78-448E-430E-B339-3D00D8E655B1}" dt="2022-11-23T09:35:22.705" v="8981" actId="478"/>
          <ac:cxnSpMkLst>
            <pc:docMk/>
            <pc:sldMk cId="1837415525" sldId="1934"/>
            <ac:cxnSpMk id="85" creationId="{433DC0BF-3CAA-4225-A857-EF88104BFA45}"/>
          </ac:cxnSpMkLst>
        </pc:cxnChg>
        <pc:cxnChg chg="add del mod">
          <ac:chgData name="Mr. PPT" userId="6442ff2356111531" providerId="LiveId" clId="{9E5A8E78-448E-430E-B339-3D00D8E655B1}" dt="2022-11-23T09:35:22.705" v="8981" actId="478"/>
          <ac:cxnSpMkLst>
            <pc:docMk/>
            <pc:sldMk cId="1837415525" sldId="1934"/>
            <ac:cxnSpMk id="86" creationId="{F0D64AD8-3DC4-42F4-9C24-084EA60F647A}"/>
          </ac:cxnSpMkLst>
        </pc:cxnChg>
        <pc:cxnChg chg="add del mod">
          <ac:chgData name="Mr. PPT" userId="6442ff2356111531" providerId="LiveId" clId="{9E5A8E78-448E-430E-B339-3D00D8E655B1}" dt="2022-11-23T09:35:22.705" v="8981" actId="478"/>
          <ac:cxnSpMkLst>
            <pc:docMk/>
            <pc:sldMk cId="1837415525" sldId="1934"/>
            <ac:cxnSpMk id="87" creationId="{16CF404F-5BE8-46BD-8C7B-E2CEA99521A9}"/>
          </ac:cxnSpMkLst>
        </pc:cxnChg>
        <pc:cxnChg chg="add del mod">
          <ac:chgData name="Mr. PPT" userId="6442ff2356111531" providerId="LiveId" clId="{9E5A8E78-448E-430E-B339-3D00D8E655B1}" dt="2022-11-23T09:35:22.705" v="8981" actId="478"/>
          <ac:cxnSpMkLst>
            <pc:docMk/>
            <pc:sldMk cId="1837415525" sldId="1934"/>
            <ac:cxnSpMk id="88" creationId="{5509AA4D-512D-421A-A658-288DF767FBB6}"/>
          </ac:cxnSpMkLst>
        </pc:cxnChg>
        <pc:cxnChg chg="add del mod">
          <ac:chgData name="Mr. PPT" userId="6442ff2356111531" providerId="LiveId" clId="{9E5A8E78-448E-430E-B339-3D00D8E655B1}" dt="2022-11-23T09:35:22.705" v="8981" actId="478"/>
          <ac:cxnSpMkLst>
            <pc:docMk/>
            <pc:sldMk cId="1837415525" sldId="1934"/>
            <ac:cxnSpMk id="89" creationId="{356D6B6B-DE2C-4E25-8621-884EE2A207F0}"/>
          </ac:cxnSpMkLst>
        </pc:cxnChg>
        <pc:cxnChg chg="add mod">
          <ac:chgData name="Mr. PPT" userId="6442ff2356111531" providerId="LiveId" clId="{9E5A8E78-448E-430E-B339-3D00D8E655B1}" dt="2022-11-23T09:38:29.458" v="9002" actId="14100"/>
          <ac:cxnSpMkLst>
            <pc:docMk/>
            <pc:sldMk cId="1837415525" sldId="1934"/>
            <ac:cxnSpMk id="105" creationId="{D9E4CABA-37BD-4A73-9265-B08C857DD63E}"/>
          </ac:cxnSpMkLst>
        </pc:cxnChg>
      </pc:sldChg>
      <pc:sldChg chg="delSp mod">
        <pc:chgData name="Mr. PPT" userId="6442ff2356111531" providerId="LiveId" clId="{9E5A8E78-448E-430E-B339-3D00D8E655B1}" dt="2022-11-30T07:03:11.605" v="12162" actId="478"/>
        <pc:sldMkLst>
          <pc:docMk/>
          <pc:sldMk cId="2733715567" sldId="1935"/>
        </pc:sldMkLst>
        <pc:spChg chg="del">
          <ac:chgData name="Mr. PPT" userId="6442ff2356111531" providerId="LiveId" clId="{9E5A8E78-448E-430E-B339-3D00D8E655B1}" dt="2022-11-30T07:03:11.605" v="12162" actId="478"/>
          <ac:spMkLst>
            <pc:docMk/>
            <pc:sldMk cId="2733715567" sldId="1935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3:11.605" v="12162" actId="478"/>
          <ac:picMkLst>
            <pc:docMk/>
            <pc:sldMk cId="2733715567" sldId="1935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3:11.605" v="12162" actId="478"/>
          <ac:picMkLst>
            <pc:docMk/>
            <pc:sldMk cId="2733715567" sldId="1935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3:11.605" v="12162" actId="478"/>
          <ac:picMkLst>
            <pc:docMk/>
            <pc:sldMk cId="2733715567" sldId="1935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3:11.605" v="12162" actId="478"/>
          <ac:picMkLst>
            <pc:docMk/>
            <pc:sldMk cId="2733715567" sldId="1935"/>
            <ac:picMk id="67" creationId="{C9D14DF9-FA93-40D9-9D64-594AC9F4A482}"/>
          </ac:picMkLst>
        </pc:picChg>
      </pc:sldChg>
      <pc:sldChg chg="addSp delSp modSp mod">
        <pc:chgData name="Mr. PPT" userId="6442ff2356111531" providerId="LiveId" clId="{9E5A8E78-448E-430E-B339-3D00D8E655B1}" dt="2022-11-30T07:04:12.943" v="12193" actId="478"/>
        <pc:sldMkLst>
          <pc:docMk/>
          <pc:sldMk cId="3249786000" sldId="1936"/>
        </pc:sldMkLst>
        <pc:spChg chg="mod">
          <ac:chgData name="Mr. PPT" userId="6442ff2356111531" providerId="LiveId" clId="{9E5A8E78-448E-430E-B339-3D00D8E655B1}" dt="2022-11-24T07:21:00.506" v="9008" actId="552"/>
          <ac:spMkLst>
            <pc:docMk/>
            <pc:sldMk cId="3249786000" sldId="1936"/>
            <ac:spMk id="2" creationId="{932EC26B-622B-47F1-A960-FA12191345B2}"/>
          </ac:spMkLst>
        </pc:spChg>
        <pc:spChg chg="add 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8" creationId="{93EB71D0-CB4F-8EA2-FA61-F5FB2DBB927E}"/>
          </ac:spMkLst>
        </pc:spChg>
        <pc:spChg chg="add 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9" creationId="{15AE6FCA-2BC7-8EBB-EDDA-F8636ED0D6D3}"/>
          </ac:spMkLst>
        </pc:spChg>
        <pc:spChg chg="mod topLvl">
          <ac:chgData name="Mr. PPT" userId="6442ff2356111531" providerId="LiveId" clId="{9E5A8E78-448E-430E-B339-3D00D8E655B1}" dt="2022-11-24T07:25:20.227" v="9064" actId="165"/>
          <ac:spMkLst>
            <pc:docMk/>
            <pc:sldMk cId="3249786000" sldId="1936"/>
            <ac:spMk id="13" creationId="{4A6A9D9E-5AE7-7F6B-FD66-29B62F030E70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15" creationId="{D2D1F297-A911-FF4E-C795-4C717F24F8F2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16" creationId="{41848A19-CA0E-B6DF-3D0B-31C642A7E252}"/>
          </ac:spMkLst>
        </pc:spChg>
        <pc:spChg chg="mod topLvl">
          <ac:chgData name="Mr. PPT" userId="6442ff2356111531" providerId="LiveId" clId="{9E5A8E78-448E-430E-B339-3D00D8E655B1}" dt="2022-11-24T07:26:54.204" v="9067" actId="207"/>
          <ac:spMkLst>
            <pc:docMk/>
            <pc:sldMk cId="3249786000" sldId="1936"/>
            <ac:spMk id="18" creationId="{AEAFA3B8-F683-DD48-F207-462180B7E24D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20" creationId="{189E2FDB-3285-FC81-B5AA-673A231B267B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21" creationId="{297A05E5-AC0D-9CF2-589D-CAF8C95D6EE4}"/>
          </ac:spMkLst>
        </pc:spChg>
        <pc:spChg chg="mod">
          <ac:chgData name="Mr. PPT" userId="6442ff2356111531" providerId="LiveId" clId="{9E5A8E78-448E-430E-B339-3D00D8E655B1}" dt="2022-11-24T07:23:10.982" v="9039" actId="571"/>
          <ac:spMkLst>
            <pc:docMk/>
            <pc:sldMk cId="3249786000" sldId="1936"/>
            <ac:spMk id="24" creationId="{93F92617-0AE1-50B0-06D7-DF1F65FCD030}"/>
          </ac:spMkLst>
        </pc:spChg>
        <pc:spChg chg="mod">
          <ac:chgData name="Mr. PPT" userId="6442ff2356111531" providerId="LiveId" clId="{9E5A8E78-448E-430E-B339-3D00D8E655B1}" dt="2022-11-24T07:23:10.982" v="9039" actId="571"/>
          <ac:spMkLst>
            <pc:docMk/>
            <pc:sldMk cId="3249786000" sldId="1936"/>
            <ac:spMk id="26" creationId="{F2AA8992-F524-9AC2-BEDE-7E21C86E67A7}"/>
          </ac:spMkLst>
        </pc:spChg>
        <pc:spChg chg="mod">
          <ac:chgData name="Mr. PPT" userId="6442ff2356111531" providerId="LiveId" clId="{9E5A8E78-448E-430E-B339-3D00D8E655B1}" dt="2022-11-24T07:23:10.982" v="9039" actId="571"/>
          <ac:spMkLst>
            <pc:docMk/>
            <pc:sldMk cId="3249786000" sldId="1936"/>
            <ac:spMk id="27" creationId="{C0B0A67A-43A4-826D-CA76-2D290615B6E2}"/>
          </ac:spMkLst>
        </pc:spChg>
        <pc:spChg chg="mod">
          <ac:chgData name="Mr. PPT" userId="6442ff2356111531" providerId="LiveId" clId="{9E5A8E78-448E-430E-B339-3D00D8E655B1}" dt="2022-11-24T07:23:09.300" v="9036" actId="571"/>
          <ac:spMkLst>
            <pc:docMk/>
            <pc:sldMk cId="3249786000" sldId="1936"/>
            <ac:spMk id="29" creationId="{F922BD46-89CA-071C-6135-9AB62AF574F2}"/>
          </ac:spMkLst>
        </pc:spChg>
        <pc:spChg chg="mod">
          <ac:chgData name="Mr. PPT" userId="6442ff2356111531" providerId="LiveId" clId="{9E5A8E78-448E-430E-B339-3D00D8E655B1}" dt="2022-11-24T07:23:09.300" v="9036" actId="571"/>
          <ac:spMkLst>
            <pc:docMk/>
            <pc:sldMk cId="3249786000" sldId="1936"/>
            <ac:spMk id="31" creationId="{42294A93-494E-C51F-E606-F80DF9C9DB45}"/>
          </ac:spMkLst>
        </pc:spChg>
        <pc:spChg chg="mod">
          <ac:chgData name="Mr. PPT" userId="6442ff2356111531" providerId="LiveId" clId="{9E5A8E78-448E-430E-B339-3D00D8E655B1}" dt="2022-11-24T07:23:09.300" v="9036" actId="571"/>
          <ac:spMkLst>
            <pc:docMk/>
            <pc:sldMk cId="3249786000" sldId="1936"/>
            <ac:spMk id="32" creationId="{C2F0DCCE-DA25-E4C4-672A-A1EF0C647B9C}"/>
          </ac:spMkLst>
        </pc:spChg>
        <pc:spChg chg="mod topLvl">
          <ac:chgData name="Mr. PPT" userId="6442ff2356111531" providerId="LiveId" clId="{9E5A8E78-448E-430E-B339-3D00D8E655B1}" dt="2022-11-24T07:25:20.227" v="9064" actId="165"/>
          <ac:spMkLst>
            <pc:docMk/>
            <pc:sldMk cId="3249786000" sldId="1936"/>
            <ac:spMk id="38" creationId="{4D4D8CD4-33F8-D8F2-399F-EB339F3251BC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40" creationId="{0AABE601-6F8C-D866-5BCC-CBDDAF6DBD3C}"/>
          </ac:spMkLst>
        </pc:spChg>
        <pc:spChg chg="del">
          <ac:chgData name="Mr. PPT" userId="6442ff2356111531" providerId="LiveId" clId="{9E5A8E78-448E-430E-B339-3D00D8E655B1}" dt="2022-11-30T07:04:12.943" v="12193" actId="478"/>
          <ac:spMkLst>
            <pc:docMk/>
            <pc:sldMk cId="3249786000" sldId="1936"/>
            <ac:spMk id="41" creationId="{F61FBFA5-2054-4DB8-916E-11EAE433D6F3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42" creationId="{AE51FA70-F091-C47E-069E-7178A7803694}"/>
          </ac:spMkLst>
        </pc:spChg>
        <pc:spChg chg="mod topLvl">
          <ac:chgData name="Mr. PPT" userId="6442ff2356111531" providerId="LiveId" clId="{9E5A8E78-448E-430E-B339-3D00D8E655B1}" dt="2022-11-24T07:26:54.204" v="9067" actId="207"/>
          <ac:spMkLst>
            <pc:docMk/>
            <pc:sldMk cId="3249786000" sldId="1936"/>
            <ac:spMk id="43" creationId="{3B27DE1C-FDA9-BDE0-86BD-8D54A351D370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45" creationId="{2E50D5BA-E09F-A12A-4658-CFAC454E7550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46" creationId="{22073933-8827-2CFC-16FF-5C68CC339253}"/>
          </ac:spMkLst>
        </pc:spChg>
        <pc:spChg chg="mod topLvl">
          <ac:chgData name="Mr. PPT" userId="6442ff2356111531" providerId="LiveId" clId="{9E5A8E78-448E-430E-B339-3D00D8E655B1}" dt="2022-11-24T07:25:20.227" v="9064" actId="165"/>
          <ac:spMkLst>
            <pc:docMk/>
            <pc:sldMk cId="3249786000" sldId="1936"/>
            <ac:spMk id="47" creationId="{B38EF9FE-C2B7-6D64-2509-03F8351DB6A0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49" creationId="{101244D1-D1CC-4C92-3161-F6230B0CA59B}"/>
          </ac:spMkLst>
        </pc:spChg>
        <pc:spChg chg="mod topLvl">
          <ac:chgData name="Mr. PPT" userId="6442ff2356111531" providerId="LiveId" clId="{9E5A8E78-448E-430E-B339-3D00D8E655B1}" dt="2022-11-24T07:26:32.650" v="9066" actId="165"/>
          <ac:spMkLst>
            <pc:docMk/>
            <pc:sldMk cId="3249786000" sldId="1936"/>
            <ac:spMk id="50" creationId="{DCDB5204-EB4E-72C0-59D5-BD45AFEA70BF}"/>
          </ac:spMkLst>
        </pc:spChg>
        <pc:spChg chg="mod topLvl">
          <ac:chgData name="Mr. PPT" userId="6442ff2356111531" providerId="LiveId" clId="{9E5A8E78-448E-430E-B339-3D00D8E655B1}" dt="2022-11-24T07:24:34.435" v="9053" actId="164"/>
          <ac:spMkLst>
            <pc:docMk/>
            <pc:sldMk cId="3249786000" sldId="1936"/>
            <ac:spMk id="599" creationId="{042D6C65-0673-7F49-569A-5BB4DD270DE6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01" creationId="{E52E8E39-086C-52D8-C255-760AE5FC8E37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02" creationId="{7D699C54-C5EE-0741-E912-5274377BCBFE}"/>
          </ac:spMkLst>
        </pc:spChg>
        <pc:spChg chg="del mod topLvl">
          <ac:chgData name="Mr. PPT" userId="6442ff2356111531" providerId="LiveId" clId="{9E5A8E78-448E-430E-B339-3D00D8E655B1}" dt="2022-11-24T07:24:31.179" v="9052" actId="478"/>
          <ac:spMkLst>
            <pc:docMk/>
            <pc:sldMk cId="3249786000" sldId="1936"/>
            <ac:spMk id="603" creationId="{F028DDA3-CDE3-7F4D-8593-BC0B7ADF2A73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05" creationId="{EA298AD9-696F-7B6A-5FAE-9731C54429C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07" creationId="{60714902-3DFE-E815-12BF-9E184A376AA6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08" creationId="{571F606A-FF42-A30C-D704-3FEA1913EE40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09" creationId="{1AE4EB92-B0F0-F8F2-0A30-74B53997049A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0" creationId="{A754A979-AC33-A656-2EF5-92823822275C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1" creationId="{4818A1E7-AB0F-1E68-F0C3-2FA72D22AF1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2" creationId="{C95D0A8A-3A32-21F5-6A37-B3D963D77A88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3" creationId="{5E553D2B-6372-2990-AD87-B986459512DC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4" creationId="{F222E0A0-B781-1DAA-B293-15671BF0D4A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5" creationId="{91216D13-F391-21F1-5FDB-B7A051A5C49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6" creationId="{45BEA9A3-2F46-F7EA-68A4-5246AFEA2C5E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7" creationId="{FB4BBA2A-8C0E-5C69-E536-4C8A0A54CA2C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8" creationId="{1D8A561C-A65E-D17E-8BC8-26D05A7AEC5F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19" creationId="{CA56C6D7-8E29-6CB5-B084-4787EB83D933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0" creationId="{73F33662-7C14-E9E7-C041-78454C56681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1" creationId="{62980CE1-86DC-692C-94DA-7A1EBF883939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2" creationId="{817CD35D-568C-AB75-A6EB-A8047A7CD091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3" creationId="{9CE0EA2C-09A1-B125-1844-0EA317247786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4" creationId="{EDA6ED8B-3300-3F72-FB02-84EDF95FA1D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5" creationId="{25610A09-C7B8-C6BC-35AF-D7BB37002076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6" creationId="{9C6885F8-93F5-EC56-2C8E-D13E99F1586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7" creationId="{69CA966A-B00F-167C-6BDF-23A1334827B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8" creationId="{9764CA0B-4A92-9E9E-1DE6-8437A57C3F6E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29" creationId="{7740AEF2-22EA-7940-A879-8E65A297990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30" creationId="{C060DE36-5907-F6C9-1680-E23E2DCC173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31" creationId="{B7380360-5946-5BF0-04CB-077ED266DF8A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32" creationId="{C0D7F2B2-3AB5-84F7-AA04-885158A8CE20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33" creationId="{3DE43CD0-3A17-2B55-5D4F-68F0E601F7A1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34" creationId="{D79AC80A-3D6E-8BC6-212D-3F49EB6E025C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35" creationId="{05FC5403-93A9-5FBF-807D-7C30BB18FC3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37" creationId="{E84D698A-A7E9-AEC1-EF14-16DC6788258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38" creationId="{DC0BAD93-6916-29ED-1259-641B9D8E4927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39" creationId="{8BA82800-721C-CFD1-48B3-D325014EC4B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40" creationId="{EED6F6CB-97B4-291E-241C-B545C3E2B37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41" creationId="{5C3E1C1E-2FB7-7883-9D63-F8CEB37A6553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43" creationId="{51FADB36-CA29-59A2-07ED-5AC3036FF256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44" creationId="{73BD6766-7FDE-81C9-5F91-53E65900A74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45" creationId="{2AF212DF-F08A-1413-5764-9AFA29CECCA1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46" creationId="{6FF11C95-65E1-A148-2D78-2748A03C2C6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47" creationId="{DDC0D780-8ECA-97C1-399F-4C9F8CB28E3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48" creationId="{ED37BBFE-E7AD-167D-26A1-4F59A46D9317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49" creationId="{CAA0AA64-F29C-ECED-1F56-81419DD13D57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0" creationId="{AFC99D77-824B-41D1-8D2C-6A8855C5320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1" creationId="{7F547732-F8AD-8290-3B03-A5035C22538C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2" creationId="{AD81C403-B3ED-99CB-719E-2C2353082A2F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3" creationId="{CEB58239-2197-84D5-FB95-E49DCFB6C2EE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4" creationId="{A5D276A2-321D-6653-1073-3C6CC09C4719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5" creationId="{FD71F3ED-F924-391D-9970-E97C02CCF09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6" creationId="{5BAD9B63-5CF2-29EC-2D77-BBCEB5A78E14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7" creationId="{11FCFC55-C56B-9FDF-28FF-D250C06FAFC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8" creationId="{1A0B51A4-440E-8A22-549A-AA2BEF18E77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59" creationId="{95DD0E88-4901-580C-3FCB-0D7CBC74AF1F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0" creationId="{54AE6736-8ADA-2C35-D503-4DF5F3151E2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1" creationId="{77E1CFD1-AAD3-91EE-EC45-20E98385B99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2" creationId="{DBB33922-7660-3995-FF09-CF1CE9BAD51C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3" creationId="{A875C3FB-5103-EA05-F516-28D9DF9D0F09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4" creationId="{0277B2A7-2831-0A96-7DE2-35A3A28954E7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5" creationId="{6DF8526F-503C-A297-C860-9D83EEC4A08F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6" creationId="{8814CF70-30C8-B459-1EF1-C2883567E8CE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7" creationId="{3696829E-DDFC-B237-4C28-A8140271C97A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8" creationId="{87CC4FFD-2C71-13F8-0C76-9428FE7C307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69" creationId="{9F962203-4822-49DC-D64A-58882813D5B4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0" creationId="{B295AEA9-922F-513C-52AC-3D5780EE7E3A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1" creationId="{85C7B077-F812-A930-9DBE-10E2D76F80D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2" creationId="{91F461F9-59CD-EE24-CEC1-02180DDBB45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3" creationId="{2F113E99-EB07-FAC3-4E8E-5941299F1FAA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4" creationId="{D8B8B2E4-3F7D-AFEA-A454-C87090A39F23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5" creationId="{B88250CB-59A3-22E7-32F9-3493B115F28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6" creationId="{11F64261-AA80-5954-DD38-20E61CC1BF34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7" creationId="{AE8763D5-719D-B3FD-C602-FD93379B28A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8" creationId="{BED17DA7-296D-C892-8ED7-BCB3BB45338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79" creationId="{3C19AC01-8C54-6891-6DDA-3F4241366654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0" creationId="{789A59C6-7712-5666-09E2-06A901D2F46C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1" creationId="{F6DC286B-C697-1BF7-37DF-A8C9B8A45F0F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2" creationId="{2DA772A8-A12B-3EE4-1900-AB1BA0D25077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3" creationId="{4C0D7F8E-7AD8-C3C7-33F7-4C04A9B0A24A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4" creationId="{089E457C-5296-F8D9-E0FA-AD9A07838D8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5" creationId="{01AFC0D1-9C08-EBBB-62E9-B80E7EE9FC66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6" creationId="{4F008045-F9E5-108F-9B75-22B26C5C542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7" creationId="{2E41E6DD-FCA4-5BC0-7035-F76D1A7437D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8" creationId="{121D76EC-095F-09F0-EEC2-A4C9B8AE27B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89" creationId="{273A1A13-1CB3-48D2-9F5A-64F1E5FEE251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0" creationId="{D25C7314-663C-49E2-2F80-847E9A32519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1" creationId="{71894BC2-795B-0E62-6BBF-CFB217008AF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2" creationId="{135161F5-1661-6E92-35CB-936C742842F8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3" creationId="{A10811C6-3CCB-891D-43B8-69523DAA2A34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4" creationId="{39FF4914-D6B5-EAEE-4130-7F5ECFE004EE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5" creationId="{E56808DC-4BC8-DB5C-DFF8-6FF2ACF2E63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6" creationId="{ABC58621-9972-F1CF-15D4-D0CF0E9303EA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7" creationId="{D80C3CFB-EC0B-1772-25E5-E9D9A155B5E9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8" creationId="{9A81F14D-CAFC-F109-23EE-F81BEC0E135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699" creationId="{C1576B2A-B87F-2CB1-B0AB-0EBBB494333E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0" creationId="{FAD07777-848A-5072-E217-8D9F1799BFE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1" creationId="{1D3644FA-10ED-EAC3-1540-5A68AA7C559F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2" creationId="{F66AE106-EE65-725A-6BB4-DA0CE0EC3FC7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3" creationId="{14A0428C-5D7F-5786-B13A-A25C1245729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4" creationId="{EDE34278-55F0-4B97-F69B-098B9D0DA7A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5" creationId="{F0069B39-5C25-973A-B119-C3AD8A41E2B3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6" creationId="{AB511582-C27E-CCEE-8B02-36E5B47E8748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7" creationId="{E5017597-1933-897B-AE2B-5BCFA83BAFBB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8" creationId="{13A1C548-0295-8523-F0E6-2D6C79885401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09" creationId="{2B6561CF-BCA7-A557-FDAD-50609B960D74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10" creationId="{88F6877C-BBD2-6A21-1D00-F36BA0E4BB73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11" creationId="{78788048-4307-07C3-180A-3DE03E8105F0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12" creationId="{AE4A516A-404E-FC1E-DE8D-151B81D8CBEF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13" creationId="{5551C185-E925-6E66-3F6D-C733EB67AB5A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14" creationId="{C0B6058F-4F00-0462-A81B-3133A0F84C5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15" creationId="{CAC79D18-01A5-ECE8-677F-4B5F0C5C497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16" creationId="{5A37174F-40E3-3EDE-FF07-3F2330FEF993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17" creationId="{ABE71DD7-0AAE-003B-3F5A-66A8CB1682F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18" creationId="{C35DCCFF-A069-4B82-AE6D-240F7FFB748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20" creationId="{826A7087-25A0-2626-9EE4-4C2BC3D866BF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21" creationId="{F9A1F175-67BB-3EB3-E291-40DF99C4A2C3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22" creationId="{FC597AA5-C5A3-DE9B-DB4D-F1D01FFE8DF9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23" creationId="{AF190B7E-4626-CB37-FE1B-37E2DE302D7C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24" creationId="{335FEBC9-E198-A75F-955E-2ADE2504F067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25" creationId="{074D1534-5C5A-51D5-D140-2787BF70AD8D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27" creationId="{DE3B114B-49FF-83EE-F49E-C8A6B4665DD6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28" creationId="{6425B14B-299E-ECAD-DFF3-06944C6B17C5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30" creationId="{9D009CC1-9E64-B5A0-4A60-07AB9A7935B0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31" creationId="{5E8FFEA3-0CC9-BC03-1655-AECFDFE491FC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32" creationId="{8032462C-5111-4233-DAE5-A00E3B095802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33" creationId="{6CA1BAC7-B966-007A-691B-9AD8026A5353}"/>
          </ac:spMkLst>
        </pc:spChg>
        <pc:spChg chg="mod">
          <ac:chgData name="Mr. PPT" userId="6442ff2356111531" providerId="LiveId" clId="{9E5A8E78-448E-430E-B339-3D00D8E655B1}" dt="2022-11-24T07:24:28.341" v="9051" actId="165"/>
          <ac:spMkLst>
            <pc:docMk/>
            <pc:sldMk cId="3249786000" sldId="1936"/>
            <ac:spMk id="734" creationId="{87D44734-F1B8-E453-B039-1B6BFA1C9924}"/>
          </ac:spMkLst>
        </pc:spChg>
        <pc:spChg chg="mod topLvl">
          <ac:chgData name="Mr. PPT" userId="6442ff2356111531" providerId="LiveId" clId="{9E5A8E78-448E-430E-B339-3D00D8E655B1}" dt="2022-11-24T07:26:54.204" v="9067" actId="207"/>
          <ac:spMkLst>
            <pc:docMk/>
            <pc:sldMk cId="3249786000" sldId="1936"/>
            <ac:spMk id="738" creationId="{4AF06138-0BFF-F1AA-A0A1-649670EC8125}"/>
          </ac:spMkLst>
        </pc:spChg>
        <pc:spChg chg="del">
          <ac:chgData name="Mr. PPT" userId="6442ff2356111531" providerId="LiveId" clId="{9E5A8E78-448E-430E-B339-3D00D8E655B1}" dt="2022-11-24T07:22:11.676" v="9021" actId="478"/>
          <ac:spMkLst>
            <pc:docMk/>
            <pc:sldMk cId="3249786000" sldId="1936"/>
            <ac:spMk id="739" creationId="{E146CC27-DCC3-CE57-12A6-17506FBFC427}"/>
          </ac:spMkLst>
        </pc:spChg>
        <pc:spChg chg="del">
          <ac:chgData name="Mr. PPT" userId="6442ff2356111531" providerId="LiveId" clId="{9E5A8E78-448E-430E-B339-3D00D8E655B1}" dt="2022-11-24T07:22:11.676" v="9021" actId="478"/>
          <ac:spMkLst>
            <pc:docMk/>
            <pc:sldMk cId="3249786000" sldId="1936"/>
            <ac:spMk id="740" creationId="{96161428-EA2E-DC27-6501-2C6DDA38FF5B}"/>
          </ac:spMkLst>
        </pc:spChg>
        <pc:spChg chg="del">
          <ac:chgData name="Mr. PPT" userId="6442ff2356111531" providerId="LiveId" clId="{9E5A8E78-448E-430E-B339-3D00D8E655B1}" dt="2022-11-24T07:21:47.733" v="9013" actId="478"/>
          <ac:spMkLst>
            <pc:docMk/>
            <pc:sldMk cId="3249786000" sldId="1936"/>
            <ac:spMk id="741" creationId="{548228BC-D4FB-D350-5243-E1EC97B2C945}"/>
          </ac:spMkLst>
        </pc:spChg>
        <pc:spChg chg="del">
          <ac:chgData name="Mr. PPT" userId="6442ff2356111531" providerId="LiveId" clId="{9E5A8E78-448E-430E-B339-3D00D8E655B1}" dt="2022-11-24T07:22:11.676" v="9021" actId="478"/>
          <ac:spMkLst>
            <pc:docMk/>
            <pc:sldMk cId="3249786000" sldId="1936"/>
            <ac:spMk id="742" creationId="{981AC421-0AB1-EFF7-5337-8A17CE9F8840}"/>
          </ac:spMkLst>
        </pc:spChg>
        <pc:spChg chg="del">
          <ac:chgData name="Mr. PPT" userId="6442ff2356111531" providerId="LiveId" clId="{9E5A8E78-448E-430E-B339-3D00D8E655B1}" dt="2022-11-24T07:22:11.676" v="9021" actId="478"/>
          <ac:spMkLst>
            <pc:docMk/>
            <pc:sldMk cId="3249786000" sldId="1936"/>
            <ac:spMk id="743" creationId="{5700F66D-7781-C8B4-9FD8-83DB88F09663}"/>
          </ac:spMkLst>
        </pc:spChg>
        <pc:spChg chg="del">
          <ac:chgData name="Mr. PPT" userId="6442ff2356111531" providerId="LiveId" clId="{9E5A8E78-448E-430E-B339-3D00D8E655B1}" dt="2022-11-24T07:22:39.943" v="9027" actId="478"/>
          <ac:spMkLst>
            <pc:docMk/>
            <pc:sldMk cId="3249786000" sldId="1936"/>
            <ac:spMk id="744" creationId="{5B0857F1-FEB4-CA1F-57F6-94706770BD88}"/>
          </ac:spMkLst>
        </pc:spChg>
        <pc:spChg chg="del">
          <ac:chgData name="Mr. PPT" userId="6442ff2356111531" providerId="LiveId" clId="{9E5A8E78-448E-430E-B339-3D00D8E655B1}" dt="2022-11-24T07:22:39.943" v="9027" actId="478"/>
          <ac:spMkLst>
            <pc:docMk/>
            <pc:sldMk cId="3249786000" sldId="1936"/>
            <ac:spMk id="745" creationId="{96D71D0C-F1C9-FBE4-6713-30BF92993AA5}"/>
          </ac:spMkLst>
        </pc:spChg>
        <pc:spChg chg="del">
          <ac:chgData name="Mr. PPT" userId="6442ff2356111531" providerId="LiveId" clId="{9E5A8E78-448E-430E-B339-3D00D8E655B1}" dt="2022-11-24T07:22:39.943" v="9027" actId="478"/>
          <ac:spMkLst>
            <pc:docMk/>
            <pc:sldMk cId="3249786000" sldId="1936"/>
            <ac:spMk id="746" creationId="{AC8A14BA-306A-862A-A9C4-F0E1C07E55C3}"/>
          </ac:spMkLst>
        </pc:spChg>
        <pc:spChg chg="del">
          <ac:chgData name="Mr. PPT" userId="6442ff2356111531" providerId="LiveId" clId="{9E5A8E78-448E-430E-B339-3D00D8E655B1}" dt="2022-11-24T07:22:39.943" v="9027" actId="478"/>
          <ac:spMkLst>
            <pc:docMk/>
            <pc:sldMk cId="3249786000" sldId="1936"/>
            <ac:spMk id="747" creationId="{FC63CC1C-7ACE-C683-91B4-0B3C3B7E02C5}"/>
          </ac:spMkLst>
        </pc:spChg>
        <pc:spChg chg="del">
          <ac:chgData name="Mr. PPT" userId="6442ff2356111531" providerId="LiveId" clId="{9E5A8E78-448E-430E-B339-3D00D8E655B1}" dt="2022-11-24T07:22:39.943" v="9027" actId="478"/>
          <ac:spMkLst>
            <pc:docMk/>
            <pc:sldMk cId="3249786000" sldId="1936"/>
            <ac:spMk id="748" creationId="{C2C7F6ED-FAF3-9E83-D424-0F2738162670}"/>
          </ac:spMkLst>
        </pc:spChg>
        <pc:spChg chg="del">
          <ac:chgData name="Mr. PPT" userId="6442ff2356111531" providerId="LiveId" clId="{9E5A8E78-448E-430E-B339-3D00D8E655B1}" dt="2022-11-24T07:22:39.943" v="9027" actId="478"/>
          <ac:spMkLst>
            <pc:docMk/>
            <pc:sldMk cId="3249786000" sldId="1936"/>
            <ac:spMk id="749" creationId="{100E4619-E850-E733-8B28-59900400E5D3}"/>
          </ac:spMkLst>
        </pc:spChg>
        <pc:grpChg chg="add del mod topLvl">
          <ac:chgData name="Mr. PPT" userId="6442ff2356111531" providerId="LiveId" clId="{9E5A8E78-448E-430E-B339-3D00D8E655B1}" dt="2022-11-24T07:26:32.650" v="9066" actId="165"/>
          <ac:grpSpMkLst>
            <pc:docMk/>
            <pc:sldMk cId="3249786000" sldId="1936"/>
            <ac:grpSpMk id="10" creationId="{2CC65539-B80D-2F1F-4D40-260CE2DBB029}"/>
          </ac:grpSpMkLst>
        </pc:grpChg>
        <pc:grpChg chg="add del mod topLvl">
          <ac:chgData name="Mr. PPT" userId="6442ff2356111531" providerId="LiveId" clId="{9E5A8E78-448E-430E-B339-3D00D8E655B1}" dt="2022-11-24T07:25:20.227" v="9064" actId="165"/>
          <ac:grpSpMkLst>
            <pc:docMk/>
            <pc:sldMk cId="3249786000" sldId="1936"/>
            <ac:grpSpMk id="11" creationId="{4DBFC481-0F62-091E-AB34-8F870E004D7C}"/>
          </ac:grpSpMkLst>
        </pc:grpChg>
        <pc:grpChg chg="add del mod topLvl">
          <ac:chgData name="Mr. PPT" userId="6442ff2356111531" providerId="LiveId" clId="{9E5A8E78-448E-430E-B339-3D00D8E655B1}" dt="2022-11-24T07:25:20.227" v="9064" actId="165"/>
          <ac:grpSpMkLst>
            <pc:docMk/>
            <pc:sldMk cId="3249786000" sldId="1936"/>
            <ac:grpSpMk id="12" creationId="{FF18A3C7-7B05-9A8B-5BB2-2DD5297700AF}"/>
          </ac:grpSpMkLst>
        </pc:grpChg>
        <pc:grpChg chg="del mod topLvl">
          <ac:chgData name="Mr. PPT" userId="6442ff2356111531" providerId="LiveId" clId="{9E5A8E78-448E-430E-B339-3D00D8E655B1}" dt="2022-11-24T07:26:32.650" v="9066" actId="165"/>
          <ac:grpSpMkLst>
            <pc:docMk/>
            <pc:sldMk cId="3249786000" sldId="1936"/>
            <ac:grpSpMk id="14" creationId="{66221F12-7668-2F7A-CE7C-1A99F1A441D0}"/>
          </ac:grpSpMkLst>
        </pc:grpChg>
        <pc:grpChg chg="add del mod topLvl">
          <ac:chgData name="Mr. PPT" userId="6442ff2356111531" providerId="LiveId" clId="{9E5A8E78-448E-430E-B339-3D00D8E655B1}" dt="2022-11-24T07:25:20.227" v="9064" actId="165"/>
          <ac:grpSpMkLst>
            <pc:docMk/>
            <pc:sldMk cId="3249786000" sldId="1936"/>
            <ac:grpSpMk id="17" creationId="{4680A49B-86DA-0AB1-3AEA-5DFF46445CFE}"/>
          </ac:grpSpMkLst>
        </pc:grpChg>
        <pc:grpChg chg="del mod topLvl">
          <ac:chgData name="Mr. PPT" userId="6442ff2356111531" providerId="LiveId" clId="{9E5A8E78-448E-430E-B339-3D00D8E655B1}" dt="2022-11-24T07:26:32.650" v="9066" actId="165"/>
          <ac:grpSpMkLst>
            <pc:docMk/>
            <pc:sldMk cId="3249786000" sldId="1936"/>
            <ac:grpSpMk id="19" creationId="{512C0EFF-DAE2-1FFE-197A-1223F3383C99}"/>
          </ac:grpSpMkLst>
        </pc:grpChg>
        <pc:grpChg chg="add mod">
          <ac:chgData name="Mr. PPT" userId="6442ff2356111531" providerId="LiveId" clId="{9E5A8E78-448E-430E-B339-3D00D8E655B1}" dt="2022-11-24T07:23:10.982" v="9039" actId="571"/>
          <ac:grpSpMkLst>
            <pc:docMk/>
            <pc:sldMk cId="3249786000" sldId="1936"/>
            <ac:grpSpMk id="23" creationId="{56149626-CF92-251A-976A-F8DF9AE3CF69}"/>
          </ac:grpSpMkLst>
        </pc:grpChg>
        <pc:grpChg chg="mod">
          <ac:chgData name="Mr. PPT" userId="6442ff2356111531" providerId="LiveId" clId="{9E5A8E78-448E-430E-B339-3D00D8E655B1}" dt="2022-11-24T07:23:10.982" v="9039" actId="571"/>
          <ac:grpSpMkLst>
            <pc:docMk/>
            <pc:sldMk cId="3249786000" sldId="1936"/>
            <ac:grpSpMk id="25" creationId="{38117AD6-B018-D10F-1568-F4E56CCF70FF}"/>
          </ac:grpSpMkLst>
        </pc:grpChg>
        <pc:grpChg chg="add mod">
          <ac:chgData name="Mr. PPT" userId="6442ff2356111531" providerId="LiveId" clId="{9E5A8E78-448E-430E-B339-3D00D8E655B1}" dt="2022-11-24T07:23:09.300" v="9036" actId="571"/>
          <ac:grpSpMkLst>
            <pc:docMk/>
            <pc:sldMk cId="3249786000" sldId="1936"/>
            <ac:grpSpMk id="28" creationId="{C4ED9D66-B512-1CE2-21E6-DC6146CDDE16}"/>
          </ac:grpSpMkLst>
        </pc:grpChg>
        <pc:grpChg chg="mod">
          <ac:chgData name="Mr. PPT" userId="6442ff2356111531" providerId="LiveId" clId="{9E5A8E78-448E-430E-B339-3D00D8E655B1}" dt="2022-11-24T07:23:09.300" v="9036" actId="571"/>
          <ac:grpSpMkLst>
            <pc:docMk/>
            <pc:sldMk cId="3249786000" sldId="1936"/>
            <ac:grpSpMk id="30" creationId="{21C7DED2-ED97-51E9-8D33-51570AD1F429}"/>
          </ac:grpSpMkLst>
        </pc:grpChg>
        <pc:grpChg chg="add del mod">
          <ac:chgData name="Mr. PPT" userId="6442ff2356111531" providerId="LiveId" clId="{9E5A8E78-448E-430E-B339-3D00D8E655B1}" dt="2022-11-24T07:25:14.523" v="9062" actId="165"/>
          <ac:grpSpMkLst>
            <pc:docMk/>
            <pc:sldMk cId="3249786000" sldId="1936"/>
            <ac:grpSpMk id="33" creationId="{63599CDF-563D-C27C-EE13-AD8F1979DF7B}"/>
          </ac:grpSpMkLst>
        </pc:grpChg>
        <pc:grpChg chg="add del mod">
          <ac:chgData name="Mr. PPT" userId="6442ff2356111531" providerId="LiveId" clId="{9E5A8E78-448E-430E-B339-3D00D8E655B1}" dt="2022-11-24T07:25:16.214" v="9063" actId="165"/>
          <ac:grpSpMkLst>
            <pc:docMk/>
            <pc:sldMk cId="3249786000" sldId="1936"/>
            <ac:grpSpMk id="34" creationId="{68597E3B-24F1-6E4B-D584-9C0B7E275590}"/>
          </ac:grpSpMkLst>
        </pc:grpChg>
        <pc:grpChg chg="del mod topLvl">
          <ac:chgData name="Mr. PPT" userId="6442ff2356111531" providerId="LiveId" clId="{9E5A8E78-448E-430E-B339-3D00D8E655B1}" dt="2022-11-24T07:25:20.227" v="9064" actId="165"/>
          <ac:grpSpMkLst>
            <pc:docMk/>
            <pc:sldMk cId="3249786000" sldId="1936"/>
            <ac:grpSpMk id="35" creationId="{E2E1D582-1AE2-FF07-56DC-855398400711}"/>
          </ac:grpSpMkLst>
        </pc:grpChg>
        <pc:grpChg chg="del mod topLvl">
          <ac:chgData name="Mr. PPT" userId="6442ff2356111531" providerId="LiveId" clId="{9E5A8E78-448E-430E-B339-3D00D8E655B1}" dt="2022-11-24T07:25:20.227" v="9064" actId="165"/>
          <ac:grpSpMkLst>
            <pc:docMk/>
            <pc:sldMk cId="3249786000" sldId="1936"/>
            <ac:grpSpMk id="36" creationId="{5C277FA3-75AF-275F-97C6-47205443AEC9}"/>
          </ac:grpSpMkLst>
        </pc:grpChg>
        <pc:grpChg chg="del mod topLvl">
          <ac:chgData name="Mr. PPT" userId="6442ff2356111531" providerId="LiveId" clId="{9E5A8E78-448E-430E-B339-3D00D8E655B1}" dt="2022-11-24T07:25:20.227" v="9064" actId="165"/>
          <ac:grpSpMkLst>
            <pc:docMk/>
            <pc:sldMk cId="3249786000" sldId="1936"/>
            <ac:grpSpMk id="37" creationId="{D99C59DF-E515-0053-D86A-8C1A83E933D0}"/>
          </ac:grpSpMkLst>
        </pc:grpChg>
        <pc:grpChg chg="del mod topLvl">
          <ac:chgData name="Mr. PPT" userId="6442ff2356111531" providerId="LiveId" clId="{9E5A8E78-448E-430E-B339-3D00D8E655B1}" dt="2022-11-24T07:26:32.650" v="9066" actId="165"/>
          <ac:grpSpMkLst>
            <pc:docMk/>
            <pc:sldMk cId="3249786000" sldId="1936"/>
            <ac:grpSpMk id="39" creationId="{EBBED6BF-B3CE-2EDB-A372-EDE85547CF5E}"/>
          </ac:grpSpMkLst>
        </pc:grpChg>
        <pc:grpChg chg="del mod topLvl">
          <ac:chgData name="Mr. PPT" userId="6442ff2356111531" providerId="LiveId" clId="{9E5A8E78-448E-430E-B339-3D00D8E655B1}" dt="2022-11-24T07:26:32.650" v="9066" actId="165"/>
          <ac:grpSpMkLst>
            <pc:docMk/>
            <pc:sldMk cId="3249786000" sldId="1936"/>
            <ac:grpSpMk id="44" creationId="{794F89B5-DF85-55F9-C20D-82C5FB4DB31E}"/>
          </ac:grpSpMkLst>
        </pc:grpChg>
        <pc:grpChg chg="del mod topLvl">
          <ac:chgData name="Mr. PPT" userId="6442ff2356111531" providerId="LiveId" clId="{9E5A8E78-448E-430E-B339-3D00D8E655B1}" dt="2022-11-24T07:26:32.650" v="9066" actId="165"/>
          <ac:grpSpMkLst>
            <pc:docMk/>
            <pc:sldMk cId="3249786000" sldId="1936"/>
            <ac:grpSpMk id="48" creationId="{39113555-D61D-98DE-1ACA-CCB6F9EFA6ED}"/>
          </ac:grpSpMkLst>
        </pc:grpChg>
        <pc:grpChg chg="add mod">
          <ac:chgData name="Mr. PPT" userId="6442ff2356111531" providerId="LiveId" clId="{9E5A8E78-448E-430E-B339-3D00D8E655B1}" dt="2022-11-24T07:24:46.642" v="9057" actId="1076"/>
          <ac:grpSpMkLst>
            <pc:docMk/>
            <pc:sldMk cId="3249786000" sldId="1936"/>
            <ac:grpSpMk id="53" creationId="{0AC0A764-14F5-D5BC-E56F-999D83B7F7CE}"/>
          </ac:grpSpMkLst>
        </pc:grpChg>
        <pc:grpChg chg="mod ord">
          <ac:chgData name="Mr. PPT" userId="6442ff2356111531" providerId="LiveId" clId="{9E5A8E78-448E-430E-B339-3D00D8E655B1}" dt="2022-11-24T07:24:13.250" v="9048" actId="552"/>
          <ac:grpSpMkLst>
            <pc:docMk/>
            <pc:sldMk cId="3249786000" sldId="1936"/>
            <ac:grpSpMk id="597" creationId="{AD905601-A72E-34A4-FCD5-5726D976E85A}"/>
          </ac:grpSpMkLst>
        </pc:grpChg>
        <pc:grpChg chg="mod topLvl">
          <ac:chgData name="Mr. PPT" userId="6442ff2356111531" providerId="LiveId" clId="{9E5A8E78-448E-430E-B339-3D00D8E655B1}" dt="2022-11-24T07:24:34.435" v="9053" actId="164"/>
          <ac:grpSpMkLst>
            <pc:docMk/>
            <pc:sldMk cId="3249786000" sldId="1936"/>
            <ac:grpSpMk id="600" creationId="{FBA5E76A-2EE0-D970-19CD-32A19C2CE091}"/>
          </ac:grpSpMkLst>
        </pc:grpChg>
        <pc:grpChg chg="mod topLvl">
          <ac:chgData name="Mr. PPT" userId="6442ff2356111531" providerId="LiveId" clId="{9E5A8E78-448E-430E-B339-3D00D8E655B1}" dt="2022-11-24T07:24:34.435" v="9053" actId="164"/>
          <ac:grpSpMkLst>
            <pc:docMk/>
            <pc:sldMk cId="3249786000" sldId="1936"/>
            <ac:grpSpMk id="604" creationId="{84A0F5C8-8819-FD2A-1441-FD266F4A96FF}"/>
          </ac:grpSpMkLst>
        </pc:grpChg>
        <pc:grpChg chg="mod">
          <ac:chgData name="Mr. PPT" userId="6442ff2356111531" providerId="LiveId" clId="{9E5A8E78-448E-430E-B339-3D00D8E655B1}" dt="2022-11-24T07:24:28.341" v="9051" actId="165"/>
          <ac:grpSpMkLst>
            <pc:docMk/>
            <pc:sldMk cId="3249786000" sldId="1936"/>
            <ac:grpSpMk id="606" creationId="{2910677B-5E53-9C8C-E6B2-FF55CE48A171}"/>
          </ac:grpSpMkLst>
        </pc:grpChg>
        <pc:grpChg chg="mod topLvl">
          <ac:chgData name="Mr. PPT" userId="6442ff2356111531" providerId="LiveId" clId="{9E5A8E78-448E-430E-B339-3D00D8E655B1}" dt="2022-11-24T07:24:34.435" v="9053" actId="164"/>
          <ac:grpSpMkLst>
            <pc:docMk/>
            <pc:sldMk cId="3249786000" sldId="1936"/>
            <ac:grpSpMk id="636" creationId="{86DF60E9-6210-0160-CC9E-E0A14558BCF0}"/>
          </ac:grpSpMkLst>
        </pc:grpChg>
        <pc:grpChg chg="mod">
          <ac:chgData name="Mr. PPT" userId="6442ff2356111531" providerId="LiveId" clId="{9E5A8E78-448E-430E-B339-3D00D8E655B1}" dt="2022-11-24T07:24:28.341" v="9051" actId="165"/>
          <ac:grpSpMkLst>
            <pc:docMk/>
            <pc:sldMk cId="3249786000" sldId="1936"/>
            <ac:grpSpMk id="642" creationId="{D1D7C5D8-AADE-4F83-1AE1-D9C522544368}"/>
          </ac:grpSpMkLst>
        </pc:grpChg>
        <pc:grpChg chg="mod">
          <ac:chgData name="Mr. PPT" userId="6442ff2356111531" providerId="LiveId" clId="{9E5A8E78-448E-430E-B339-3D00D8E655B1}" dt="2022-11-24T07:24:28.341" v="9051" actId="165"/>
          <ac:grpSpMkLst>
            <pc:docMk/>
            <pc:sldMk cId="3249786000" sldId="1936"/>
            <ac:grpSpMk id="719" creationId="{EA72A061-5BFB-C6F7-6B22-C89288CB288A}"/>
          </ac:grpSpMkLst>
        </pc:grpChg>
        <pc:grpChg chg="mod topLvl">
          <ac:chgData name="Mr. PPT" userId="6442ff2356111531" providerId="LiveId" clId="{9E5A8E78-448E-430E-B339-3D00D8E655B1}" dt="2022-11-24T07:24:34.435" v="9053" actId="164"/>
          <ac:grpSpMkLst>
            <pc:docMk/>
            <pc:sldMk cId="3249786000" sldId="1936"/>
            <ac:grpSpMk id="726" creationId="{E20FEA50-DC6F-A494-8F45-1B4307C414E6}"/>
          </ac:grpSpMkLst>
        </pc:grpChg>
        <pc:grpChg chg="del mod topLvl">
          <ac:chgData name="Mr. PPT" userId="6442ff2356111531" providerId="LiveId" clId="{9E5A8E78-448E-430E-B339-3D00D8E655B1}" dt="2022-11-24T07:24:31.179" v="9052" actId="478"/>
          <ac:grpSpMkLst>
            <pc:docMk/>
            <pc:sldMk cId="3249786000" sldId="1936"/>
            <ac:grpSpMk id="729" creationId="{18883600-1EFC-C8E4-D79C-DD763D4E3725}"/>
          </ac:grpSpMkLst>
        </pc:grpChg>
        <pc:grpChg chg="del mod">
          <ac:chgData name="Mr. PPT" userId="6442ff2356111531" providerId="LiveId" clId="{9E5A8E78-448E-430E-B339-3D00D8E655B1}" dt="2022-11-24T07:24:28.341" v="9051" actId="165"/>
          <ac:grpSpMkLst>
            <pc:docMk/>
            <pc:sldMk cId="3249786000" sldId="1936"/>
            <ac:grpSpMk id="735" creationId="{7FA8C90F-B601-88EB-8BF7-BF3E25653392}"/>
          </ac:grpSpMkLst>
        </pc:grpChg>
        <pc:picChg chg="del">
          <ac:chgData name="Mr. PPT" userId="6442ff2356111531" providerId="LiveId" clId="{9E5A8E78-448E-430E-B339-3D00D8E655B1}" dt="2022-11-30T07:04:12.943" v="12193" actId="478"/>
          <ac:picMkLst>
            <pc:docMk/>
            <pc:sldMk cId="3249786000" sldId="1936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12.943" v="12193" actId="478"/>
          <ac:picMkLst>
            <pc:docMk/>
            <pc:sldMk cId="3249786000" sldId="1936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12.943" v="12193" actId="478"/>
          <ac:picMkLst>
            <pc:docMk/>
            <pc:sldMk cId="3249786000" sldId="1936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12.943" v="12193" actId="478"/>
          <ac:picMkLst>
            <pc:docMk/>
            <pc:sldMk cId="3249786000" sldId="1936"/>
            <ac:picMk id="67" creationId="{C9D14DF9-FA93-40D9-9D64-594AC9F4A482}"/>
          </ac:picMkLst>
        </pc:picChg>
        <pc:cxnChg chg="mod">
          <ac:chgData name="Mr. PPT" userId="6442ff2356111531" providerId="LiveId" clId="{9E5A8E78-448E-430E-B339-3D00D8E655B1}" dt="2022-11-24T07:25:31.248" v="9065" actId="692"/>
          <ac:cxnSpMkLst>
            <pc:docMk/>
            <pc:sldMk cId="3249786000" sldId="1936"/>
            <ac:cxnSpMk id="736" creationId="{FDA30026-71C4-C5F7-0B61-68E3669EFE28}"/>
          </ac:cxnSpMkLst>
        </pc:cxnChg>
        <pc:cxnChg chg="mod ord">
          <ac:chgData name="Mr. PPT" userId="6442ff2356111531" providerId="LiveId" clId="{9E5A8E78-448E-430E-B339-3D00D8E655B1}" dt="2022-11-24T07:25:31.248" v="9065" actId="692"/>
          <ac:cxnSpMkLst>
            <pc:docMk/>
            <pc:sldMk cId="3249786000" sldId="1936"/>
            <ac:cxnSpMk id="737" creationId="{1B544343-DEF6-6553-ABE7-4D20C318CAA1}"/>
          </ac:cxnSpMkLst>
        </pc:cxnChg>
      </pc:sldChg>
      <pc:sldChg chg="addSp delSp modSp add mod">
        <pc:chgData name="Mr. PPT" userId="6442ff2356111531" providerId="LiveId" clId="{9E5A8E78-448E-430E-B339-3D00D8E655B1}" dt="2022-11-30T07:04:21.148" v="12198" actId="478"/>
        <pc:sldMkLst>
          <pc:docMk/>
          <pc:sldMk cId="509357957" sldId="1937"/>
        </pc:sldMkLst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8" creationId="{93EB71D0-CB4F-8EA2-FA61-F5FB2DBB927E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9" creationId="{15AE6FCA-2BC7-8EBB-EDDA-F8636ED0D6D3}"/>
          </ac:spMkLst>
        </pc:spChg>
        <pc:spChg chg="add mod topLvl">
          <ac:chgData name="Mr. PPT" userId="6442ff2356111531" providerId="LiveId" clId="{9E5A8E78-448E-430E-B339-3D00D8E655B1}" dt="2022-11-24T07:44:51.339" v="9312"/>
          <ac:spMkLst>
            <pc:docMk/>
            <pc:sldMk cId="509357957" sldId="1937"/>
            <ac:spMk id="10" creationId="{CF42D25C-4DC9-E9AE-106F-01F1ED78EB37}"/>
          </ac:spMkLst>
        </pc:spChg>
        <pc:spChg chg="add del mod topLvl">
          <ac:chgData name="Mr. PPT" userId="6442ff2356111531" providerId="LiveId" clId="{9E5A8E78-448E-430E-B339-3D00D8E655B1}" dt="2022-11-24T07:37:07.730" v="9120" actId="478"/>
          <ac:spMkLst>
            <pc:docMk/>
            <pc:sldMk cId="509357957" sldId="1937"/>
            <ac:spMk id="11" creationId="{7E7E0305-8B04-56C4-CCF5-92A6CCA718A3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13" creationId="{4A6A9D9E-5AE7-7F6B-FD66-29B62F030E70}"/>
          </ac:spMkLst>
        </pc:spChg>
        <pc:spChg chg="add mod topLvl">
          <ac:chgData name="Mr. PPT" userId="6442ff2356111531" providerId="LiveId" clId="{9E5A8E78-448E-430E-B339-3D00D8E655B1}" dt="2022-11-24T07:44:47.472" v="9308" actId="20577"/>
          <ac:spMkLst>
            <pc:docMk/>
            <pc:sldMk cId="509357957" sldId="1937"/>
            <ac:spMk id="14" creationId="{119E277D-7B61-5902-10FC-8D4A07F5FB00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15" creationId="{D2D1F297-A911-FF4E-C795-4C717F24F8F2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16" creationId="{41848A19-CA0E-B6DF-3D0B-31C642A7E252}"/>
          </ac:spMkLst>
        </pc:spChg>
        <pc:spChg chg="add mod topLvl">
          <ac:chgData name="Mr. PPT" userId="6442ff2356111531" providerId="LiveId" clId="{9E5A8E78-448E-430E-B339-3D00D8E655B1}" dt="2022-11-24T07:43:37.689" v="9261" actId="403"/>
          <ac:spMkLst>
            <pc:docMk/>
            <pc:sldMk cId="509357957" sldId="1937"/>
            <ac:spMk id="17" creationId="{0AEB3884-8979-DCC0-153A-B11ECCC8838D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18" creationId="{AEAFA3B8-F683-DD48-F207-462180B7E24D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19" creationId="{929C9EC7-F51A-72D7-DAC0-4C3C80B1D34E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20" creationId="{189E2FDB-3285-FC81-B5AA-673A231B267B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21" creationId="{297A05E5-AC0D-9CF2-589D-CAF8C95D6EE4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22" creationId="{35220031-CEE2-464F-CD58-BCC156ACDAD9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23" creationId="{6A3E86F1-FBED-450B-DCFF-CD00A31890C6}"/>
          </ac:spMkLst>
        </pc:spChg>
        <pc:spChg chg="add del mod">
          <ac:chgData name="Mr. PPT" userId="6442ff2356111531" providerId="LiveId" clId="{9E5A8E78-448E-430E-B339-3D00D8E655B1}" dt="2022-11-24T07:33:18.424" v="9081" actId="478"/>
          <ac:spMkLst>
            <pc:docMk/>
            <pc:sldMk cId="509357957" sldId="1937"/>
            <ac:spMk id="24" creationId="{D2741A61-12E4-AE9B-9714-1D97B46350DF}"/>
          </ac:spMkLst>
        </pc:spChg>
        <pc:spChg chg="add mod topLvl">
          <ac:chgData name="Mr. PPT" userId="6442ff2356111531" providerId="LiveId" clId="{9E5A8E78-448E-430E-B339-3D00D8E655B1}" dt="2022-11-24T07:43:37.689" v="9261" actId="403"/>
          <ac:spMkLst>
            <pc:docMk/>
            <pc:sldMk cId="509357957" sldId="1937"/>
            <ac:spMk id="25" creationId="{9C68D344-3813-D496-5EF8-54F83F58770D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26" creationId="{21BF9F28-1D28-B519-E51D-3EA62B142789}"/>
          </ac:spMkLst>
        </pc:spChg>
        <pc:spChg chg="add del mod topLvl">
          <ac:chgData name="Mr. PPT" userId="6442ff2356111531" providerId="LiveId" clId="{9E5A8E78-448E-430E-B339-3D00D8E655B1}" dt="2022-11-24T07:38:34.159" v="9141" actId="478"/>
          <ac:spMkLst>
            <pc:docMk/>
            <pc:sldMk cId="509357957" sldId="1937"/>
            <ac:spMk id="27" creationId="{1AE920DD-9CE6-1E13-DD98-CE8C97C3459D}"/>
          </ac:spMkLst>
        </pc:spChg>
        <pc:spChg chg="add del mod topLvl">
          <ac:chgData name="Mr. PPT" userId="6442ff2356111531" providerId="LiveId" clId="{9E5A8E78-448E-430E-B339-3D00D8E655B1}" dt="2022-11-24T07:38:34.159" v="9141" actId="478"/>
          <ac:spMkLst>
            <pc:docMk/>
            <pc:sldMk cId="509357957" sldId="1937"/>
            <ac:spMk id="28" creationId="{D2CDC3B3-CCD4-4E76-148E-21AA9B006EB7}"/>
          </ac:spMkLst>
        </pc:spChg>
        <pc:spChg chg="add del mod topLvl">
          <ac:chgData name="Mr. PPT" userId="6442ff2356111531" providerId="LiveId" clId="{9E5A8E78-448E-430E-B339-3D00D8E655B1}" dt="2022-11-24T07:37:13.213" v="9121" actId="478"/>
          <ac:spMkLst>
            <pc:docMk/>
            <pc:sldMk cId="509357957" sldId="1937"/>
            <ac:spMk id="29" creationId="{238F7626-FFF9-8AFC-2C52-00358DD5ECCE}"/>
          </ac:spMkLst>
        </pc:spChg>
        <pc:spChg chg="add mod topLvl">
          <ac:chgData name="Mr. PPT" userId="6442ff2356111531" providerId="LiveId" clId="{9E5A8E78-448E-430E-B339-3D00D8E655B1}" dt="2022-11-24T07:44:49.304" v="9309"/>
          <ac:spMkLst>
            <pc:docMk/>
            <pc:sldMk cId="509357957" sldId="1937"/>
            <ac:spMk id="31" creationId="{0D0AB6A5-877A-42C5-FC8B-30627732D603}"/>
          </ac:spMkLst>
        </pc:spChg>
        <pc:spChg chg="add mod topLvl">
          <ac:chgData name="Mr. PPT" userId="6442ff2356111531" providerId="LiveId" clId="{9E5A8E78-448E-430E-B339-3D00D8E655B1}" dt="2022-11-24T07:43:37.689" v="9261" actId="403"/>
          <ac:spMkLst>
            <pc:docMk/>
            <pc:sldMk cId="509357957" sldId="1937"/>
            <ac:spMk id="32" creationId="{582B6174-245D-5EB6-8E09-7C39A77E6BE0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33" creationId="{140F3B53-F55B-0186-2CEC-6CBE341997E6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34" creationId="{0AB0C12E-B364-B9BC-35DA-06F25F8C42DA}"/>
          </ac:spMkLst>
        </pc:spChg>
        <pc:spChg chg="add mod topLvl">
          <ac:chgData name="Mr. PPT" userId="6442ff2356111531" providerId="LiveId" clId="{9E5A8E78-448E-430E-B339-3D00D8E655B1}" dt="2022-11-24T07:43:37.689" v="9261" actId="403"/>
          <ac:spMkLst>
            <pc:docMk/>
            <pc:sldMk cId="509357957" sldId="1937"/>
            <ac:spMk id="35" creationId="{B26C6028-511D-72C9-D861-3B696A1D49F9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36" creationId="{34CF4C32-AB62-4C3E-D6A1-D8E74D58554B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37" creationId="{3A0BD304-A945-13D2-56FC-497AC4863148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38" creationId="{4D4D8CD4-33F8-D8F2-399F-EB339F3251BC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39" creationId="{4EFC91C7-FA44-2A96-7240-CB79CD11BBA1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40" creationId="{0AABE601-6F8C-D866-5BCC-CBDDAF6DBD3C}"/>
          </ac:spMkLst>
        </pc:spChg>
        <pc:spChg chg="del">
          <ac:chgData name="Mr. PPT" userId="6442ff2356111531" providerId="LiveId" clId="{9E5A8E78-448E-430E-B339-3D00D8E655B1}" dt="2022-11-30T07:04:21.148" v="12198" actId="478"/>
          <ac:spMkLst>
            <pc:docMk/>
            <pc:sldMk cId="509357957" sldId="1937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42" creationId="{AE51FA70-F091-C47E-069E-7178A7803694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43" creationId="{3B27DE1C-FDA9-BDE0-86BD-8D54A351D370}"/>
          </ac:spMkLst>
        </pc:spChg>
        <pc:spChg chg="add del mod">
          <ac:chgData name="Mr. PPT" userId="6442ff2356111531" providerId="LiveId" clId="{9E5A8E78-448E-430E-B339-3D00D8E655B1}" dt="2022-11-24T07:33:18.424" v="9081" actId="478"/>
          <ac:spMkLst>
            <pc:docMk/>
            <pc:sldMk cId="509357957" sldId="1937"/>
            <ac:spMk id="44" creationId="{E4E15F9A-0B7F-3B60-EAC2-619C2E3C5DD8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45" creationId="{2E50D5BA-E09F-A12A-4658-CFAC454E7550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46" creationId="{22073933-8827-2CFC-16FF-5C68CC339253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47" creationId="{B38EF9FE-C2B7-6D64-2509-03F8351DB6A0}"/>
          </ac:spMkLst>
        </pc:spChg>
        <pc:spChg chg="add del mod topLvl">
          <ac:chgData name="Mr. PPT" userId="6442ff2356111531" providerId="LiveId" clId="{9E5A8E78-448E-430E-B339-3D00D8E655B1}" dt="2022-11-24T07:37:14.141" v="9122" actId="478"/>
          <ac:spMkLst>
            <pc:docMk/>
            <pc:sldMk cId="509357957" sldId="1937"/>
            <ac:spMk id="48" creationId="{660D1990-3BE9-C678-381B-22E7B6BED93C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49" creationId="{101244D1-D1CC-4C92-3161-F6230B0CA59B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50" creationId="{DCDB5204-EB4E-72C0-59D5-BD45AFEA70BF}"/>
          </ac:spMkLst>
        </pc:spChg>
        <pc:spChg chg="add mod topLvl">
          <ac:chgData name="Mr. PPT" userId="6442ff2356111531" providerId="LiveId" clId="{9E5A8E78-448E-430E-B339-3D00D8E655B1}" dt="2022-11-24T07:44:50.086" v="9310"/>
          <ac:spMkLst>
            <pc:docMk/>
            <pc:sldMk cId="509357957" sldId="1937"/>
            <ac:spMk id="52" creationId="{FA7E31EB-E8DB-FECF-C1CD-503F5B40C3B7}"/>
          </ac:spMkLst>
        </pc:spChg>
        <pc:spChg chg="add mod topLvl">
          <ac:chgData name="Mr. PPT" userId="6442ff2356111531" providerId="LiveId" clId="{9E5A8E78-448E-430E-B339-3D00D8E655B1}" dt="2022-11-24T07:43:37.689" v="9261" actId="403"/>
          <ac:spMkLst>
            <pc:docMk/>
            <pc:sldMk cId="509357957" sldId="1937"/>
            <ac:spMk id="54" creationId="{90E33B53-E130-C76D-219D-F6E1A0ABB2DC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55" creationId="{F8164070-5550-7F54-A9B8-EA1FEE5CE2E0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56" creationId="{3B6C76C6-2E30-4ECE-8422-D20C7D3BD551}"/>
          </ac:spMkLst>
        </pc:spChg>
        <pc:spChg chg="add del mod topLvl">
          <ac:chgData name="Mr. PPT" userId="6442ff2356111531" providerId="LiveId" clId="{9E5A8E78-448E-430E-B339-3D00D8E655B1}" dt="2022-11-24T07:38:51.275" v="9144" actId="478"/>
          <ac:spMkLst>
            <pc:docMk/>
            <pc:sldMk cId="509357957" sldId="1937"/>
            <ac:spMk id="57" creationId="{956CEE01-51C5-3AC7-0F13-7123EE1E0366}"/>
          </ac:spMkLst>
        </pc:spChg>
        <pc:spChg chg="add mod topLvl">
          <ac:chgData name="Mr. PPT" userId="6442ff2356111531" providerId="LiveId" clId="{9E5A8E78-448E-430E-B339-3D00D8E655B1}" dt="2022-11-24T07:43:37.689" v="9261" actId="403"/>
          <ac:spMkLst>
            <pc:docMk/>
            <pc:sldMk cId="509357957" sldId="1937"/>
            <ac:spMk id="58" creationId="{E5764386-FCEE-1B35-1321-FB10FBB67F25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62" creationId="{6F829202-5AA7-7A56-9FCF-BF70CB8D1194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63" creationId="{006B075F-A225-BF71-D774-FF87303B9AB0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64" creationId="{1A66CFE5-DDC7-E443-DD51-A5CEC7E3BBCD}"/>
          </ac:spMkLst>
        </pc:spChg>
        <pc:spChg chg="add del mod">
          <ac:chgData name="Mr. PPT" userId="6442ff2356111531" providerId="LiveId" clId="{9E5A8E78-448E-430E-B339-3D00D8E655B1}" dt="2022-11-24T07:33:18.424" v="9081" actId="478"/>
          <ac:spMkLst>
            <pc:docMk/>
            <pc:sldMk cId="509357957" sldId="1937"/>
            <ac:spMk id="65" creationId="{49AA9C85-B467-2B99-73CD-883F9FF010F6}"/>
          </ac:spMkLst>
        </pc:spChg>
        <pc:spChg chg="add del mod topLvl">
          <ac:chgData name="Mr. PPT" userId="6442ff2356111531" providerId="LiveId" clId="{9E5A8E78-448E-430E-B339-3D00D8E655B1}" dt="2022-11-24T07:37:15.138" v="9123" actId="478"/>
          <ac:spMkLst>
            <pc:docMk/>
            <pc:sldMk cId="509357957" sldId="1937"/>
            <ac:spMk id="66" creationId="{90D8BE96-BF07-104E-7DB5-6DFAFA62F2B9}"/>
          </ac:spMkLst>
        </pc:spChg>
        <pc:spChg chg="add mod topLvl">
          <ac:chgData name="Mr. PPT" userId="6442ff2356111531" providerId="LiveId" clId="{9E5A8E78-448E-430E-B339-3D00D8E655B1}" dt="2022-11-24T07:44:50.666" v="9311"/>
          <ac:spMkLst>
            <pc:docMk/>
            <pc:sldMk cId="509357957" sldId="1937"/>
            <ac:spMk id="69" creationId="{4E386C17-1398-04CD-3AF9-DBFC5AB032CA}"/>
          </ac:spMkLst>
        </pc:spChg>
        <pc:spChg chg="add mod topLvl">
          <ac:chgData name="Mr. PPT" userId="6442ff2356111531" providerId="LiveId" clId="{9E5A8E78-448E-430E-B339-3D00D8E655B1}" dt="2022-11-24T07:43:37.689" v="9261" actId="403"/>
          <ac:spMkLst>
            <pc:docMk/>
            <pc:sldMk cId="509357957" sldId="1937"/>
            <ac:spMk id="70" creationId="{7F128252-39A3-8C77-C1A0-46D89205A0F5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71" creationId="{D4273BC8-4544-F010-A68F-8632CA5ADA04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72" creationId="{4C83430C-28FA-158E-7BB4-20902AA2A184}"/>
          </ac:spMkLst>
        </pc:spChg>
        <pc:spChg chg="add mod topLvl">
          <ac:chgData name="Mr. PPT" userId="6442ff2356111531" providerId="LiveId" clId="{9E5A8E78-448E-430E-B339-3D00D8E655B1}" dt="2022-11-24T07:43:37.689" v="9261" actId="403"/>
          <ac:spMkLst>
            <pc:docMk/>
            <pc:sldMk cId="509357957" sldId="1937"/>
            <ac:spMk id="73" creationId="{6498C0BE-752C-8FF5-FC37-CDA449208DD1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74" creationId="{A0586F9B-B946-84F8-B4BE-A38A0C15060A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75" creationId="{5EA32916-D787-24AB-1271-2F9508E7BBC4}"/>
          </ac:spMkLst>
        </pc:spChg>
        <pc:spChg chg="add mod topLvl">
          <ac:chgData name="Mr. PPT" userId="6442ff2356111531" providerId="LiveId" clId="{9E5A8E78-448E-430E-B339-3D00D8E655B1}" dt="2022-11-30T06:55:21.935" v="12088" actId="692"/>
          <ac:spMkLst>
            <pc:docMk/>
            <pc:sldMk cId="509357957" sldId="1937"/>
            <ac:spMk id="76" creationId="{C330A547-8613-C833-E5B4-1294D8B3D29D}"/>
          </ac:spMkLst>
        </pc:spChg>
        <pc:spChg chg="add del mod">
          <ac:chgData name="Mr. PPT" userId="6442ff2356111531" providerId="LiveId" clId="{9E5A8E78-448E-430E-B339-3D00D8E655B1}" dt="2022-11-24T07:33:18.424" v="9081" actId="478"/>
          <ac:spMkLst>
            <pc:docMk/>
            <pc:sldMk cId="509357957" sldId="1937"/>
            <ac:spMk id="77" creationId="{51071B77-4FA1-834A-2E6A-83C3C89C2410}"/>
          </ac:spMkLst>
        </pc:spChg>
        <pc:spChg chg="add del mod topLvl">
          <ac:chgData name="Mr. PPT" userId="6442ff2356111531" providerId="LiveId" clId="{9E5A8E78-448E-430E-B339-3D00D8E655B1}" dt="2022-11-24T07:35:55.463" v="9109" actId="478"/>
          <ac:spMkLst>
            <pc:docMk/>
            <pc:sldMk cId="509357957" sldId="1937"/>
            <ac:spMk id="78" creationId="{01574FDD-B16B-09AC-5117-29B3AF5A7130}"/>
          </ac:spMkLst>
        </pc:spChg>
        <pc:spChg chg="add mod ord">
          <ac:chgData name="Mr. PPT" userId="6442ff2356111531" providerId="LiveId" clId="{9E5A8E78-448E-430E-B339-3D00D8E655B1}" dt="2022-11-24T07:42:01.922" v="9188" actId="692"/>
          <ac:spMkLst>
            <pc:docMk/>
            <pc:sldMk cId="509357957" sldId="1937"/>
            <ac:spMk id="82" creationId="{D2983BC1-A367-CFB6-1DA2-193B62DA4B8C}"/>
          </ac:spMkLst>
        </pc:spChg>
        <pc:spChg chg="add del mod">
          <ac:chgData name="Mr. PPT" userId="6442ff2356111531" providerId="LiveId" clId="{9E5A8E78-448E-430E-B339-3D00D8E655B1}" dt="2022-11-24T07:37:34.076" v="9126" actId="478"/>
          <ac:spMkLst>
            <pc:docMk/>
            <pc:sldMk cId="509357957" sldId="1937"/>
            <ac:spMk id="86" creationId="{941F025D-91F2-A9C0-6CFF-6D4054A2F44B}"/>
          </ac:spMkLst>
        </pc:spChg>
        <pc:spChg chg="add mod">
          <ac:chgData name="Mr. PPT" userId="6442ff2356111531" providerId="LiveId" clId="{9E5A8E78-448E-430E-B339-3D00D8E655B1}" dt="2022-11-24T07:37:37.257" v="9128" actId="571"/>
          <ac:spMkLst>
            <pc:docMk/>
            <pc:sldMk cId="509357957" sldId="1937"/>
            <ac:spMk id="87" creationId="{B4D01A35-322D-9991-6C5A-AB991AB06083}"/>
          </ac:spMkLst>
        </pc:spChg>
        <pc:spChg chg="del">
          <ac:chgData name="Mr. PPT" userId="6442ff2356111531" providerId="LiveId" clId="{9E5A8E78-448E-430E-B339-3D00D8E655B1}" dt="2022-11-24T07:28:23.089" v="9070" actId="478"/>
          <ac:spMkLst>
            <pc:docMk/>
            <pc:sldMk cId="509357957" sldId="1937"/>
            <ac:spMk id="738" creationId="{4AF06138-0BFF-F1AA-A0A1-649670EC8125}"/>
          </ac:spMkLst>
        </pc:spChg>
        <pc:grpChg chg="del">
          <ac:chgData name="Mr. PPT" userId="6442ff2356111531" providerId="LiveId" clId="{9E5A8E78-448E-430E-B339-3D00D8E655B1}" dt="2022-11-24T07:28:23.089" v="9070" actId="478"/>
          <ac:grpSpMkLst>
            <pc:docMk/>
            <pc:sldMk cId="509357957" sldId="1937"/>
            <ac:grpSpMk id="53" creationId="{0AC0A764-14F5-D5BC-E56F-999D83B7F7CE}"/>
          </ac:grpSpMkLst>
        </pc:grpChg>
        <pc:grpChg chg="add del mod">
          <ac:chgData name="Mr. PPT" userId="6442ff2356111531" providerId="LiveId" clId="{9E5A8E78-448E-430E-B339-3D00D8E655B1}" dt="2022-11-24T07:34:52.363" v="9095" actId="165"/>
          <ac:grpSpMkLst>
            <pc:docMk/>
            <pc:sldMk cId="509357957" sldId="1937"/>
            <ac:grpSpMk id="81" creationId="{454E2B7E-BAEC-1F74-B3D5-18F63913D2B3}"/>
          </ac:grpSpMkLst>
        </pc:grpChg>
        <pc:grpChg chg="del">
          <ac:chgData name="Mr. PPT" userId="6442ff2356111531" providerId="LiveId" clId="{9E5A8E78-448E-430E-B339-3D00D8E655B1}" dt="2022-11-24T07:28:23.089" v="9070" actId="478"/>
          <ac:grpSpMkLst>
            <pc:docMk/>
            <pc:sldMk cId="509357957" sldId="1937"/>
            <ac:grpSpMk id="597" creationId="{AD905601-A72E-34A4-FCD5-5726D976E85A}"/>
          </ac:grpSpMkLst>
        </pc:grpChg>
        <pc:picChg chg="del">
          <ac:chgData name="Mr. PPT" userId="6442ff2356111531" providerId="LiveId" clId="{9E5A8E78-448E-430E-B339-3D00D8E655B1}" dt="2022-11-30T07:04:21.148" v="12198" actId="478"/>
          <ac:picMkLst>
            <pc:docMk/>
            <pc:sldMk cId="509357957" sldId="1937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21.148" v="12198" actId="478"/>
          <ac:picMkLst>
            <pc:docMk/>
            <pc:sldMk cId="509357957" sldId="1937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21.148" v="12198" actId="478"/>
          <ac:picMkLst>
            <pc:docMk/>
            <pc:sldMk cId="509357957" sldId="1937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21.148" v="12198" actId="478"/>
          <ac:picMkLst>
            <pc:docMk/>
            <pc:sldMk cId="509357957" sldId="1937"/>
            <ac:picMk id="67" creationId="{C9D14DF9-FA93-40D9-9D64-594AC9F4A482}"/>
          </ac:picMkLst>
        </pc:picChg>
        <pc:cxnChg chg="del">
          <ac:chgData name="Mr. PPT" userId="6442ff2356111531" providerId="LiveId" clId="{9E5A8E78-448E-430E-B339-3D00D8E655B1}" dt="2022-11-24T07:33:18.424" v="9081" actId="478"/>
          <ac:cxnSpMkLst>
            <pc:docMk/>
            <pc:sldMk cId="509357957" sldId="1937"/>
            <ac:cxnSpMk id="6" creationId="{FE0EABEB-A824-413A-8C5A-2660CCB3E92D}"/>
          </ac:cxnSpMkLst>
        </pc:cxnChg>
        <pc:cxnChg chg="add del mod topLvl">
          <ac:chgData name="Mr. PPT" userId="6442ff2356111531" providerId="LiveId" clId="{9E5A8E78-448E-430E-B339-3D00D8E655B1}" dt="2022-11-24T07:36:29.567" v="9114" actId="478"/>
          <ac:cxnSpMkLst>
            <pc:docMk/>
            <pc:sldMk cId="509357957" sldId="1937"/>
            <ac:cxnSpMk id="12" creationId="{14044A09-52CB-5934-D32B-F2AC6C30CA11}"/>
          </ac:cxnSpMkLst>
        </pc:cxnChg>
        <pc:cxnChg chg="add mod topLvl">
          <ac:chgData name="Mr. PPT" userId="6442ff2356111531" providerId="LiveId" clId="{9E5A8E78-448E-430E-B339-3D00D8E655B1}" dt="2022-11-24T07:36:50.295" v="9118" actId="14100"/>
          <ac:cxnSpMkLst>
            <pc:docMk/>
            <pc:sldMk cId="509357957" sldId="1937"/>
            <ac:cxnSpMk id="30" creationId="{E16C463A-99AC-0300-8F64-1F5B7B7D1188}"/>
          </ac:cxnSpMkLst>
        </pc:cxnChg>
        <pc:cxnChg chg="add mod topLvl">
          <ac:chgData name="Mr. PPT" userId="6442ff2356111531" providerId="LiveId" clId="{9E5A8E78-448E-430E-B339-3D00D8E655B1}" dt="2022-11-24T07:36:53.797" v="9119" actId="14100"/>
          <ac:cxnSpMkLst>
            <pc:docMk/>
            <pc:sldMk cId="509357957" sldId="1937"/>
            <ac:cxnSpMk id="51" creationId="{28634A63-8E2D-2702-4EC2-8056AE479CF0}"/>
          </ac:cxnSpMkLst>
        </pc:cxnChg>
        <pc:cxnChg chg="add del mod topLvl">
          <ac:chgData name="Mr. PPT" userId="6442ff2356111531" providerId="LiveId" clId="{9E5A8E78-448E-430E-B339-3D00D8E655B1}" dt="2022-11-24T07:36:29.567" v="9114" actId="478"/>
          <ac:cxnSpMkLst>
            <pc:docMk/>
            <pc:sldMk cId="509357957" sldId="1937"/>
            <ac:cxnSpMk id="68" creationId="{A4237ED8-571C-62D4-5D9B-92ADF4506FFF}"/>
          </ac:cxnSpMkLst>
        </pc:cxnChg>
        <pc:cxnChg chg="add mod topLvl">
          <ac:chgData name="Mr. PPT" userId="6442ff2356111531" providerId="LiveId" clId="{9E5A8E78-448E-430E-B339-3D00D8E655B1}" dt="2022-11-24T07:36:12.364" v="9113" actId="14100"/>
          <ac:cxnSpMkLst>
            <pc:docMk/>
            <pc:sldMk cId="509357957" sldId="1937"/>
            <ac:cxnSpMk id="79" creationId="{F49F1F4F-DB40-F0E9-3FC5-7FAA72316977}"/>
          </ac:cxnSpMkLst>
        </pc:cxnChg>
        <pc:cxnChg chg="add mod">
          <ac:chgData name="Mr. PPT" userId="6442ff2356111531" providerId="LiveId" clId="{9E5A8E78-448E-430E-B339-3D00D8E655B1}" dt="2022-11-24T07:33:42.590" v="9088"/>
          <ac:cxnSpMkLst>
            <pc:docMk/>
            <pc:sldMk cId="509357957" sldId="1937"/>
            <ac:cxnSpMk id="80" creationId="{FEE53720-D422-0FC8-B55D-2A96E8E9FC78}"/>
          </ac:cxnSpMkLst>
        </pc:cxnChg>
        <pc:cxnChg chg="add mod ord">
          <ac:chgData name="Mr. PPT" userId="6442ff2356111531" providerId="LiveId" clId="{9E5A8E78-448E-430E-B339-3D00D8E655B1}" dt="2022-11-24T07:40:52.135" v="9166" actId="167"/>
          <ac:cxnSpMkLst>
            <pc:docMk/>
            <pc:sldMk cId="509357957" sldId="1937"/>
            <ac:cxnSpMk id="88" creationId="{4237CB0E-AF6B-16D5-4BA9-EC30DE0E8FD1}"/>
          </ac:cxnSpMkLst>
        </pc:cxnChg>
        <pc:cxnChg chg="add mod">
          <ac:chgData name="Mr. PPT" userId="6442ff2356111531" providerId="LiveId" clId="{9E5A8E78-448E-430E-B339-3D00D8E655B1}" dt="2022-11-24T07:38:25.273" v="9140" actId="14100"/>
          <ac:cxnSpMkLst>
            <pc:docMk/>
            <pc:sldMk cId="509357957" sldId="1937"/>
            <ac:cxnSpMk id="89" creationId="{2F70B864-58BB-3367-BAE9-63DE7EEBC555}"/>
          </ac:cxnSpMkLst>
        </pc:cxnChg>
        <pc:cxnChg chg="add mod ord">
          <ac:chgData name="Mr. PPT" userId="6442ff2356111531" providerId="LiveId" clId="{9E5A8E78-448E-430E-B339-3D00D8E655B1}" dt="2022-11-24T07:40:53.753" v="9167" actId="167"/>
          <ac:cxnSpMkLst>
            <pc:docMk/>
            <pc:sldMk cId="509357957" sldId="1937"/>
            <ac:cxnSpMk id="91" creationId="{1419989B-4851-B714-DF67-580203715797}"/>
          </ac:cxnSpMkLst>
        </pc:cxnChg>
        <pc:cxnChg chg="add mod">
          <ac:chgData name="Mr. PPT" userId="6442ff2356111531" providerId="LiveId" clId="{9E5A8E78-448E-430E-B339-3D00D8E655B1}" dt="2022-11-24T07:40:01.764" v="9146" actId="12788"/>
          <ac:cxnSpMkLst>
            <pc:docMk/>
            <pc:sldMk cId="509357957" sldId="1937"/>
            <ac:cxnSpMk id="95" creationId="{6A2C489D-DD16-A288-3998-67D075742D63}"/>
          </ac:cxnSpMkLst>
        </pc:cxnChg>
        <pc:cxnChg chg="add mod">
          <ac:chgData name="Mr. PPT" userId="6442ff2356111531" providerId="LiveId" clId="{9E5A8E78-448E-430E-B339-3D00D8E655B1}" dt="2022-11-24T07:40:06.085" v="9148" actId="12788"/>
          <ac:cxnSpMkLst>
            <pc:docMk/>
            <pc:sldMk cId="509357957" sldId="1937"/>
            <ac:cxnSpMk id="96" creationId="{A6809721-5A58-F6A2-292B-20AAF3E40A99}"/>
          </ac:cxnSpMkLst>
        </pc:cxnChg>
        <pc:cxnChg chg="add mod">
          <ac:chgData name="Mr. PPT" userId="6442ff2356111531" providerId="LiveId" clId="{9E5A8E78-448E-430E-B339-3D00D8E655B1}" dt="2022-11-24T07:40:11.494" v="9150" actId="12788"/>
          <ac:cxnSpMkLst>
            <pc:docMk/>
            <pc:sldMk cId="509357957" sldId="1937"/>
            <ac:cxnSpMk id="97" creationId="{6A841666-6BBF-482C-92C3-B1499F4243D4}"/>
          </ac:cxnSpMkLst>
        </pc:cxnChg>
        <pc:cxnChg chg="add mod ord">
          <ac:chgData name="Mr. PPT" userId="6442ff2356111531" providerId="LiveId" clId="{9E5A8E78-448E-430E-B339-3D00D8E655B1}" dt="2022-11-24T07:40:59.421" v="9170" actId="14100"/>
          <ac:cxnSpMkLst>
            <pc:docMk/>
            <pc:sldMk cId="509357957" sldId="1937"/>
            <ac:cxnSpMk id="99" creationId="{3D9DAFFD-BDC6-02D7-4FD3-4C24AA992951}"/>
          </ac:cxnSpMkLst>
        </pc:cxnChg>
        <pc:cxnChg chg="add mod ord">
          <ac:chgData name="Mr. PPT" userId="6442ff2356111531" providerId="LiveId" clId="{9E5A8E78-448E-430E-B339-3D00D8E655B1}" dt="2022-11-24T07:40:56.281" v="9169" actId="167"/>
          <ac:cxnSpMkLst>
            <pc:docMk/>
            <pc:sldMk cId="509357957" sldId="1937"/>
            <ac:cxnSpMk id="100" creationId="{6DDACF21-9824-6DC8-F2C8-871C82E151F6}"/>
          </ac:cxnSpMkLst>
        </pc:cxnChg>
        <pc:cxnChg chg="add mod ord">
          <ac:chgData name="Mr. PPT" userId="6442ff2356111531" providerId="LiveId" clId="{9E5A8E78-448E-430E-B339-3D00D8E655B1}" dt="2022-11-24T07:41:06.345" v="9173" actId="167"/>
          <ac:cxnSpMkLst>
            <pc:docMk/>
            <pc:sldMk cId="509357957" sldId="1937"/>
            <ac:cxnSpMk id="101" creationId="{91297951-0726-4575-131F-D0DCCDAE6F33}"/>
          </ac:cxnSpMkLst>
        </pc:cxnChg>
        <pc:cxnChg chg="add mod ord">
          <ac:chgData name="Mr. PPT" userId="6442ff2356111531" providerId="LiveId" clId="{9E5A8E78-448E-430E-B339-3D00D8E655B1}" dt="2022-11-24T07:41:06.345" v="9173" actId="167"/>
          <ac:cxnSpMkLst>
            <pc:docMk/>
            <pc:sldMk cId="509357957" sldId="1937"/>
            <ac:cxnSpMk id="102" creationId="{1E54C681-4B35-0B88-46FA-912D5FCD8C36}"/>
          </ac:cxnSpMkLst>
        </pc:cxnChg>
        <pc:cxnChg chg="add mod ord">
          <ac:chgData name="Mr. PPT" userId="6442ff2356111531" providerId="LiveId" clId="{9E5A8E78-448E-430E-B339-3D00D8E655B1}" dt="2022-11-24T07:41:10.497" v="9174" actId="167"/>
          <ac:cxnSpMkLst>
            <pc:docMk/>
            <pc:sldMk cId="509357957" sldId="1937"/>
            <ac:cxnSpMk id="103" creationId="{F2FD8473-FB23-CE5D-8FC6-EA0FDDC8997D}"/>
          </ac:cxnSpMkLst>
        </pc:cxnChg>
        <pc:cxnChg chg="add mod ord">
          <ac:chgData name="Mr. PPT" userId="6442ff2356111531" providerId="LiveId" clId="{9E5A8E78-448E-430E-B339-3D00D8E655B1}" dt="2022-11-24T07:41:10.497" v="9174" actId="167"/>
          <ac:cxnSpMkLst>
            <pc:docMk/>
            <pc:sldMk cId="509357957" sldId="1937"/>
            <ac:cxnSpMk id="104" creationId="{C03EBC62-3E23-D1C0-063B-A4C8B9A50675}"/>
          </ac:cxnSpMkLst>
        </pc:cxnChg>
        <pc:cxnChg chg="del">
          <ac:chgData name="Mr. PPT" userId="6442ff2356111531" providerId="LiveId" clId="{9E5A8E78-448E-430E-B339-3D00D8E655B1}" dt="2022-11-24T07:28:23.089" v="9070" actId="478"/>
          <ac:cxnSpMkLst>
            <pc:docMk/>
            <pc:sldMk cId="509357957" sldId="1937"/>
            <ac:cxnSpMk id="736" creationId="{FDA30026-71C4-C5F7-0B61-68E3669EFE28}"/>
          </ac:cxnSpMkLst>
        </pc:cxnChg>
        <pc:cxnChg chg="del">
          <ac:chgData name="Mr. PPT" userId="6442ff2356111531" providerId="LiveId" clId="{9E5A8E78-448E-430E-B339-3D00D8E655B1}" dt="2022-11-24T07:28:23.089" v="9070" actId="478"/>
          <ac:cxnSpMkLst>
            <pc:docMk/>
            <pc:sldMk cId="509357957" sldId="1937"/>
            <ac:cxnSpMk id="737" creationId="{1B544343-DEF6-6553-ABE7-4D20C318CAA1}"/>
          </ac:cxnSpMkLst>
        </pc:cxnChg>
      </pc:sldChg>
      <pc:sldChg chg="addSp delSp modSp add mod ord delAnim modAnim">
        <pc:chgData name="Mr. PPT" userId="6442ff2356111531" providerId="LiveId" clId="{9E5A8E78-448E-430E-B339-3D00D8E655B1}" dt="2022-11-30T07:04:06.718" v="12190" actId="478"/>
        <pc:sldMkLst>
          <pc:docMk/>
          <pc:sldMk cId="1976694547" sldId="1938"/>
        </pc:sldMkLst>
        <pc:spChg chg="mod">
          <ac:chgData name="Mr. PPT" userId="6442ff2356111531" providerId="LiveId" clId="{9E5A8E78-448E-430E-B339-3D00D8E655B1}" dt="2022-11-24T07:57:55.772" v="9518" actId="552"/>
          <ac:spMkLst>
            <pc:docMk/>
            <pc:sldMk cId="1976694547" sldId="1938"/>
            <ac:spMk id="2" creationId="{932EC26B-622B-47F1-A960-FA12191345B2}"/>
          </ac:spMkLst>
        </pc:spChg>
        <pc:spChg chg="add mod topLvl">
          <ac:chgData name="Mr. PPT" userId="6442ff2356111531" providerId="LiveId" clId="{9E5A8E78-448E-430E-B339-3D00D8E655B1}" dt="2022-11-24T07:59:59.187" v="9547" actId="1036"/>
          <ac:spMkLst>
            <pc:docMk/>
            <pc:sldMk cId="1976694547" sldId="1938"/>
            <ac:spMk id="6" creationId="{0F01906E-C168-720D-6020-D5C95AB38EA9}"/>
          </ac:spMkLst>
        </pc:spChg>
        <pc:spChg chg="add del mod">
          <ac:chgData name="Mr. PPT" userId="6442ff2356111531" providerId="LiveId" clId="{9E5A8E78-448E-430E-B339-3D00D8E655B1}" dt="2022-11-24T07:54:46.583" v="9367" actId="478"/>
          <ac:spMkLst>
            <pc:docMk/>
            <pc:sldMk cId="1976694547" sldId="1938"/>
            <ac:spMk id="8" creationId="{A8E48B32-E597-FFF8-E296-771321FE84FF}"/>
          </ac:spMkLst>
        </pc:spChg>
        <pc:spChg chg="add del mod">
          <ac:chgData name="Mr. PPT" userId="6442ff2356111531" providerId="LiveId" clId="{9E5A8E78-448E-430E-B339-3D00D8E655B1}" dt="2022-11-24T07:54:46.583" v="9367" actId="478"/>
          <ac:spMkLst>
            <pc:docMk/>
            <pc:sldMk cId="1976694547" sldId="1938"/>
            <ac:spMk id="9" creationId="{5B432DC5-D17D-748A-CB14-5F5B26BD160D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10" creationId="{CF42D25C-4DC9-E9AE-106F-01F1ED78EB37}"/>
          </ac:spMkLst>
        </pc:spChg>
        <pc:spChg chg="add mod topLvl">
          <ac:chgData name="Mr. PPT" userId="6442ff2356111531" providerId="LiveId" clId="{9E5A8E78-448E-430E-B339-3D00D8E655B1}" dt="2022-11-24T07:59:59.187" v="9547" actId="1036"/>
          <ac:spMkLst>
            <pc:docMk/>
            <pc:sldMk cId="1976694547" sldId="1938"/>
            <ac:spMk id="11" creationId="{5D834B15-7BDF-EC93-8BE8-5F20E10A165F}"/>
          </ac:spMkLst>
        </pc:spChg>
        <pc:spChg chg="add mod topLvl">
          <ac:chgData name="Mr. PPT" userId="6442ff2356111531" providerId="LiveId" clId="{9E5A8E78-448E-430E-B339-3D00D8E655B1}" dt="2022-11-24T07:59:59.187" v="9547" actId="1036"/>
          <ac:spMkLst>
            <pc:docMk/>
            <pc:sldMk cId="1976694547" sldId="1938"/>
            <ac:spMk id="12" creationId="{53FA6971-7B02-5506-6DE8-9E9EA9F2CE34}"/>
          </ac:spMkLst>
        </pc:spChg>
        <pc:spChg chg="add mod topLvl">
          <ac:chgData name="Mr. PPT" userId="6442ff2356111531" providerId="LiveId" clId="{9E5A8E78-448E-430E-B339-3D00D8E655B1}" dt="2022-11-24T07:59:59.187" v="9547" actId="1036"/>
          <ac:spMkLst>
            <pc:docMk/>
            <pc:sldMk cId="1976694547" sldId="1938"/>
            <ac:spMk id="13" creationId="{E400F232-B945-90BE-97B0-C488996AE5C8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14" creationId="{119E277D-7B61-5902-10FC-8D4A07F5FB00}"/>
          </ac:spMkLst>
        </pc:spChg>
        <pc:spChg chg="add mod topLvl">
          <ac:chgData name="Mr. PPT" userId="6442ff2356111531" providerId="LiveId" clId="{9E5A8E78-448E-430E-B339-3D00D8E655B1}" dt="2022-11-24T07:59:59.187" v="9547" actId="1036"/>
          <ac:spMkLst>
            <pc:docMk/>
            <pc:sldMk cId="1976694547" sldId="1938"/>
            <ac:spMk id="15" creationId="{BD389C03-26BE-7F2E-5672-F9829CBDC183}"/>
          </ac:spMkLst>
        </pc:spChg>
        <pc:spChg chg="add mod topLvl">
          <ac:chgData name="Mr. PPT" userId="6442ff2356111531" providerId="LiveId" clId="{9E5A8E78-448E-430E-B339-3D00D8E655B1}" dt="2022-11-24T07:59:59.187" v="9547" actId="1036"/>
          <ac:spMkLst>
            <pc:docMk/>
            <pc:sldMk cId="1976694547" sldId="1938"/>
            <ac:spMk id="16" creationId="{6FD78FF1-5002-CC83-D27B-CEE8F84200B0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17" creationId="{0AEB3884-8979-DCC0-153A-B11ECCC8838D}"/>
          </ac:spMkLst>
        </pc:spChg>
        <pc:spChg chg="add del mod">
          <ac:chgData name="Mr. PPT" userId="6442ff2356111531" providerId="LiveId" clId="{9E5A8E78-448E-430E-B339-3D00D8E655B1}" dt="2022-11-24T07:52:30.902" v="9359" actId="478"/>
          <ac:spMkLst>
            <pc:docMk/>
            <pc:sldMk cId="1976694547" sldId="1938"/>
            <ac:spMk id="18" creationId="{2BF088A5-6CE6-2528-1B50-D8DEE457A38D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19" creationId="{929C9EC7-F51A-72D7-DAC0-4C3C80B1D34E}"/>
          </ac:spMkLst>
        </pc:spChg>
        <pc:spChg chg="add del mod">
          <ac:chgData name="Mr. PPT" userId="6442ff2356111531" providerId="LiveId" clId="{9E5A8E78-448E-430E-B339-3D00D8E655B1}" dt="2022-11-24T07:52:30.902" v="9359" actId="478"/>
          <ac:spMkLst>
            <pc:docMk/>
            <pc:sldMk cId="1976694547" sldId="1938"/>
            <ac:spMk id="20" creationId="{DA086F89-DCEE-FA16-87BC-C1061FA59A99}"/>
          </ac:spMkLst>
        </pc:spChg>
        <pc:spChg chg="add del mod topLvl">
          <ac:chgData name="Mr. PPT" userId="6442ff2356111531" providerId="LiveId" clId="{9E5A8E78-448E-430E-B339-3D00D8E655B1}" dt="2022-11-24T07:55:46.447" v="9407" actId="478"/>
          <ac:spMkLst>
            <pc:docMk/>
            <pc:sldMk cId="1976694547" sldId="1938"/>
            <ac:spMk id="21" creationId="{1C9C9B6F-1CAB-1198-7C88-BE8E06C05E18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22" creationId="{35220031-CEE2-464F-CD58-BCC156ACDAD9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23" creationId="{6A3E86F1-FBED-450B-DCFF-CD00A31890C6}"/>
          </ac:spMkLst>
        </pc:spChg>
        <pc:spChg chg="add del mod topLvl">
          <ac:chgData name="Mr. PPT" userId="6442ff2356111531" providerId="LiveId" clId="{9E5A8E78-448E-430E-B339-3D00D8E655B1}" dt="2022-11-24T07:55:57.363" v="9411" actId="478"/>
          <ac:spMkLst>
            <pc:docMk/>
            <pc:sldMk cId="1976694547" sldId="1938"/>
            <ac:spMk id="24" creationId="{34143A80-835D-A819-3FAC-D7D3F69B8A23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25" creationId="{9C68D344-3813-D496-5EF8-54F83F58770D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26" creationId="{21BF9F28-1D28-B519-E51D-3EA62B142789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31" creationId="{0D0AB6A5-877A-42C5-FC8B-30627732D603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32" creationId="{582B6174-245D-5EB6-8E09-7C39A77E6BE0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33" creationId="{140F3B53-F55B-0186-2CEC-6CBE341997E6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34" creationId="{0AB0C12E-B364-B9BC-35DA-06F25F8C42DA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35" creationId="{B26C6028-511D-72C9-D861-3B696A1D49F9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36" creationId="{34CF4C32-AB62-4C3E-D6A1-D8E74D58554B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37" creationId="{3A0BD304-A945-13D2-56FC-497AC4863148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39" creationId="{4EFC91C7-FA44-2A96-7240-CB79CD11BBA1}"/>
          </ac:spMkLst>
        </pc:spChg>
        <pc:spChg chg="del">
          <ac:chgData name="Mr. PPT" userId="6442ff2356111531" providerId="LiveId" clId="{9E5A8E78-448E-430E-B339-3D00D8E655B1}" dt="2022-11-30T07:04:06.718" v="12190" actId="478"/>
          <ac:spMkLst>
            <pc:docMk/>
            <pc:sldMk cId="1976694547" sldId="1938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52" creationId="{FA7E31EB-E8DB-FECF-C1CD-503F5B40C3B7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54" creationId="{90E33B53-E130-C76D-219D-F6E1A0ABB2DC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55" creationId="{F8164070-5550-7F54-A9B8-EA1FEE5CE2E0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56" creationId="{3B6C76C6-2E30-4ECE-8422-D20C7D3BD551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58" creationId="{E5764386-FCEE-1B35-1321-FB10FBB67F25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62" creationId="{6F829202-5AA7-7A56-9FCF-BF70CB8D1194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63" creationId="{006B075F-A225-BF71-D774-FF87303B9AB0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64" creationId="{1A66CFE5-DDC7-E443-DD51-A5CEC7E3BBCD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69" creationId="{4E386C17-1398-04CD-3AF9-DBFC5AB032CA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70" creationId="{7F128252-39A3-8C77-C1A0-46D89205A0F5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71" creationId="{D4273BC8-4544-F010-A68F-8632CA5ADA04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72" creationId="{4C83430C-28FA-158E-7BB4-20902AA2A184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73" creationId="{6498C0BE-752C-8FF5-FC37-CDA449208DD1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74" creationId="{A0586F9B-B946-84F8-B4BE-A38A0C15060A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75" creationId="{5EA32916-D787-24AB-1271-2F9508E7BBC4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76" creationId="{C330A547-8613-C833-E5B4-1294D8B3D29D}"/>
          </ac:spMkLst>
        </pc:spChg>
        <pc:spChg chg="add mod ord">
          <ac:chgData name="Mr. PPT" userId="6442ff2356111531" providerId="LiveId" clId="{9E5A8E78-448E-430E-B339-3D00D8E655B1}" dt="2022-11-24T07:59:59.187" v="9547" actId="1036"/>
          <ac:spMkLst>
            <pc:docMk/>
            <pc:sldMk cId="1976694547" sldId="1938"/>
            <ac:spMk id="81" creationId="{1DA20588-AA0A-59D6-1086-3E38D74172EE}"/>
          </ac:spMkLst>
        </pc:spChg>
        <pc:spChg chg="del">
          <ac:chgData name="Mr. PPT" userId="6442ff2356111531" providerId="LiveId" clId="{9E5A8E78-448E-430E-B339-3D00D8E655B1}" dt="2022-11-24T07:51:28.798" v="9326" actId="478"/>
          <ac:spMkLst>
            <pc:docMk/>
            <pc:sldMk cId="1976694547" sldId="1938"/>
            <ac:spMk id="82" creationId="{D2983BC1-A367-CFB6-1DA2-193B62DA4B8C}"/>
          </ac:spMkLst>
        </pc:spChg>
        <pc:spChg chg="add mod">
          <ac:chgData name="Mr. PPT" userId="6442ff2356111531" providerId="LiveId" clId="{9E5A8E78-448E-430E-B339-3D00D8E655B1}" dt="2022-11-24T07:59:02.674" v="9530" actId="571"/>
          <ac:spMkLst>
            <pc:docMk/>
            <pc:sldMk cId="1976694547" sldId="1938"/>
            <ac:spMk id="94" creationId="{A009CE3B-2960-6DA9-29B4-663FC7CA48C6}"/>
          </ac:spMkLst>
        </pc:spChg>
        <pc:spChg chg="add mod ord">
          <ac:chgData name="Mr. PPT" userId="6442ff2356111531" providerId="LiveId" clId="{9E5A8E78-448E-430E-B339-3D00D8E655B1}" dt="2022-11-24T07:59:59.187" v="9547" actId="1036"/>
          <ac:spMkLst>
            <pc:docMk/>
            <pc:sldMk cId="1976694547" sldId="1938"/>
            <ac:spMk id="98" creationId="{DB35DF7E-822A-68B0-055B-798FE207FE0A}"/>
          </ac:spMkLst>
        </pc:spChg>
        <pc:grpChg chg="add del mod">
          <ac:chgData name="Mr. PPT" userId="6442ff2356111531" providerId="LiveId" clId="{9E5A8E78-448E-430E-B339-3D00D8E655B1}" dt="2022-11-24T07:54:23.423" v="9363" actId="165"/>
          <ac:grpSpMkLst>
            <pc:docMk/>
            <pc:sldMk cId="1976694547" sldId="1938"/>
            <ac:grpSpMk id="27" creationId="{C7F0572E-B962-A0BE-4516-DF70B5EE60CD}"/>
          </ac:grpSpMkLst>
        </pc:grpChg>
        <pc:grpChg chg="add del mod">
          <ac:chgData name="Mr. PPT" userId="6442ff2356111531" providerId="LiveId" clId="{9E5A8E78-448E-430E-B339-3D00D8E655B1}" dt="2022-11-24T07:55:02.825" v="9374" actId="165"/>
          <ac:grpSpMkLst>
            <pc:docMk/>
            <pc:sldMk cId="1976694547" sldId="1938"/>
            <ac:grpSpMk id="28" creationId="{71FEA41E-4D04-8BB7-AC83-BF157290667E}"/>
          </ac:grpSpMkLst>
        </pc:grpChg>
        <pc:grpChg chg="add mod topLvl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43" creationId="{41F9506F-59C4-8529-21E9-CCB26F8228B0}"/>
          </ac:grpSpMkLst>
        </pc:grpChg>
        <pc:grpChg chg="add mod topLvl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44" creationId="{D4958211-F783-969A-09C4-15AFD2B6B32F}"/>
          </ac:grpSpMkLst>
        </pc:grpChg>
        <pc:grpChg chg="add del mod">
          <ac:chgData name="Mr. PPT" userId="6442ff2356111531" providerId="LiveId" clId="{9E5A8E78-448E-430E-B339-3D00D8E655B1}" dt="2022-11-24T07:55:59.880" v="9412" actId="165"/>
          <ac:grpSpMkLst>
            <pc:docMk/>
            <pc:sldMk cId="1976694547" sldId="1938"/>
            <ac:grpSpMk id="47" creationId="{A8735085-077F-A938-049C-D47A357B58C4}"/>
          </ac:grpSpMkLst>
        </pc:grpChg>
        <pc:grpChg chg="add del mod">
          <ac:chgData name="Mr. PPT" userId="6442ff2356111531" providerId="LiveId" clId="{9E5A8E78-448E-430E-B339-3D00D8E655B1}" dt="2022-11-24T07:56:25.187" v="9423" actId="165"/>
          <ac:grpSpMkLst>
            <pc:docMk/>
            <pc:sldMk cId="1976694547" sldId="1938"/>
            <ac:grpSpMk id="48" creationId="{86E4B138-CED1-E732-5655-95F998B1E94D}"/>
          </ac:grpSpMkLst>
        </pc:grpChg>
        <pc:grpChg chg="add mod topLvl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49" creationId="{309F1AE5-22EB-E6B1-DDB5-D14FAB3E8E4D}"/>
          </ac:grpSpMkLst>
        </pc:grpChg>
        <pc:grpChg chg="add mod topLvl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50" creationId="{A5F36595-8C08-E4D2-1C50-D9904C1545E2}"/>
          </ac:grpSpMkLst>
        </pc:grpChg>
        <pc:grpChg chg="mod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53" creationId="{78882E7E-6085-AC70-561E-56662A7A9DF2}"/>
          </ac:grpSpMkLst>
        </pc:grpChg>
        <pc:grpChg chg="mod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57" creationId="{0B6428CB-DE92-EA71-BA69-BFD91A8B2CA2}"/>
          </ac:grpSpMkLst>
        </pc:grpChg>
        <pc:grpChg chg="add del mod">
          <ac:chgData name="Mr. PPT" userId="6442ff2356111531" providerId="LiveId" clId="{9E5A8E78-448E-430E-B339-3D00D8E655B1}" dt="2022-11-24T07:58:06.893" v="9519" actId="165"/>
          <ac:grpSpMkLst>
            <pc:docMk/>
            <pc:sldMk cId="1976694547" sldId="1938"/>
            <ac:grpSpMk id="78" creationId="{459F5B2F-23DD-9F52-1B86-E8E8C720680A}"/>
          </ac:grpSpMkLst>
        </pc:grpChg>
        <pc:grpChg chg="add mod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83" creationId="{93017F16-7432-59DD-955B-A68C6BD05A1E}"/>
          </ac:grpSpMkLst>
        </pc:grpChg>
        <pc:grpChg chg="mod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84" creationId="{E9A026B8-277E-4E31-3F94-B49E805998AB}"/>
          </ac:grpSpMkLst>
        </pc:grpChg>
        <pc:grpChg chg="mod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85" creationId="{C2F3C043-E8B8-85A4-18AB-A77C4579666C}"/>
          </ac:grpSpMkLst>
        </pc:grpChg>
        <pc:grpChg chg="add mod">
          <ac:chgData name="Mr. PPT" userId="6442ff2356111531" providerId="LiveId" clId="{9E5A8E78-448E-430E-B339-3D00D8E655B1}" dt="2022-11-24T07:59:59.187" v="9547" actId="1036"/>
          <ac:grpSpMkLst>
            <pc:docMk/>
            <pc:sldMk cId="1976694547" sldId="1938"/>
            <ac:grpSpMk id="93" creationId="{C1AAB4DE-CAC3-C556-ED2C-999C9E788948}"/>
          </ac:grpSpMkLst>
        </pc:grpChg>
        <pc:picChg chg="del">
          <ac:chgData name="Mr. PPT" userId="6442ff2356111531" providerId="LiveId" clId="{9E5A8E78-448E-430E-B339-3D00D8E655B1}" dt="2022-11-30T07:04:06.718" v="12190" actId="478"/>
          <ac:picMkLst>
            <pc:docMk/>
            <pc:sldMk cId="1976694547" sldId="1938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06.718" v="12190" actId="478"/>
          <ac:picMkLst>
            <pc:docMk/>
            <pc:sldMk cId="1976694547" sldId="1938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06.718" v="12190" actId="478"/>
          <ac:picMkLst>
            <pc:docMk/>
            <pc:sldMk cId="1976694547" sldId="1938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06.718" v="12190" actId="478"/>
          <ac:picMkLst>
            <pc:docMk/>
            <pc:sldMk cId="1976694547" sldId="1938"/>
            <ac:picMk id="67" creationId="{C9D14DF9-FA93-40D9-9D64-594AC9F4A482}"/>
          </ac:picMkLst>
        </pc:pic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30" creationId="{E16C463A-99AC-0300-8F64-1F5B7B7D1188}"/>
          </ac:cxnSpMkLst>
        </pc:cxnChg>
        <pc:cxnChg chg="add 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38" creationId="{18E76981-A6F5-E23A-A028-3137C71F0ACE}"/>
          </ac:cxnSpMkLst>
        </pc:cxnChg>
        <pc:cxnChg chg="add 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42" creationId="{49C027F6-B0A1-CEF4-879C-FB5964023B5C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45" creationId="{63832F8F-DCFB-7BA4-0B10-588862ABF266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46" creationId="{7089BD53-A71F-843A-C7AF-109C4869777D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51" creationId="{28634A63-8E2D-2702-4EC2-8056AE479CF0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65" creationId="{0CC9090B-CF08-8950-79CB-A250A212F8DF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66" creationId="{1DA6B7AB-052B-0ABE-332D-B3DBE132B8C9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68" creationId="{AD34CD47-62EE-2EF9-64D0-3DEEB11738A5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77" creationId="{B6C3F4B3-7F7B-A3DA-1B07-9A70B1FFDB63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79" creationId="{F49F1F4F-DB40-F0E9-3FC5-7FAA72316977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86" creationId="{84E8F6D1-A30C-B504-0F33-B66393780186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87" creationId="{9310FE00-7142-6E9C-297B-23ED52B8B62E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88" creationId="{4237CB0E-AF6B-16D5-4BA9-EC30DE0E8FD1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89" creationId="{2F70B864-58BB-3367-BAE9-63DE7EEBC555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90" creationId="{201D6A71-1C24-8E9D-35E6-B03877213F11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91" creationId="{1419989B-4851-B714-DF67-580203715797}"/>
          </ac:cxnSpMkLst>
        </pc:cxnChg>
        <pc:cxnChg chg="mod">
          <ac:chgData name="Mr. PPT" userId="6442ff2356111531" providerId="LiveId" clId="{9E5A8E78-448E-430E-B339-3D00D8E655B1}" dt="2022-11-24T07:59:59.187" v="9547" actId="1036"/>
          <ac:cxnSpMkLst>
            <pc:docMk/>
            <pc:sldMk cId="1976694547" sldId="1938"/>
            <ac:cxnSpMk id="92" creationId="{8058211B-EB8E-1E86-C4EC-63B4FBBF5CDF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95" creationId="{6A2C489D-DD16-A288-3998-67D075742D63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96" creationId="{A6809721-5A58-F6A2-292B-20AAF3E40A99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97" creationId="{6A841666-6BBF-482C-92C3-B1499F4243D4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99" creationId="{3D9DAFFD-BDC6-02D7-4FD3-4C24AA992951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100" creationId="{6DDACF21-9824-6DC8-F2C8-871C82E151F6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101" creationId="{91297951-0726-4575-131F-D0DCCDAE6F33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102" creationId="{1E54C681-4B35-0B88-46FA-912D5FCD8C36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103" creationId="{F2FD8473-FB23-CE5D-8FC6-EA0FDDC8997D}"/>
          </ac:cxnSpMkLst>
        </pc:cxnChg>
        <pc:cxnChg chg="del">
          <ac:chgData name="Mr. PPT" userId="6442ff2356111531" providerId="LiveId" clId="{9E5A8E78-448E-430E-B339-3D00D8E655B1}" dt="2022-11-24T07:51:28.798" v="9326" actId="478"/>
          <ac:cxnSpMkLst>
            <pc:docMk/>
            <pc:sldMk cId="1976694547" sldId="1938"/>
            <ac:cxnSpMk id="104" creationId="{C03EBC62-3E23-D1C0-063B-A4C8B9A50675}"/>
          </ac:cxnSpMkLst>
        </pc:cxnChg>
      </pc:sldChg>
      <pc:sldChg chg="addSp delSp modSp add mod ord">
        <pc:chgData name="Mr. PPT" userId="6442ff2356111531" providerId="LiveId" clId="{9E5A8E78-448E-430E-B339-3D00D8E655B1}" dt="2022-11-30T07:04:14.492" v="12194" actId="478"/>
        <pc:sldMkLst>
          <pc:docMk/>
          <pc:sldMk cId="2071877254" sldId="1939"/>
        </pc:sldMkLst>
        <pc:spChg chg="mod">
          <ac:chgData name="Mr. PPT" userId="6442ff2356111531" providerId="LiveId" clId="{9E5A8E78-448E-430E-B339-3D00D8E655B1}" dt="2022-11-24T08:08:25.026" v="9652" actId="207"/>
          <ac:spMkLst>
            <pc:docMk/>
            <pc:sldMk cId="2071877254" sldId="1939"/>
            <ac:spMk id="12" creationId="{515F1E44-3E0E-62D3-0029-06CC2FB55D2D}"/>
          </ac:spMkLst>
        </pc:spChg>
        <pc:spChg chg="mod">
          <ac:chgData name="Mr. PPT" userId="6442ff2356111531" providerId="LiveId" clId="{9E5A8E78-448E-430E-B339-3D00D8E655B1}" dt="2022-11-24T08:08:25.026" v="9652" actId="207"/>
          <ac:spMkLst>
            <pc:docMk/>
            <pc:sldMk cId="2071877254" sldId="1939"/>
            <ac:spMk id="13" creationId="{896E87F8-2E60-3C09-A7A4-1B89DCDC2223}"/>
          </ac:spMkLst>
        </pc:spChg>
        <pc:spChg chg="mod">
          <ac:chgData name="Mr. PPT" userId="6442ff2356111531" providerId="LiveId" clId="{9E5A8E78-448E-430E-B339-3D00D8E655B1}" dt="2022-11-24T08:08:25.026" v="9652" actId="207"/>
          <ac:spMkLst>
            <pc:docMk/>
            <pc:sldMk cId="2071877254" sldId="1939"/>
            <ac:spMk id="15" creationId="{7A9D5CFC-DE04-AA3A-1753-767FB53A41FD}"/>
          </ac:spMkLst>
        </pc:spChg>
        <pc:spChg chg="mod">
          <ac:chgData name="Mr. PPT" userId="6442ff2356111531" providerId="LiveId" clId="{9E5A8E78-448E-430E-B339-3D00D8E655B1}" dt="2022-11-24T08:08:25.026" v="9652" actId="207"/>
          <ac:spMkLst>
            <pc:docMk/>
            <pc:sldMk cId="2071877254" sldId="1939"/>
            <ac:spMk id="17" creationId="{988E12C4-CC61-1240-4128-F138346FD7CF}"/>
          </ac:spMkLst>
        </pc:spChg>
        <pc:spChg chg="mod">
          <ac:chgData name="Mr. PPT" userId="6442ff2356111531" providerId="LiveId" clId="{9E5A8E78-448E-430E-B339-3D00D8E655B1}" dt="2022-11-24T08:08:25.026" v="9652" actId="207"/>
          <ac:spMkLst>
            <pc:docMk/>
            <pc:sldMk cId="2071877254" sldId="1939"/>
            <ac:spMk id="19" creationId="{88F3B554-655D-624B-91FC-54E79DF8E2C5}"/>
          </ac:spMkLst>
        </pc:spChg>
        <pc:spChg chg="mod">
          <ac:chgData name="Mr. PPT" userId="6442ff2356111531" providerId="LiveId" clId="{9E5A8E78-448E-430E-B339-3D00D8E655B1}" dt="2022-11-24T08:08:25.026" v="9652" actId="207"/>
          <ac:spMkLst>
            <pc:docMk/>
            <pc:sldMk cId="2071877254" sldId="1939"/>
            <ac:spMk id="20" creationId="{1CD7C6E1-0BF2-D8B8-06ED-81D406524F2B}"/>
          </ac:spMkLst>
        </pc:spChg>
        <pc:spChg chg="mod">
          <ac:chgData name="Mr. PPT" userId="6442ff2356111531" providerId="LiveId" clId="{9E5A8E78-448E-430E-B339-3D00D8E655B1}" dt="2022-11-24T08:08:25.026" v="9652" actId="207"/>
          <ac:spMkLst>
            <pc:docMk/>
            <pc:sldMk cId="2071877254" sldId="1939"/>
            <ac:spMk id="22" creationId="{19718C80-C069-F5A1-061C-8F700EE2D9F7}"/>
          </ac:spMkLst>
        </pc:spChg>
        <pc:spChg chg="mod">
          <ac:chgData name="Mr. PPT" userId="6442ff2356111531" providerId="LiveId" clId="{9E5A8E78-448E-430E-B339-3D00D8E655B1}" dt="2022-11-24T08:08:25.026" v="9652" actId="207"/>
          <ac:spMkLst>
            <pc:docMk/>
            <pc:sldMk cId="2071877254" sldId="1939"/>
            <ac:spMk id="23" creationId="{3D1071A3-3B85-CF3E-9FA6-8B8DE3F6DC92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" creationId="{79E9E645-18E0-1418-8A44-5F40438A06FA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6" creationId="{F1D47328-5E6B-EF94-877E-4638F1A14FA6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8" creationId="{8727E258-8881-5D22-2066-13B064B0DE95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9" creationId="{34C0EF55-4198-42BE-6F58-C478FA65273D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31" creationId="{75C0FF66-6A23-B3B4-3668-71CCC33D2B09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32" creationId="{5C7EE5E3-E4EF-8F48-F5C0-FCA636C93097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34" creationId="{5042535E-570B-7E29-2EA3-1B2E3687C1A1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35" creationId="{895A47EF-FCDA-800C-8AF9-05188425EB8E}"/>
          </ac:spMkLst>
        </pc:spChg>
        <pc:spChg chg="mod topLvl">
          <ac:chgData name="Mr. PPT" userId="6442ff2356111531" providerId="LiveId" clId="{9E5A8E78-448E-430E-B339-3D00D8E655B1}" dt="2022-11-24T08:22:29.530" v="9830" actId="165"/>
          <ac:spMkLst>
            <pc:docMk/>
            <pc:sldMk cId="2071877254" sldId="1939"/>
            <ac:spMk id="38" creationId="{89F47D59-D52C-4F83-9CD0-80C89201EB58}"/>
          </ac:spMkLst>
        </pc:spChg>
        <pc:spChg chg="mod topLvl">
          <ac:chgData name="Mr. PPT" userId="6442ff2356111531" providerId="LiveId" clId="{9E5A8E78-448E-430E-B339-3D00D8E655B1}" dt="2022-11-24T08:22:29.530" v="9830" actId="165"/>
          <ac:spMkLst>
            <pc:docMk/>
            <pc:sldMk cId="2071877254" sldId="1939"/>
            <ac:spMk id="39" creationId="{804B6621-B68D-4149-B80F-20B1363836F9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40" creationId="{D8786C77-8236-6442-284C-554F0FB3A4CE}"/>
          </ac:spMkLst>
        </pc:spChg>
        <pc:spChg chg="del">
          <ac:chgData name="Mr. PPT" userId="6442ff2356111531" providerId="LiveId" clId="{9E5A8E78-448E-430E-B339-3D00D8E655B1}" dt="2022-11-30T07:04:14.492" v="12194" actId="478"/>
          <ac:spMkLst>
            <pc:docMk/>
            <pc:sldMk cId="2071877254" sldId="1939"/>
            <ac:spMk id="41" creationId="{F61FBFA5-2054-4DB8-916E-11EAE433D6F3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42" creationId="{4014D64C-0139-4D2A-863D-7F7A0E7FD745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44" creationId="{425D961C-7D6B-8245-5CF6-710F3878AFB5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45" creationId="{76E068AB-0A61-19CB-2A79-719B5CB49337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47" creationId="{5A497C71-468C-D68E-7902-144339EC2A3B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48" creationId="{C254F1CE-A7FB-9071-8EF2-9C15535E5AF2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50" creationId="{29C22582-1D95-80D5-F95B-0525EC945718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51" creationId="{41997185-F4C8-9AD2-EFC7-369E3B0982AD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53" creationId="{8E0F1C04-D2B3-C442-76EF-F8BB2448A64C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54" creationId="{6BEAF9F4-AF02-B391-9F38-CA81BC9D5E6D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56" creationId="{7EEBE1EB-F2EF-D388-704A-471B83B56C5B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57" creationId="{0BF52EB8-5652-1FB4-38D3-2875B36271CD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62" creationId="{F3C4E8E1-FAF5-DC9E-C440-D9151A916C50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63" creationId="{4FF5F623-E620-B3F4-B456-337B4B3D5FCA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65" creationId="{76EB5611-3594-6AAD-1AD4-99461C4DF60B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66" creationId="{B44C4339-F999-F66B-9AA2-6090E6052694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69" creationId="{335DC5A9-9C63-FA8F-0730-960DBEC8A3D2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70" creationId="{22EE2DDA-A028-B882-A26D-9790D7CC0440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72" creationId="{506F6A29-E4F4-DF87-27A6-B77810F96B4D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73" creationId="{5704A2C5-3769-E810-722E-EEB4CEECBEEA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75" creationId="{7552C1B8-69AA-F074-6709-3872B59803B0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76" creationId="{32385932-C0BF-19A1-D84B-98A5F1A38EE2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78" creationId="{3EEE6E16-42FA-2209-1EFB-67C973AD2C7A}"/>
          </ac:spMkLst>
        </pc:spChg>
        <pc:spChg chg="mod">
          <ac:chgData name="Mr. PPT" userId="6442ff2356111531" providerId="LiveId" clId="{9E5A8E78-448E-430E-B339-3D00D8E655B1}" dt="2022-11-24T08:03:48.892" v="9591" actId="571"/>
          <ac:spMkLst>
            <pc:docMk/>
            <pc:sldMk cId="2071877254" sldId="1939"/>
            <ac:spMk id="79" creationId="{C51B43E2-6E4B-F546-AE22-EDC8B314E210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81" creationId="{62ECFCBC-6048-4C2E-EE08-A31C1E69F24F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82" creationId="{E9EA13DC-BAE6-B2C6-A48F-961FBBF8BC24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84" creationId="{58D370D0-D6E4-EBE2-C44B-D23B6E7BF4BE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85" creationId="{282E1389-DEC7-CCBF-2CD3-9CB5CE3AC0A2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87" creationId="{CAF6BD68-5ED4-8F5E-C9B1-8F66F1CA555E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88" creationId="{139324D6-B7C4-5290-9D31-2D60B0EB384C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90" creationId="{1C2734F7-2C08-28D5-43D5-67C06F8FAAF5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91" creationId="{F151E90F-D597-F410-2955-31DC085147A2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93" creationId="{38D9A1DF-E096-D8D6-A76D-0BFCAA887908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94" creationId="{337EF935-6EB6-2648-E06F-908F937661FB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96" creationId="{06B64265-2E20-24B5-3173-E148E52A10DC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97" creationId="{869F78B0-34F7-C6EA-EF7A-399075BC6644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99" creationId="{5C914292-6E32-41D2-7A06-AE3D4122A34B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100" creationId="{F70FB3BC-EF00-E567-35D1-938603539893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102" creationId="{CC480E49-F58A-D5E5-E8AA-A5CB07C6547F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103" creationId="{582822EC-7C35-31E4-A169-6BC6CE9063FE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105" creationId="{37B0B6A0-2395-B58B-BE65-A8DF5CB3E12D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106" creationId="{974D2C5A-D228-E1AA-0545-22055FA6F5A1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108" creationId="{B918D29F-4B1B-279E-F98A-A373BBE197D1}"/>
          </ac:spMkLst>
        </pc:spChg>
        <pc:spChg chg="mod">
          <ac:chgData name="Mr. PPT" userId="6442ff2356111531" providerId="LiveId" clId="{9E5A8E78-448E-430E-B339-3D00D8E655B1}" dt="2022-11-24T08:03:47.129" v="9590" actId="571"/>
          <ac:spMkLst>
            <pc:docMk/>
            <pc:sldMk cId="2071877254" sldId="1939"/>
            <ac:spMk id="109" creationId="{F01AE646-3CC4-C514-D825-B4D0BDBE16D1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122" creationId="{9C58DF57-DC52-BED0-0DF4-A9F18D02799B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123" creationId="{1B28E9E4-342B-FC3E-C342-7E451012EF81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124" creationId="{CF86FDC7-F22E-2AB6-80D0-81080D264AB7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125" creationId="{5F6EF743-D642-97E2-7E41-152FEE47BEED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126" creationId="{61C0180C-9520-60CD-0DA7-73ACC7E801A1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127" creationId="{50260145-1BA7-7822-5A9C-784CDF2FE354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128" creationId="{8B821A91-FD0E-6B99-89D7-7934861A4F83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129" creationId="{B41B457B-E278-58AA-A916-DD237858AE1E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0" creationId="{A676F768-B5F1-3FEB-2381-FD6F1CEAFD9A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1" creationId="{2AA196BF-DB8F-8042-5E6C-282591DA6DDC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2" creationId="{A030053A-19C4-0BE1-D344-4E42267D7110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3" creationId="{32119FD8-415A-5408-8607-166D6565BC4F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4" creationId="{9821BE8E-0F3B-DCBC-8CFF-1EFA2E113C09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5" creationId="{4BF92D23-2F5B-A636-4EF4-004FEB48492C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6" creationId="{0C2576F6-15C4-322B-1132-67A1AE4B2BA5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7" creationId="{C8A87329-CEA9-9396-D4B5-6FC9299568A8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8" creationId="{FF6F52D7-E08F-045E-D967-9202808A670F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39" creationId="{D2F4D6F2-8883-2270-38AB-884189951A9E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40" creationId="{342EFD57-B3C6-1AF7-7F10-971A65B5EF87}"/>
          </ac:spMkLst>
        </pc:spChg>
        <pc:spChg chg="mod">
          <ac:chgData name="Mr. PPT" userId="6442ff2356111531" providerId="LiveId" clId="{9E5A8E78-448E-430E-B339-3D00D8E655B1}" dt="2022-11-24T08:08:31.116" v="9653" actId="207"/>
          <ac:spMkLst>
            <pc:docMk/>
            <pc:sldMk cId="2071877254" sldId="1939"/>
            <ac:spMk id="141" creationId="{7592DD12-137F-ED7B-4023-6A4383F9559C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53" creationId="{506861AF-A23A-BCB7-2BE0-827D168E8AC5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54" creationId="{278353E6-E18C-4FCE-2ADD-CD1EC027A3B7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55" creationId="{07FA2492-4709-D55D-171C-F888038ED329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56" creationId="{E188FD96-252B-66D5-5C70-4E29644464E7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57" creationId="{77BBA9AD-552D-CF7D-FF48-69CE847B4938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58" creationId="{1A65F35F-63BF-DB3E-D6B1-31E737DBC214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59" creationId="{90DD1E21-8075-9EFC-7357-4F41824AF2EA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0" creationId="{45A420E4-7AD6-2756-D1BC-8CDE1ACE7EF5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1" creationId="{5AFE713A-870B-53F7-61CB-A886FAA909FB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2" creationId="{58BED3A8-EAA6-697D-4F89-1F0DC25A8F16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3" creationId="{C3DB986B-BB99-0673-5991-8615B97530B9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4" creationId="{B5CF6A48-DD44-7445-D6E9-E5184F3BE0B9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5" creationId="{BDFC394D-546D-1D0C-9A05-E0C286F4554D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6" creationId="{844A4C9D-A2AA-EE3F-6D83-D0AE4D202E35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7" creationId="{6D02FF09-AF9E-033B-C9DD-B0514BCF4CFB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8" creationId="{0B0D3F6B-1D5F-B212-2EFD-6C47AB27BE1D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69" creationId="{616C2F55-54CC-26F1-B1EB-599217A680A7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70" creationId="{85248C04-34D0-1C0A-78B7-1474128A686D}"/>
          </ac:spMkLst>
        </pc:spChg>
        <pc:spChg chg="mod">
          <ac:chgData name="Mr. PPT" userId="6442ff2356111531" providerId="LiveId" clId="{9E5A8E78-448E-430E-B339-3D00D8E655B1}" dt="2022-11-24T08:06:23.848" v="9623" actId="108"/>
          <ac:spMkLst>
            <pc:docMk/>
            <pc:sldMk cId="2071877254" sldId="1939"/>
            <ac:spMk id="171" creationId="{41D3A8B6-B094-5811-DABD-414B35DCF731}"/>
          </ac:spMkLst>
        </pc:spChg>
        <pc:spChg chg="mod">
          <ac:chgData name="Mr. PPT" userId="6442ff2356111531" providerId="LiveId" clId="{9E5A8E78-448E-430E-B339-3D00D8E655B1}" dt="2022-11-24T08:06:23.848" v="9623" actId="108"/>
          <ac:spMkLst>
            <pc:docMk/>
            <pc:sldMk cId="2071877254" sldId="1939"/>
            <ac:spMk id="172" creationId="{843E543B-06CD-2856-7C50-EB20D69BE0E4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84" creationId="{20C3E0C6-3139-F1D9-C31C-75104426DA9E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85" creationId="{C0B6966D-B78C-9291-3D8C-E5C9BDF0E90E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86" creationId="{3F699845-4057-96B4-F1AC-5921EC75B376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87" creationId="{E7FD57DA-F780-5559-B864-4C9ED4EC8950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88" creationId="{F3B6C0CE-4646-EC61-BEEC-DF3C9FB34D8B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89" creationId="{36DFD1D6-80CF-B1BD-CB14-CE63B36D0B92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0" creationId="{0C1E40AF-46EF-3C99-E634-6980F0B01A5E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1" creationId="{5B87EE55-F788-01D5-4A2D-DCA786A1AAD8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2" creationId="{B15A9E1A-4E9E-268F-22CC-8425934AEC81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3" creationId="{664817B1-7FEE-322D-4000-513120F5A957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4" creationId="{ED83EA2C-2340-125F-8ED6-AEF36C27E840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5" creationId="{CBA6C5EB-C2D6-E5F8-4AAD-C8D346051223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6" creationId="{A4590927-EADB-513F-38DF-AEC935A4DD94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7" creationId="{9B610341-1637-09C6-7B99-EABBC5319276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8" creationId="{0DB34A0B-7EF6-932B-E43E-A689A3F44C64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199" creationId="{94073AEC-9A8B-F650-E04E-4F9607EA1897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200" creationId="{318857F5-4A01-22B2-BA0B-2C4275A3C6AF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201" creationId="{90113EA4-0497-A6FE-3914-6CC99570CF32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202" creationId="{7A5CE721-061C-2E89-E3A5-61C25A8462E0}"/>
          </ac:spMkLst>
        </pc:spChg>
        <pc:spChg chg="mod">
          <ac:chgData name="Mr. PPT" userId="6442ff2356111531" providerId="LiveId" clId="{9E5A8E78-448E-430E-B339-3D00D8E655B1}" dt="2022-11-24T08:05:38.574" v="9619" actId="165"/>
          <ac:spMkLst>
            <pc:docMk/>
            <pc:sldMk cId="2071877254" sldId="1939"/>
            <ac:spMk id="203" creationId="{E3D6D243-55B6-E275-13E5-25CB035CD289}"/>
          </ac:spMkLst>
        </pc:spChg>
        <pc:spChg chg="add mod ord">
          <ac:chgData name="Mr. PPT" userId="6442ff2356111531" providerId="LiveId" clId="{9E5A8E78-448E-430E-B339-3D00D8E655B1}" dt="2022-11-24T08:05:03.481" v="9614" actId="14100"/>
          <ac:spMkLst>
            <pc:docMk/>
            <pc:sldMk cId="2071877254" sldId="1939"/>
            <ac:spMk id="205" creationId="{6529946D-870F-D54A-7C3A-20620C59D0D0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10" creationId="{D5B02B99-B338-5B2E-86FE-8E12BF243405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11" creationId="{65A5C357-6772-5FA2-78FE-13CDC12B0673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13" creationId="{823FA706-5B7F-5DF0-27EC-C9D9C9459409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14" creationId="{4168872B-1F21-6AB5-5168-944B12A2DDCA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16" creationId="{7153547E-CDC7-091A-0449-0B948A1C3E42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17" creationId="{BDF6414D-C06D-0A5C-D62C-5636CB67D646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19" creationId="{DC9E59BC-4A74-87FA-DA2A-7DDB5669F36A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20" creationId="{84ABD6E5-85E3-41C7-651D-A936DC4530BC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22" creationId="{11842C02-70C9-C478-28C9-7A470AE72317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23" creationId="{4EAFA9CE-12A0-C9D6-67D6-745DC8324DC7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25" creationId="{24FB4B4A-4ADD-A9AA-8B69-BD35A539211F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26" creationId="{2C932EF1-BE40-3C99-80AA-5840C223D736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28" creationId="{65BAD082-D34F-DAA0-7428-D7365554BA6E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29" creationId="{B1677C0D-9CCD-94FC-5611-BB4707EDA2FB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31" creationId="{69080C2C-3A19-4DAD-0597-99F2F2152E36}"/>
          </ac:spMkLst>
        </pc:spChg>
        <pc:spChg chg="mod">
          <ac:chgData name="Mr. PPT" userId="6442ff2356111531" providerId="LiveId" clId="{9E5A8E78-448E-430E-B339-3D00D8E655B1}" dt="2022-11-24T08:08:38.045" v="9654" actId="207"/>
          <ac:spMkLst>
            <pc:docMk/>
            <pc:sldMk cId="2071877254" sldId="1939"/>
            <ac:spMk id="232" creationId="{59F567D2-A178-C931-5385-EFA0B0E3653C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34" creationId="{0AE6082C-7D79-F5D6-B49A-70AA24ED4587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35" creationId="{76BF9418-9730-9668-415F-0B7B9BDBAE92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37" creationId="{F906AE4B-3FB0-F8AF-CB64-834E6D22DDC9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38" creationId="{04E68EC0-60D3-AFD9-4093-8444287386C1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1" creationId="{AD775DC0-F9DA-A521-649E-46D76F9FD201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2" creationId="{305C086A-2646-D009-F796-58D6809F42AB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3" creationId="{D2226E5F-9F52-7F25-E52C-E178721AF774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4" creationId="{5891DF51-037E-96AA-28D3-BA095D3FD6A1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5" creationId="{D9D37160-0B1E-9672-36F4-716ABBE5084C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6" creationId="{4C780C8A-144B-8C2E-327D-C9A65CF2869C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7" creationId="{51D654B1-3322-2458-5C27-89F676BBCE71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8" creationId="{F0A21EFF-9DF2-7A87-7EBC-2426E89CFB54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59" creationId="{9817A2E1-83C1-D509-226F-F36330193EA2}"/>
          </ac:spMkLst>
        </pc:spChg>
        <pc:spChg chg="mod">
          <ac:chgData name="Mr. PPT" userId="6442ff2356111531" providerId="LiveId" clId="{9E5A8E78-448E-430E-B339-3D00D8E655B1}" dt="2022-11-24T08:08:13.998" v="9651" actId="207"/>
          <ac:spMkLst>
            <pc:docMk/>
            <pc:sldMk cId="2071877254" sldId="1939"/>
            <ac:spMk id="260" creationId="{90872B87-AD8B-9350-877B-D11F44804E85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61" creationId="{939A2B76-D206-3C6F-AE75-FAD31F4740FD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62" creationId="{5D0513ED-9D47-B044-69A1-1B33AD1ACA3E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63" creationId="{44D7A328-1E43-78B3-580F-E823A7136BEE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64" creationId="{9035893F-CBA0-E12B-2469-FBF5A1C01612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65" creationId="{BF55627C-CDF9-59D9-CC61-BAFF1B814980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66" creationId="{2CED166B-605A-B1E0-5F34-4AE68F7B3F68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67" creationId="{94A5D5A2-C7D1-360F-F1B2-5850E0F288CC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68" creationId="{061443F9-D9C0-567C-F5FD-2E2DBA35FDD5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69" creationId="{2AD9F7F7-18EB-0BBE-C437-857DBBDB239C}"/>
          </ac:spMkLst>
        </pc:spChg>
        <pc:spChg chg="mod">
          <ac:chgData name="Mr. PPT" userId="6442ff2356111531" providerId="LiveId" clId="{9E5A8E78-448E-430E-B339-3D00D8E655B1}" dt="2022-11-24T08:08:43.744" v="9655" actId="207"/>
          <ac:spMkLst>
            <pc:docMk/>
            <pc:sldMk cId="2071877254" sldId="1939"/>
            <ac:spMk id="270" creationId="{665AB2E9-AE04-B1FA-3EC5-687B643D1D07}"/>
          </ac:spMkLst>
        </pc:spChg>
        <pc:spChg chg="add mod">
          <ac:chgData name="Mr. PPT" userId="6442ff2356111531" providerId="LiveId" clId="{9E5A8E78-448E-430E-B339-3D00D8E655B1}" dt="2022-11-24T08:11:42.124" v="9660"/>
          <ac:spMkLst>
            <pc:docMk/>
            <pc:sldMk cId="2071877254" sldId="1939"/>
            <ac:spMk id="271" creationId="{0C793BFA-6979-30BE-242B-38E1CF440013}"/>
          </ac:spMkLst>
        </pc:spChg>
        <pc:grpChg chg="mod topLvl">
          <ac:chgData name="Mr. PPT" userId="6442ff2356111531" providerId="LiveId" clId="{9E5A8E78-448E-430E-B339-3D00D8E655B1}" dt="2022-11-24T08:08:25.026" v="9652" actId="207"/>
          <ac:grpSpMkLst>
            <pc:docMk/>
            <pc:sldMk cId="2071877254" sldId="1939"/>
            <ac:grpSpMk id="11" creationId="{E72F9308-019A-1030-C457-E05BEA8F3A1D}"/>
          </ac:grpSpMkLst>
        </pc:grpChg>
        <pc:grpChg chg="add mod topLvl">
          <ac:chgData name="Mr. PPT" userId="6442ff2356111531" providerId="LiveId" clId="{9E5A8E78-448E-430E-B339-3D00D8E655B1}" dt="2022-11-24T08:08:25.026" v="9652" actId="207"/>
          <ac:grpSpMkLst>
            <pc:docMk/>
            <pc:sldMk cId="2071877254" sldId="1939"/>
            <ac:grpSpMk id="14" creationId="{AF7999EB-D95F-917C-FB99-E03AFA9474BD}"/>
          </ac:grpSpMkLst>
        </pc:grpChg>
        <pc:grpChg chg="add mod topLvl">
          <ac:chgData name="Mr. PPT" userId="6442ff2356111531" providerId="LiveId" clId="{9E5A8E78-448E-430E-B339-3D00D8E655B1}" dt="2022-11-24T08:08:25.026" v="9652" actId="207"/>
          <ac:grpSpMkLst>
            <pc:docMk/>
            <pc:sldMk cId="2071877254" sldId="1939"/>
            <ac:grpSpMk id="18" creationId="{8B6CEF32-BB5F-56FA-AC55-F0090F859D86}"/>
          </ac:grpSpMkLst>
        </pc:grpChg>
        <pc:grpChg chg="add mod topLvl">
          <ac:chgData name="Mr. PPT" userId="6442ff2356111531" providerId="LiveId" clId="{9E5A8E78-448E-430E-B339-3D00D8E655B1}" dt="2022-11-24T08:08:25.026" v="9652" actId="207"/>
          <ac:grpSpMkLst>
            <pc:docMk/>
            <pc:sldMk cId="2071877254" sldId="1939"/>
            <ac:grpSpMk id="21" creationId="{242C8132-EC9C-4280-B6A3-1CA0775DB219}"/>
          </ac:grpSpMkLst>
        </pc:grpChg>
        <pc:grpChg chg="add 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24" creationId="{659349B4-E21B-05C0-2D08-EABA5737DD95}"/>
          </ac:grpSpMkLst>
        </pc:grpChg>
        <pc:grpChg chg="add 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27" creationId="{B9A89A69-44D7-BFE6-6B13-641145DA670E}"/>
          </ac:grpSpMkLst>
        </pc:grpChg>
        <pc:grpChg chg="add 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30" creationId="{669F8CE2-034B-6F67-3DB7-87479254A9F2}"/>
          </ac:grpSpMkLst>
        </pc:grpChg>
        <pc:grpChg chg="add 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33" creationId="{B68FFCC7-2604-6AF2-D9C5-EC7EAA5C5266}"/>
          </ac:grpSpMkLst>
        </pc:grpChg>
        <pc:grpChg chg="add 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37" creationId="{83000C21-631D-BF18-E0AE-E3588645608F}"/>
          </ac:grpSpMkLst>
        </pc:grpChg>
        <pc:grpChg chg="add 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43" creationId="{5DCD331C-4B35-2E82-B932-B28399302225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46" creationId="{2299E0E1-FBA8-2DF3-CBD1-76BDB7275AE9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49" creationId="{80EA469E-F849-4426-25D3-42D46B561254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52" creationId="{DB85108A-898F-E36E-6A84-403A754D9468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55" creationId="{338EF6B1-85B5-C356-F514-3FA801FFA4A4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58" creationId="{F92F02EE-3723-46F9-F5DC-87D70E73D0E9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64" creationId="{5E38FA40-7369-253A-C4DD-780D1A6E8D65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68" creationId="{B144BEA2-5012-ADD2-F856-64A66640E2D0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71" creationId="{937E6ACD-776F-DDF0-59BD-F9CDFA17D28A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74" creationId="{AFF4FFAB-0A33-3778-5538-6C40F67AB7DC}"/>
          </ac:grpSpMkLst>
        </pc:grpChg>
        <pc:grpChg chg="add mod">
          <ac:chgData name="Mr. PPT" userId="6442ff2356111531" providerId="LiveId" clId="{9E5A8E78-448E-430E-B339-3D00D8E655B1}" dt="2022-11-24T08:03:48.892" v="9591" actId="571"/>
          <ac:grpSpMkLst>
            <pc:docMk/>
            <pc:sldMk cId="2071877254" sldId="1939"/>
            <ac:grpSpMk id="77" creationId="{DF6179DA-80E4-FA44-4F44-87ECE27BFDEE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80" creationId="{B98F5903-331E-A0EA-91DD-F3028684DC68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83" creationId="{9A5910D9-B152-5B1D-04ED-7148E1A92F1E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86" creationId="{4FAE35E8-CF2E-3701-C199-889ABD9981FB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89" creationId="{391DBF9C-BFC9-B571-CD1F-2196FF431F9D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92" creationId="{53401F1E-CE75-D9A8-7C47-890652D46D86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95" creationId="{3A571758-9A49-B3B7-BC81-EE161D5A0545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98" creationId="{F4F6424A-ECF4-0603-D29E-8819CEA0D5EE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101" creationId="{B249D6FF-C430-A8B1-E7E3-2627C9FBC6D9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104" creationId="{D7E29273-2997-2B19-BAD8-8AC408461370}"/>
          </ac:grpSpMkLst>
        </pc:grpChg>
        <pc:grpChg chg="add mod">
          <ac:chgData name="Mr. PPT" userId="6442ff2356111531" providerId="LiveId" clId="{9E5A8E78-448E-430E-B339-3D00D8E655B1}" dt="2022-11-24T08:03:47.129" v="9590" actId="571"/>
          <ac:grpSpMkLst>
            <pc:docMk/>
            <pc:sldMk cId="2071877254" sldId="1939"/>
            <ac:grpSpMk id="107" creationId="{E55732BE-BEAA-4DAE-5C65-CF2AE3A4192B}"/>
          </ac:grpSpMkLst>
        </pc:grpChg>
        <pc:grpChg chg="add del mod topLvl">
          <ac:chgData name="Mr. PPT" userId="6442ff2356111531" providerId="LiveId" clId="{9E5A8E78-448E-430E-B339-3D00D8E655B1}" dt="2022-11-24T08:07:46.334" v="9647" actId="165"/>
          <ac:grpSpMkLst>
            <pc:docMk/>
            <pc:sldMk cId="2071877254" sldId="1939"/>
            <ac:grpSpMk id="110" creationId="{36828BFC-D820-4231-600E-1175120B0323}"/>
          </ac:grpSpMkLst>
        </pc:grpChg>
        <pc:grpChg chg="add del mod topLvl">
          <ac:chgData name="Mr. PPT" userId="6442ff2356111531" providerId="LiveId" clId="{9E5A8E78-448E-430E-B339-3D00D8E655B1}" dt="2022-11-24T08:07:46.334" v="9647" actId="165"/>
          <ac:grpSpMkLst>
            <pc:docMk/>
            <pc:sldMk cId="2071877254" sldId="1939"/>
            <ac:grpSpMk id="111" creationId="{7306F274-915C-76C5-8E69-E8F2BAC3B8FC}"/>
          </ac:grpSpMkLst>
        </pc:grpChg>
        <pc:grpChg chg="mod topLvl">
          <ac:chgData name="Mr. PPT" userId="6442ff2356111531" providerId="LiveId" clId="{9E5A8E78-448E-430E-B339-3D00D8E655B1}" dt="2022-11-24T08:08:31.116" v="9653" actId="207"/>
          <ac:grpSpMkLst>
            <pc:docMk/>
            <pc:sldMk cId="2071877254" sldId="1939"/>
            <ac:grpSpMk id="112" creationId="{CCB22F07-DF5F-88CC-AF12-B23E86FA618A}"/>
          </ac:grpSpMkLst>
        </pc:grpChg>
        <pc:grpChg chg="mod topLvl">
          <ac:chgData name="Mr. PPT" userId="6442ff2356111531" providerId="LiveId" clId="{9E5A8E78-448E-430E-B339-3D00D8E655B1}" dt="2022-11-24T08:08:31.116" v="9653" actId="207"/>
          <ac:grpSpMkLst>
            <pc:docMk/>
            <pc:sldMk cId="2071877254" sldId="1939"/>
            <ac:grpSpMk id="113" creationId="{D703BBA4-7001-CDBB-C8B3-FAC73138EEAA}"/>
          </ac:grpSpMkLst>
        </pc:grpChg>
        <pc:grpChg chg="mod topLvl">
          <ac:chgData name="Mr. PPT" userId="6442ff2356111531" providerId="LiveId" clId="{9E5A8E78-448E-430E-B339-3D00D8E655B1}" dt="2022-11-24T08:08:31.116" v="9653" actId="207"/>
          <ac:grpSpMkLst>
            <pc:docMk/>
            <pc:sldMk cId="2071877254" sldId="1939"/>
            <ac:grpSpMk id="114" creationId="{9FA18F40-B931-4E74-83FE-6A174E3E2C10}"/>
          </ac:grpSpMkLst>
        </pc:grpChg>
        <pc:grpChg chg="mod topLvl">
          <ac:chgData name="Mr. PPT" userId="6442ff2356111531" providerId="LiveId" clId="{9E5A8E78-448E-430E-B339-3D00D8E655B1}" dt="2022-11-24T08:08:31.116" v="9653" actId="207"/>
          <ac:grpSpMkLst>
            <pc:docMk/>
            <pc:sldMk cId="2071877254" sldId="1939"/>
            <ac:grpSpMk id="115" creationId="{7162C1DF-C0BB-58F4-66EE-1A6B1D699E35}"/>
          </ac:grpSpMkLst>
        </pc:grpChg>
        <pc:grpChg chg="mod topLvl">
          <ac:chgData name="Mr. PPT" userId="6442ff2356111531" providerId="LiveId" clId="{9E5A8E78-448E-430E-B339-3D00D8E655B1}" dt="2022-11-24T08:08:31.116" v="9653" actId="207"/>
          <ac:grpSpMkLst>
            <pc:docMk/>
            <pc:sldMk cId="2071877254" sldId="1939"/>
            <ac:grpSpMk id="116" creationId="{A64AF0DC-8B89-977A-47B8-7CD4F25514E3}"/>
          </ac:grpSpMkLst>
        </pc:grpChg>
        <pc:grpChg chg="mod topLvl">
          <ac:chgData name="Mr. PPT" userId="6442ff2356111531" providerId="LiveId" clId="{9E5A8E78-448E-430E-B339-3D00D8E655B1}" dt="2022-11-24T08:08:31.116" v="9653" actId="207"/>
          <ac:grpSpMkLst>
            <pc:docMk/>
            <pc:sldMk cId="2071877254" sldId="1939"/>
            <ac:grpSpMk id="117" creationId="{D502C170-BA75-1C71-0E9D-730E7D90B748}"/>
          </ac:grpSpMkLst>
        </pc:grpChg>
        <pc:grpChg chg="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118" creationId="{6712B587-E9F4-5AB7-42E3-7C2AC8AFC1C9}"/>
          </ac:grpSpMkLst>
        </pc:grpChg>
        <pc:grpChg chg="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119" creationId="{8567395E-5790-2C69-1933-213569B91A99}"/>
          </ac:grpSpMkLst>
        </pc:grpChg>
        <pc:grpChg chg="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120" creationId="{ED901A69-DCFB-2740-25B6-04D2AF2A0003}"/>
          </ac:grpSpMkLst>
        </pc:grpChg>
        <pc:grpChg chg="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121" creationId="{F2C08356-6E92-E194-08B3-F5DE5F84634F}"/>
          </ac:grpSpMkLst>
        </pc:grpChg>
        <pc:grpChg chg="add del mod topLvl">
          <ac:chgData name="Mr. PPT" userId="6442ff2356111531" providerId="LiveId" clId="{9E5A8E78-448E-430E-B339-3D00D8E655B1}" dt="2022-11-24T08:05:38.574" v="9619" actId="165"/>
          <ac:grpSpMkLst>
            <pc:docMk/>
            <pc:sldMk cId="2071877254" sldId="1939"/>
            <ac:grpSpMk id="142" creationId="{E3A58222-29D1-C973-30BD-B82AAE1D2C8B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43" creationId="{FB38565D-A92C-2517-7855-43B1A763B3E2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44" creationId="{48102FA3-61C2-D769-B13A-9B46CE398797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45" creationId="{0BE2FF17-7E36-3325-D47D-FFCD9E5E35EB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46" creationId="{43AA7C6B-782A-7920-F8B0-695502B7AB4E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47" creationId="{929412CA-087E-FD58-9DC4-CC406484CAA2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48" creationId="{A017BEB9-6A77-0F99-7D7C-F648BE5F6741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49" creationId="{7CE37A5C-3AE8-0C69-069E-82ED12C54F8D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50" creationId="{8F5DEEF3-8AE2-70D2-4337-421C1ECB4B3A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51" creationId="{0AB3FB47-42C2-4EC0-4CF6-566B1D772C19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52" creationId="{3C68572C-44C5-47E4-FDDC-AA627EDCD3D3}"/>
          </ac:grpSpMkLst>
        </pc:grpChg>
        <pc:grpChg chg="add del mod topLvl">
          <ac:chgData name="Mr. PPT" userId="6442ff2356111531" providerId="LiveId" clId="{9E5A8E78-448E-430E-B339-3D00D8E655B1}" dt="2022-11-24T08:05:38.574" v="9619" actId="165"/>
          <ac:grpSpMkLst>
            <pc:docMk/>
            <pc:sldMk cId="2071877254" sldId="1939"/>
            <ac:grpSpMk id="173" creationId="{D601D4DE-BE5D-895A-75F6-DED8F237C22A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74" creationId="{D615A231-7A57-059B-9C98-28FE13CFCCE8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75" creationId="{AF62301E-9AE5-F61F-D74B-EE1A013DC6BF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76" creationId="{4CEB4C67-9F40-BE09-11C1-5CB479723B9F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77" creationId="{6DFC11C8-9837-6E55-3653-531892D6A8CA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78" creationId="{62DE6248-B42B-B66E-316B-4DAF4FDA40B0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79" creationId="{312355F5-99D7-E3D3-D5F1-E5DB769946D6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80" creationId="{E40DF87E-5FF4-661C-6E88-AB6CB555908F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81" creationId="{BFAA824F-783F-3B05-9B2E-94CD3AFEAA3A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82" creationId="{146A0537-C9DE-95A3-B623-63AA9BA5B323}"/>
          </ac:grpSpMkLst>
        </pc:grpChg>
        <pc:grpChg chg="del mod topLvl">
          <ac:chgData name="Mr. PPT" userId="6442ff2356111531" providerId="LiveId" clId="{9E5A8E78-448E-430E-B339-3D00D8E655B1}" dt="2022-11-24T08:07:08.235" v="9629" actId="478"/>
          <ac:grpSpMkLst>
            <pc:docMk/>
            <pc:sldMk cId="2071877254" sldId="1939"/>
            <ac:grpSpMk id="183" creationId="{F6D56A22-2277-CE20-4948-C1E81A199860}"/>
          </ac:grpSpMkLst>
        </pc:grpChg>
        <pc:grpChg chg="add del mod">
          <ac:chgData name="Mr. PPT" userId="6442ff2356111531" providerId="LiveId" clId="{9E5A8E78-448E-430E-B339-3D00D8E655B1}" dt="2022-11-24T08:22:29.530" v="9830" actId="165"/>
          <ac:grpSpMkLst>
            <pc:docMk/>
            <pc:sldMk cId="2071877254" sldId="1939"/>
            <ac:grpSpMk id="204" creationId="{26FCA9EC-97C4-A05A-CECB-C257D9213980}"/>
          </ac:grpSpMkLst>
        </pc:grpChg>
        <pc:grpChg chg="add del mod">
          <ac:chgData name="Mr. PPT" userId="6442ff2356111531" providerId="LiveId" clId="{9E5A8E78-448E-430E-B339-3D00D8E655B1}" dt="2022-11-24T08:05:32.298" v="9618" actId="165"/>
          <ac:grpSpMkLst>
            <pc:docMk/>
            <pc:sldMk cId="2071877254" sldId="1939"/>
            <ac:grpSpMk id="206" creationId="{64036A10-F268-575A-C5A8-5A7071499D42}"/>
          </ac:grpSpMkLst>
        </pc:grpChg>
        <pc:grpChg chg="mod topLvl">
          <ac:chgData name="Mr. PPT" userId="6442ff2356111531" providerId="LiveId" clId="{9E5A8E78-448E-430E-B339-3D00D8E655B1}" dt="2022-11-24T08:08:38.045" v="9654" actId="207"/>
          <ac:grpSpMkLst>
            <pc:docMk/>
            <pc:sldMk cId="2071877254" sldId="1939"/>
            <ac:grpSpMk id="209" creationId="{D6C85D57-200F-41D8-5C90-B9A3B397AD5F}"/>
          </ac:grpSpMkLst>
        </pc:grpChg>
        <pc:grpChg chg="add mod topLvl">
          <ac:chgData name="Mr. PPT" userId="6442ff2356111531" providerId="LiveId" clId="{9E5A8E78-448E-430E-B339-3D00D8E655B1}" dt="2022-11-24T08:08:38.045" v="9654" actId="207"/>
          <ac:grpSpMkLst>
            <pc:docMk/>
            <pc:sldMk cId="2071877254" sldId="1939"/>
            <ac:grpSpMk id="212" creationId="{68909C77-82A0-2DE2-72F5-8DC832689631}"/>
          </ac:grpSpMkLst>
        </pc:grpChg>
        <pc:grpChg chg="add mod topLvl">
          <ac:chgData name="Mr. PPT" userId="6442ff2356111531" providerId="LiveId" clId="{9E5A8E78-448E-430E-B339-3D00D8E655B1}" dt="2022-11-24T08:08:38.045" v="9654" actId="207"/>
          <ac:grpSpMkLst>
            <pc:docMk/>
            <pc:sldMk cId="2071877254" sldId="1939"/>
            <ac:grpSpMk id="215" creationId="{7D8C1791-2D7B-F085-EF7F-3EE4C9D9C316}"/>
          </ac:grpSpMkLst>
        </pc:grpChg>
        <pc:grpChg chg="add mod topLvl">
          <ac:chgData name="Mr. PPT" userId="6442ff2356111531" providerId="LiveId" clId="{9E5A8E78-448E-430E-B339-3D00D8E655B1}" dt="2022-11-24T08:08:38.045" v="9654" actId="207"/>
          <ac:grpSpMkLst>
            <pc:docMk/>
            <pc:sldMk cId="2071877254" sldId="1939"/>
            <ac:grpSpMk id="218" creationId="{D4BBC9F7-47F4-9868-CAF2-D90A484F447D}"/>
          </ac:grpSpMkLst>
        </pc:grpChg>
        <pc:grpChg chg="add mod topLvl">
          <ac:chgData name="Mr. PPT" userId="6442ff2356111531" providerId="LiveId" clId="{9E5A8E78-448E-430E-B339-3D00D8E655B1}" dt="2022-11-24T08:08:38.045" v="9654" actId="207"/>
          <ac:grpSpMkLst>
            <pc:docMk/>
            <pc:sldMk cId="2071877254" sldId="1939"/>
            <ac:grpSpMk id="221" creationId="{88E24010-FE48-09B5-23D5-2ABB63A99B27}"/>
          </ac:grpSpMkLst>
        </pc:grpChg>
        <pc:grpChg chg="add mod topLvl">
          <ac:chgData name="Mr. PPT" userId="6442ff2356111531" providerId="LiveId" clId="{9E5A8E78-448E-430E-B339-3D00D8E655B1}" dt="2022-11-24T08:08:38.045" v="9654" actId="207"/>
          <ac:grpSpMkLst>
            <pc:docMk/>
            <pc:sldMk cId="2071877254" sldId="1939"/>
            <ac:grpSpMk id="224" creationId="{FDB75FF1-315B-0870-C9E5-E4ADFE80FA69}"/>
          </ac:grpSpMkLst>
        </pc:grpChg>
        <pc:grpChg chg="add mod topLvl">
          <ac:chgData name="Mr. PPT" userId="6442ff2356111531" providerId="LiveId" clId="{9E5A8E78-448E-430E-B339-3D00D8E655B1}" dt="2022-11-24T08:08:38.045" v="9654" actId="207"/>
          <ac:grpSpMkLst>
            <pc:docMk/>
            <pc:sldMk cId="2071877254" sldId="1939"/>
            <ac:grpSpMk id="227" creationId="{72C8B552-BB74-484A-5260-D70ED31BCB1F}"/>
          </ac:grpSpMkLst>
        </pc:grpChg>
        <pc:grpChg chg="add mod topLvl">
          <ac:chgData name="Mr. PPT" userId="6442ff2356111531" providerId="LiveId" clId="{9E5A8E78-448E-430E-B339-3D00D8E655B1}" dt="2022-11-24T08:08:38.045" v="9654" actId="207"/>
          <ac:grpSpMkLst>
            <pc:docMk/>
            <pc:sldMk cId="2071877254" sldId="1939"/>
            <ac:grpSpMk id="230" creationId="{6C20A2C4-7A25-E5AA-F3BC-C9B7FCD32652}"/>
          </ac:grpSpMkLst>
        </pc:grpChg>
        <pc:grpChg chg="add 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233" creationId="{5525A491-68F6-5E82-293A-382AA0E80330}"/>
          </ac:grpSpMkLst>
        </pc:grpChg>
        <pc:grpChg chg="add 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236" creationId="{71B52BCF-5C27-375C-C0CC-27144CB9FE32}"/>
          </ac:grpSpMkLst>
        </pc:grpChg>
        <pc:grpChg chg="add del mod">
          <ac:chgData name="Mr. PPT" userId="6442ff2356111531" providerId="LiveId" clId="{9E5A8E78-448E-430E-B339-3D00D8E655B1}" dt="2022-11-24T08:07:46.334" v="9647" actId="165"/>
          <ac:grpSpMkLst>
            <pc:docMk/>
            <pc:sldMk cId="2071877254" sldId="1939"/>
            <ac:grpSpMk id="239" creationId="{1E640768-060D-5DD4-4ED9-BF5186A9DA8A}"/>
          </ac:grpSpMkLst>
        </pc:grpChg>
        <pc:grpChg chg="add del mod">
          <ac:chgData name="Mr. PPT" userId="6442ff2356111531" providerId="LiveId" clId="{9E5A8E78-448E-430E-B339-3D00D8E655B1}" dt="2022-11-24T08:07:46.334" v="9647" actId="165"/>
          <ac:grpSpMkLst>
            <pc:docMk/>
            <pc:sldMk cId="2071877254" sldId="1939"/>
            <ac:grpSpMk id="240" creationId="{4FC9CBA4-0EE2-5ED0-E763-B07081EAEA2C}"/>
          </ac:grpSpMkLst>
        </pc:grpChg>
        <pc:grpChg chg="mod topLvl">
          <ac:chgData name="Mr. PPT" userId="6442ff2356111531" providerId="LiveId" clId="{9E5A8E78-448E-430E-B339-3D00D8E655B1}" dt="2022-11-24T08:08:43.744" v="9655" actId="207"/>
          <ac:grpSpMkLst>
            <pc:docMk/>
            <pc:sldMk cId="2071877254" sldId="1939"/>
            <ac:grpSpMk id="241" creationId="{EE8E2A58-715D-6369-7012-925963A99C1A}"/>
          </ac:grpSpMkLst>
        </pc:grpChg>
        <pc:grpChg chg="mod topLvl">
          <ac:chgData name="Mr. PPT" userId="6442ff2356111531" providerId="LiveId" clId="{9E5A8E78-448E-430E-B339-3D00D8E655B1}" dt="2022-11-24T08:08:43.744" v="9655" actId="207"/>
          <ac:grpSpMkLst>
            <pc:docMk/>
            <pc:sldMk cId="2071877254" sldId="1939"/>
            <ac:grpSpMk id="242" creationId="{721668BF-45F7-3110-56BB-77E2B9423D9F}"/>
          </ac:grpSpMkLst>
        </pc:grpChg>
        <pc:grpChg chg="mod topLvl">
          <ac:chgData name="Mr. PPT" userId="6442ff2356111531" providerId="LiveId" clId="{9E5A8E78-448E-430E-B339-3D00D8E655B1}" dt="2022-11-24T08:08:43.744" v="9655" actId="207"/>
          <ac:grpSpMkLst>
            <pc:docMk/>
            <pc:sldMk cId="2071877254" sldId="1939"/>
            <ac:grpSpMk id="243" creationId="{72630C0D-A4DA-D33C-0AD5-65574B1EBA04}"/>
          </ac:grpSpMkLst>
        </pc:grpChg>
        <pc:grpChg chg="mod topLvl">
          <ac:chgData name="Mr. PPT" userId="6442ff2356111531" providerId="LiveId" clId="{9E5A8E78-448E-430E-B339-3D00D8E655B1}" dt="2022-11-24T08:08:43.744" v="9655" actId="207"/>
          <ac:grpSpMkLst>
            <pc:docMk/>
            <pc:sldMk cId="2071877254" sldId="1939"/>
            <ac:grpSpMk id="244" creationId="{BE6C58E7-AB6F-D28D-40FD-E56BF57014D4}"/>
          </ac:grpSpMkLst>
        </pc:grpChg>
        <pc:grpChg chg="mod topLvl">
          <ac:chgData name="Mr. PPT" userId="6442ff2356111531" providerId="LiveId" clId="{9E5A8E78-448E-430E-B339-3D00D8E655B1}" dt="2022-11-24T08:08:43.744" v="9655" actId="207"/>
          <ac:grpSpMkLst>
            <pc:docMk/>
            <pc:sldMk cId="2071877254" sldId="1939"/>
            <ac:grpSpMk id="245" creationId="{A200F1FC-BA56-7E72-8387-6CA66D2B4711}"/>
          </ac:grpSpMkLst>
        </pc:grpChg>
        <pc:grpChg chg="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246" creationId="{A7A5BD81-4CD8-A372-B6FD-4AC4C6884972}"/>
          </ac:grpSpMkLst>
        </pc:grpChg>
        <pc:grpChg chg="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247" creationId="{659B8CD6-BF26-C7D6-B95F-B1489A00D242}"/>
          </ac:grpSpMkLst>
        </pc:grpChg>
        <pc:grpChg chg="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248" creationId="{0BE34325-7258-A2F0-0200-3884CBB7A0E0}"/>
          </ac:grpSpMkLst>
        </pc:grpChg>
        <pc:grpChg chg="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249" creationId="{39758250-345D-2E4A-CBCD-628C2DCBDD42}"/>
          </ac:grpSpMkLst>
        </pc:grpChg>
        <pc:grpChg chg="mod topLvl">
          <ac:chgData name="Mr. PPT" userId="6442ff2356111531" providerId="LiveId" clId="{9E5A8E78-448E-430E-B339-3D00D8E655B1}" dt="2022-11-24T08:08:13.998" v="9651" actId="207"/>
          <ac:grpSpMkLst>
            <pc:docMk/>
            <pc:sldMk cId="2071877254" sldId="1939"/>
            <ac:grpSpMk id="250" creationId="{40CA5146-6BC0-0895-9321-5C670CA37049}"/>
          </ac:grpSpMkLst>
        </pc:grpChg>
        <pc:picChg chg="add del mod">
          <ac:chgData name="Mr. PPT" userId="6442ff2356111531" providerId="LiveId" clId="{9E5A8E78-448E-430E-B339-3D00D8E655B1}" dt="2022-11-24T08:03:17.670" v="9575" actId="478"/>
          <ac:picMkLst>
            <pc:docMk/>
            <pc:sldMk cId="2071877254" sldId="1939"/>
            <ac:picMk id="9" creationId="{8509F745-1801-B6A6-C1A0-819CBAD017A4}"/>
          </ac:picMkLst>
        </pc:picChg>
        <pc:picChg chg="add del mod">
          <ac:chgData name="Mr. PPT" userId="6442ff2356111531" providerId="LiveId" clId="{9E5A8E78-448E-430E-B339-3D00D8E655B1}" dt="2022-11-24T08:03:13.989" v="9572" actId="27803"/>
          <ac:picMkLst>
            <pc:docMk/>
            <pc:sldMk cId="2071877254" sldId="1939"/>
            <ac:picMk id="10" creationId="{FCE5FB32-75E5-7539-66E6-54C99925BD71}"/>
          </ac:picMkLst>
        </pc:picChg>
        <pc:picChg chg="del">
          <ac:chgData name="Mr. PPT" userId="6442ff2356111531" providerId="LiveId" clId="{9E5A8E78-448E-430E-B339-3D00D8E655B1}" dt="2022-11-24T08:02:18.300" v="9566" actId="478"/>
          <ac:picMkLst>
            <pc:docMk/>
            <pc:sldMk cId="2071877254" sldId="1939"/>
            <ac:picMk id="16" creationId="{A8D926F9-361E-456B-869E-5076A163C2AA}"/>
          </ac:picMkLst>
        </pc:picChg>
        <pc:picChg chg="del">
          <ac:chgData name="Mr. PPT" userId="6442ff2356111531" providerId="LiveId" clId="{9E5A8E78-448E-430E-B339-3D00D8E655B1}" dt="2022-11-24T08:02:17.651" v="9565" actId="478"/>
          <ac:picMkLst>
            <pc:docMk/>
            <pc:sldMk cId="2071877254" sldId="1939"/>
            <ac:picMk id="36" creationId="{223BEE19-48B1-4063-AF09-1BF085794E29}"/>
          </ac:picMkLst>
        </pc:picChg>
        <pc:picChg chg="del">
          <ac:chgData name="Mr. PPT" userId="6442ff2356111531" providerId="LiveId" clId="{9E5A8E78-448E-430E-B339-3D00D8E655B1}" dt="2022-11-30T07:04:14.492" v="12194" actId="478"/>
          <ac:picMkLst>
            <pc:docMk/>
            <pc:sldMk cId="2071877254" sldId="1939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14.492" v="12194" actId="478"/>
          <ac:picMkLst>
            <pc:docMk/>
            <pc:sldMk cId="2071877254" sldId="1939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14.492" v="12194" actId="478"/>
          <ac:picMkLst>
            <pc:docMk/>
            <pc:sldMk cId="2071877254" sldId="1939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14.492" v="12194" actId="478"/>
          <ac:picMkLst>
            <pc:docMk/>
            <pc:sldMk cId="2071877254" sldId="1939"/>
            <ac:picMk id="67" creationId="{C9D14DF9-FA93-40D9-9D64-594AC9F4A482}"/>
          </ac:picMkLst>
        </pc:picChg>
        <pc:picChg chg="add del mod">
          <ac:chgData name="Mr. PPT" userId="6442ff2356111531" providerId="LiveId" clId="{9E5A8E78-448E-430E-B339-3D00D8E655B1}" dt="2022-11-24T08:06:31.347" v="9624" actId="27803"/>
          <ac:picMkLst>
            <pc:docMk/>
            <pc:sldMk cId="2071877254" sldId="1939"/>
            <ac:picMk id="208" creationId="{26D23588-5459-0635-CC9A-68D5EFA2BAC3}"/>
          </ac:picMkLst>
        </pc:picChg>
      </pc:sldChg>
      <pc:sldChg chg="addSp delSp modSp add mod ord">
        <pc:chgData name="Mr. PPT" userId="6442ff2356111531" providerId="LiveId" clId="{9E5A8E78-448E-430E-B339-3D00D8E655B1}" dt="2022-11-30T07:04:16.094" v="12195" actId="478"/>
        <pc:sldMkLst>
          <pc:docMk/>
          <pc:sldMk cId="2151066301" sldId="1940"/>
        </pc:sldMkLst>
        <pc:spChg chg="del">
          <ac:chgData name="Mr. PPT" userId="6442ff2356111531" providerId="LiveId" clId="{9E5A8E78-448E-430E-B339-3D00D8E655B1}" dt="2022-11-24T08:11:47.055" v="9661" actId="478"/>
          <ac:spMkLst>
            <pc:docMk/>
            <pc:sldMk cId="2151066301" sldId="1940"/>
            <ac:spMk id="6" creationId="{0F01906E-C168-720D-6020-D5C95AB38EA9}"/>
          </ac:spMkLst>
        </pc:spChg>
        <pc:spChg chg="add mod topLvl">
          <ac:chgData name="Mr. PPT" userId="6442ff2356111531" providerId="LiveId" clId="{9E5A8E78-448E-430E-B339-3D00D8E655B1}" dt="2022-11-24T08:12:41.303" v="9669" actId="165"/>
          <ac:spMkLst>
            <pc:docMk/>
            <pc:sldMk cId="2151066301" sldId="1940"/>
            <ac:spMk id="9" creationId="{887923CA-CF23-A8F9-65D3-6B2F0D70D70C}"/>
          </ac:spMkLst>
        </pc:spChg>
        <pc:spChg chg="del">
          <ac:chgData name="Mr. PPT" userId="6442ff2356111531" providerId="LiveId" clId="{9E5A8E78-448E-430E-B339-3D00D8E655B1}" dt="2022-11-24T08:11:47.055" v="9661" actId="478"/>
          <ac:spMkLst>
            <pc:docMk/>
            <pc:sldMk cId="2151066301" sldId="1940"/>
            <ac:spMk id="11" creationId="{5D834B15-7BDF-EC93-8BE8-5F20E10A165F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17" creationId="{A58856AE-4D07-EF89-8F13-ACDAD478700A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18" creationId="{FBAEA84B-ACBF-EA24-65FC-CA76009A53EC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19" creationId="{E6B9AA31-988B-335E-D027-667632DCCFB2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20" creationId="{BE3560F8-0A7B-148A-7F42-49747DC648EF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21" creationId="{B3292768-EAC0-F7A2-3F73-CEA83C6F78C3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22" creationId="{7626A200-9F4D-6714-847A-0F8D601C8462}"/>
          </ac:spMkLst>
        </pc:spChg>
        <pc:spChg chg="add mod topLvl">
          <ac:chgData name="Mr. PPT" userId="6442ff2356111531" providerId="LiveId" clId="{9E5A8E78-448E-430E-B339-3D00D8E655B1}" dt="2022-11-24T08:13:03.456" v="9672" actId="1076"/>
          <ac:spMkLst>
            <pc:docMk/>
            <pc:sldMk cId="2151066301" sldId="1940"/>
            <ac:spMk id="23" creationId="{658C4438-8542-7FB0-2A3E-CBF23A8E9F70}"/>
          </ac:spMkLst>
        </pc:spChg>
        <pc:spChg chg="add mod topLvl">
          <ac:chgData name="Mr. PPT" userId="6442ff2356111531" providerId="LiveId" clId="{9E5A8E78-448E-430E-B339-3D00D8E655B1}" dt="2022-11-24T08:15:24.811" v="9707" actId="692"/>
          <ac:spMkLst>
            <pc:docMk/>
            <pc:sldMk cId="2151066301" sldId="1940"/>
            <ac:spMk id="27" creationId="{B59BC7ED-A2A0-4ABE-2056-05CEA47DE873}"/>
          </ac:spMkLst>
        </pc:spChg>
        <pc:spChg chg="add mod topLvl">
          <ac:chgData name="Mr. PPT" userId="6442ff2356111531" providerId="LiveId" clId="{9E5A8E78-448E-430E-B339-3D00D8E655B1}" dt="2022-11-24T08:15:24.811" v="9707" actId="692"/>
          <ac:spMkLst>
            <pc:docMk/>
            <pc:sldMk cId="2151066301" sldId="1940"/>
            <ac:spMk id="28" creationId="{D5A2D8A9-C670-B87B-7806-AD97BCFE3E45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29" creationId="{4763B03A-E3BC-1D73-7965-536F08A9FEFA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30" creationId="{293230D5-3BFA-01F5-D440-F710708543D2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31" creationId="{51B682B0-839C-9C96-F8C6-4D542CA77411}"/>
          </ac:spMkLst>
        </pc:spChg>
        <pc:spChg chg="add mod topLvl">
          <ac:chgData name="Mr. PPT" userId="6442ff2356111531" providerId="LiveId" clId="{9E5A8E78-448E-430E-B339-3D00D8E655B1}" dt="2022-11-24T08:16:59.042" v="9798" actId="692"/>
          <ac:spMkLst>
            <pc:docMk/>
            <pc:sldMk cId="2151066301" sldId="1940"/>
            <ac:spMk id="32" creationId="{35248995-329E-6355-ABE0-7112C34B3A2A}"/>
          </ac:spMkLst>
        </pc:spChg>
        <pc:spChg chg="add del mod topLvl">
          <ac:chgData name="Mr. PPT" userId="6442ff2356111531" providerId="LiveId" clId="{9E5A8E78-448E-430E-B339-3D00D8E655B1}" dt="2022-11-24T08:14:42.039" v="9675" actId="478"/>
          <ac:spMkLst>
            <pc:docMk/>
            <pc:sldMk cId="2151066301" sldId="1940"/>
            <ac:spMk id="33" creationId="{2AA62BE2-6CF7-076B-8589-8D93714C80DE}"/>
          </ac:spMkLst>
        </pc:spChg>
        <pc:spChg chg="add del mod topLvl">
          <ac:chgData name="Mr. PPT" userId="6442ff2356111531" providerId="LiveId" clId="{9E5A8E78-448E-430E-B339-3D00D8E655B1}" dt="2022-11-24T08:14:42.039" v="9675" actId="478"/>
          <ac:spMkLst>
            <pc:docMk/>
            <pc:sldMk cId="2151066301" sldId="1940"/>
            <ac:spMk id="34" creationId="{1886F919-4C83-78DB-75FC-79BB0BF6544B}"/>
          </ac:spMkLst>
        </pc:spChg>
        <pc:spChg chg="add mod">
          <ac:chgData name="Mr. PPT" userId="6442ff2356111531" providerId="LiveId" clId="{9E5A8E78-448E-430E-B339-3D00D8E655B1}" dt="2022-11-24T08:16:43.122" v="9790" actId="552"/>
          <ac:spMkLst>
            <pc:docMk/>
            <pc:sldMk cId="2151066301" sldId="1940"/>
            <ac:spMk id="36" creationId="{2520F738-F3CD-A86C-6915-A8D53AE87CF9}"/>
          </ac:spMkLst>
        </pc:spChg>
        <pc:spChg chg="del">
          <ac:chgData name="Mr. PPT" userId="6442ff2356111531" providerId="LiveId" clId="{9E5A8E78-448E-430E-B339-3D00D8E655B1}" dt="2022-11-30T07:04:16.094" v="12195" actId="478"/>
          <ac:spMkLst>
            <pc:docMk/>
            <pc:sldMk cId="2151066301" sldId="1940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24T08:11:47.055" v="9661" actId="478"/>
          <ac:spMkLst>
            <pc:docMk/>
            <pc:sldMk cId="2151066301" sldId="1940"/>
            <ac:spMk id="81" creationId="{1DA20588-AA0A-59D6-1086-3E38D74172EE}"/>
          </ac:spMkLst>
        </pc:spChg>
        <pc:spChg chg="del">
          <ac:chgData name="Mr. PPT" userId="6442ff2356111531" providerId="LiveId" clId="{9E5A8E78-448E-430E-B339-3D00D8E655B1}" dt="2022-11-24T08:11:47.055" v="9661" actId="478"/>
          <ac:spMkLst>
            <pc:docMk/>
            <pc:sldMk cId="2151066301" sldId="1940"/>
            <ac:spMk id="98" creationId="{DB35DF7E-822A-68B0-055B-798FE207FE0A}"/>
          </ac:spMkLst>
        </pc:spChg>
        <pc:grpChg chg="add del mod">
          <ac:chgData name="Mr. PPT" userId="6442ff2356111531" providerId="LiveId" clId="{9E5A8E78-448E-430E-B339-3D00D8E655B1}" dt="2022-11-24T08:12:41.303" v="9669" actId="165"/>
          <ac:grpSpMkLst>
            <pc:docMk/>
            <pc:sldMk cId="2151066301" sldId="1940"/>
            <ac:grpSpMk id="35" creationId="{3692EAC0-118C-7FAF-2ECC-BB23B8911B05}"/>
          </ac:grpSpMkLst>
        </pc:grpChg>
        <pc:grpChg chg="del">
          <ac:chgData name="Mr. PPT" userId="6442ff2356111531" providerId="LiveId" clId="{9E5A8E78-448E-430E-B339-3D00D8E655B1}" dt="2022-11-24T08:11:47.055" v="9661" actId="478"/>
          <ac:grpSpMkLst>
            <pc:docMk/>
            <pc:sldMk cId="2151066301" sldId="1940"/>
            <ac:grpSpMk id="49" creationId="{309F1AE5-22EB-E6B1-DDB5-D14FAB3E8E4D}"/>
          </ac:grpSpMkLst>
        </pc:grpChg>
        <pc:grpChg chg="del">
          <ac:chgData name="Mr. PPT" userId="6442ff2356111531" providerId="LiveId" clId="{9E5A8E78-448E-430E-B339-3D00D8E655B1}" dt="2022-11-24T08:11:47.055" v="9661" actId="478"/>
          <ac:grpSpMkLst>
            <pc:docMk/>
            <pc:sldMk cId="2151066301" sldId="1940"/>
            <ac:grpSpMk id="50" creationId="{A5F36595-8C08-E4D2-1C50-D9904C1545E2}"/>
          </ac:grpSpMkLst>
        </pc:grpChg>
        <pc:grpChg chg="del">
          <ac:chgData name="Mr. PPT" userId="6442ff2356111531" providerId="LiveId" clId="{9E5A8E78-448E-430E-B339-3D00D8E655B1}" dt="2022-11-24T08:11:47.055" v="9661" actId="478"/>
          <ac:grpSpMkLst>
            <pc:docMk/>
            <pc:sldMk cId="2151066301" sldId="1940"/>
            <ac:grpSpMk id="83" creationId="{93017F16-7432-59DD-955B-A68C6BD05A1E}"/>
          </ac:grpSpMkLst>
        </pc:grpChg>
        <pc:grpChg chg="del">
          <ac:chgData name="Mr. PPT" userId="6442ff2356111531" providerId="LiveId" clId="{9E5A8E78-448E-430E-B339-3D00D8E655B1}" dt="2022-11-24T08:11:47.055" v="9661" actId="478"/>
          <ac:grpSpMkLst>
            <pc:docMk/>
            <pc:sldMk cId="2151066301" sldId="1940"/>
            <ac:grpSpMk id="93" creationId="{C1AAB4DE-CAC3-C556-ED2C-999C9E788948}"/>
          </ac:grpSpMkLst>
        </pc:grpChg>
        <pc:picChg chg="del">
          <ac:chgData name="Mr. PPT" userId="6442ff2356111531" providerId="LiveId" clId="{9E5A8E78-448E-430E-B339-3D00D8E655B1}" dt="2022-11-30T07:04:16.094" v="12195" actId="478"/>
          <ac:picMkLst>
            <pc:docMk/>
            <pc:sldMk cId="2151066301" sldId="1940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16.094" v="12195" actId="478"/>
          <ac:picMkLst>
            <pc:docMk/>
            <pc:sldMk cId="2151066301" sldId="1940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16.094" v="12195" actId="478"/>
          <ac:picMkLst>
            <pc:docMk/>
            <pc:sldMk cId="2151066301" sldId="1940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16.094" v="12195" actId="478"/>
          <ac:picMkLst>
            <pc:docMk/>
            <pc:sldMk cId="2151066301" sldId="1940"/>
            <ac:picMk id="67" creationId="{C9D14DF9-FA93-40D9-9D64-594AC9F4A482}"/>
          </ac:picMkLst>
        </pc:picChg>
        <pc:cxnChg chg="add mod topLvl">
          <ac:chgData name="Mr. PPT" userId="6442ff2356111531" providerId="LiveId" clId="{9E5A8E78-448E-430E-B339-3D00D8E655B1}" dt="2022-11-24T08:12:41.303" v="9669" actId="165"/>
          <ac:cxnSpMkLst>
            <pc:docMk/>
            <pc:sldMk cId="2151066301" sldId="1940"/>
            <ac:cxnSpMk id="8" creationId="{DF57A8EA-8F64-F49E-633E-9DB25E7AE286}"/>
          </ac:cxnSpMkLst>
        </pc:cxnChg>
        <pc:cxnChg chg="add mod topLvl">
          <ac:chgData name="Mr. PPT" userId="6442ff2356111531" providerId="LiveId" clId="{9E5A8E78-448E-430E-B339-3D00D8E655B1}" dt="2022-11-24T08:12:41.303" v="9669" actId="165"/>
          <ac:cxnSpMkLst>
            <pc:docMk/>
            <pc:sldMk cId="2151066301" sldId="1940"/>
            <ac:cxnSpMk id="10" creationId="{A6CC1339-C746-1FF5-B7CE-9482CD7E1188}"/>
          </ac:cxnSpMkLst>
        </pc:cxnChg>
        <pc:cxnChg chg="add mod topLvl">
          <ac:chgData name="Mr. PPT" userId="6442ff2356111531" providerId="LiveId" clId="{9E5A8E78-448E-430E-B339-3D00D8E655B1}" dt="2022-11-24T08:12:41.303" v="9669" actId="165"/>
          <ac:cxnSpMkLst>
            <pc:docMk/>
            <pc:sldMk cId="2151066301" sldId="1940"/>
            <ac:cxnSpMk id="14" creationId="{A9545E72-5BEC-80D3-56E6-98BB755016BC}"/>
          </ac:cxnSpMkLst>
        </pc:cxnChg>
        <pc:cxnChg chg="add mod topLvl">
          <ac:chgData name="Mr. PPT" userId="6442ff2356111531" providerId="LiveId" clId="{9E5A8E78-448E-430E-B339-3D00D8E655B1}" dt="2022-11-24T08:13:08.216" v="9674" actId="14100"/>
          <ac:cxnSpMkLst>
            <pc:docMk/>
            <pc:sldMk cId="2151066301" sldId="1940"/>
            <ac:cxnSpMk id="24" creationId="{B2926F2B-79AA-14A5-10E8-0D6DDE6C08CD}"/>
          </ac:cxnSpMkLst>
        </pc:cxnChg>
        <pc:cxnChg chg="add mod topLvl">
          <ac:chgData name="Mr. PPT" userId="6442ff2356111531" providerId="LiveId" clId="{9E5A8E78-448E-430E-B339-3D00D8E655B1}" dt="2022-11-24T08:12:41.303" v="9669" actId="165"/>
          <ac:cxnSpMkLst>
            <pc:docMk/>
            <pc:sldMk cId="2151066301" sldId="1940"/>
            <ac:cxnSpMk id="25" creationId="{54FBC54B-D3FD-26E1-E7EF-7333E9974F52}"/>
          </ac:cxnSpMkLst>
        </pc:cxnChg>
        <pc:cxnChg chg="add mod topLvl">
          <ac:chgData name="Mr. PPT" userId="6442ff2356111531" providerId="LiveId" clId="{9E5A8E78-448E-430E-B339-3D00D8E655B1}" dt="2022-11-24T08:12:41.303" v="9669" actId="165"/>
          <ac:cxnSpMkLst>
            <pc:docMk/>
            <pc:sldMk cId="2151066301" sldId="1940"/>
            <ac:cxnSpMk id="26" creationId="{07C1CCC4-E91E-8312-3C61-F7B8104384CB}"/>
          </ac:cxnSpMkLst>
        </pc:cxnChg>
      </pc:sldChg>
      <pc:sldChg chg="addSp delSp modSp add mod">
        <pc:chgData name="Mr. PPT" userId="6442ff2356111531" providerId="LiveId" clId="{9E5A8E78-448E-430E-B339-3D00D8E655B1}" dt="2022-11-30T07:04:17.805" v="12196" actId="478"/>
        <pc:sldMkLst>
          <pc:docMk/>
          <pc:sldMk cId="1792005789" sldId="1941"/>
        </pc:sldMkLst>
        <pc:spChg chg="mod">
          <ac:chgData name="Mr. PPT" userId="6442ff2356111531" providerId="LiveId" clId="{9E5A8E78-448E-430E-B339-3D00D8E655B1}" dt="2022-11-24T08:20:28.289" v="9817" actId="20577"/>
          <ac:spMkLst>
            <pc:docMk/>
            <pc:sldMk cId="1792005789" sldId="1941"/>
            <ac:spMk id="2" creationId="{932EC26B-622B-47F1-A960-FA12191345B2}"/>
          </ac:spMkLst>
        </pc:spChg>
        <pc:spChg chg="add mod ord">
          <ac:chgData name="Mr. PPT" userId="6442ff2356111531" providerId="LiveId" clId="{9E5A8E78-448E-430E-B339-3D00D8E655B1}" dt="2022-11-24T08:28:12.822" v="9918" actId="1076"/>
          <ac:spMkLst>
            <pc:docMk/>
            <pc:sldMk cId="1792005789" sldId="1941"/>
            <ac:spMk id="6" creationId="{AE42FDF0-B3C2-5A8B-FD87-BC8E21EE65BF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9" creationId="{887923CA-CF23-A8F9-65D3-6B2F0D70D70C}"/>
          </ac:spMkLst>
        </pc:spChg>
        <pc:spChg chg="mod topLvl">
          <ac:chgData name="Mr. PPT" userId="6442ff2356111531" providerId="LiveId" clId="{9E5A8E78-448E-430E-B339-3D00D8E655B1}" dt="2022-11-24T08:27:04.806" v="9910" actId="692"/>
          <ac:spMkLst>
            <pc:docMk/>
            <pc:sldMk cId="1792005789" sldId="1941"/>
            <ac:spMk id="13" creationId="{8C57890B-26BC-BE06-BB48-C4455FF3E1D6}"/>
          </ac:spMkLst>
        </pc:spChg>
        <pc:spChg chg="mod topLvl">
          <ac:chgData name="Mr. PPT" userId="6442ff2356111531" providerId="LiveId" clId="{9E5A8E78-448E-430E-B339-3D00D8E655B1}" dt="2022-11-24T08:27:04.806" v="9910" actId="692"/>
          <ac:spMkLst>
            <pc:docMk/>
            <pc:sldMk cId="1792005789" sldId="1941"/>
            <ac:spMk id="15" creationId="{AC735986-AE22-17B3-43F8-2B12F3669D7A}"/>
          </ac:spMkLst>
        </pc:spChg>
        <pc:spChg chg="mod topLvl">
          <ac:chgData name="Mr. PPT" userId="6442ff2356111531" providerId="LiveId" clId="{9E5A8E78-448E-430E-B339-3D00D8E655B1}" dt="2022-11-24T08:27:04.806" v="9910" actId="692"/>
          <ac:spMkLst>
            <pc:docMk/>
            <pc:sldMk cId="1792005789" sldId="1941"/>
            <ac:spMk id="16" creationId="{D66BE5FA-3E0A-BD44-38B7-B63E6DA135BE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17" creationId="{A58856AE-4D07-EF89-8F13-ACDAD478700A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18" creationId="{FBAEA84B-ACBF-EA24-65FC-CA76009A53EC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19" creationId="{E6B9AA31-988B-335E-D027-667632DCCFB2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20" creationId="{BE3560F8-0A7B-148A-7F42-49747DC648EF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21" creationId="{B3292768-EAC0-F7A2-3F73-CEA83C6F78C3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22" creationId="{7626A200-9F4D-6714-847A-0F8D601C8462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23" creationId="{658C4438-8542-7FB0-2A3E-CBF23A8E9F70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27" creationId="{B59BC7ED-A2A0-4ABE-2056-05CEA47DE873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28" creationId="{D5A2D8A9-C670-B87B-7806-AD97BCFE3E45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29" creationId="{4763B03A-E3BC-1D73-7965-536F08A9FEFA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30" creationId="{293230D5-3BFA-01F5-D440-F710708543D2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31" creationId="{51B682B0-839C-9C96-F8C6-4D542CA77411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32" creationId="{35248995-329E-6355-ABE0-7112C34B3A2A}"/>
          </ac:spMkLst>
        </pc:spChg>
        <pc:spChg chg="mod topLvl">
          <ac:chgData name="Mr. PPT" userId="6442ff2356111531" providerId="LiveId" clId="{9E5A8E78-448E-430E-B339-3D00D8E655B1}" dt="2022-11-24T08:27:04.806" v="9910" actId="692"/>
          <ac:spMkLst>
            <pc:docMk/>
            <pc:sldMk cId="1792005789" sldId="1941"/>
            <ac:spMk id="33" creationId="{7F22CB28-391F-D34A-2E98-07E2BD3BC05E}"/>
          </ac:spMkLst>
        </pc:spChg>
        <pc:spChg chg="del">
          <ac:chgData name="Mr. PPT" userId="6442ff2356111531" providerId="LiveId" clId="{9E5A8E78-448E-430E-B339-3D00D8E655B1}" dt="2022-11-24T08:19:28.838" v="9803" actId="478"/>
          <ac:spMkLst>
            <pc:docMk/>
            <pc:sldMk cId="1792005789" sldId="1941"/>
            <ac:spMk id="36" creationId="{2520F738-F3CD-A86C-6915-A8D53AE87CF9}"/>
          </ac:spMkLst>
        </pc:spChg>
        <pc:spChg chg="mod">
          <ac:chgData name="Mr. PPT" userId="6442ff2356111531" providerId="LiveId" clId="{9E5A8E78-448E-430E-B339-3D00D8E655B1}" dt="2022-11-24T08:22:13.110" v="9824" actId="165"/>
          <ac:spMkLst>
            <pc:docMk/>
            <pc:sldMk cId="1792005789" sldId="1941"/>
            <ac:spMk id="39" creationId="{E2FA9A27-DA5A-3D6E-FE19-AC496C2BDFDA}"/>
          </ac:spMkLst>
        </pc:spChg>
        <pc:spChg chg="mod">
          <ac:chgData name="Mr. PPT" userId="6442ff2356111531" providerId="LiveId" clId="{9E5A8E78-448E-430E-B339-3D00D8E655B1}" dt="2022-11-24T08:22:13.110" v="9824" actId="165"/>
          <ac:spMkLst>
            <pc:docMk/>
            <pc:sldMk cId="1792005789" sldId="1941"/>
            <ac:spMk id="40" creationId="{4D2D2D0E-AD29-E6A6-A133-E5806C4C844F}"/>
          </ac:spMkLst>
        </pc:spChg>
        <pc:spChg chg="del">
          <ac:chgData name="Mr. PPT" userId="6442ff2356111531" providerId="LiveId" clId="{9E5A8E78-448E-430E-B339-3D00D8E655B1}" dt="2022-11-30T07:04:17.805" v="12196" actId="478"/>
          <ac:spMkLst>
            <pc:docMk/>
            <pc:sldMk cId="1792005789" sldId="1941"/>
            <ac:spMk id="41" creationId="{F61FBFA5-2054-4DB8-916E-11EAE433D6F3}"/>
          </ac:spMkLst>
        </pc:spChg>
        <pc:spChg chg="mod">
          <ac:chgData name="Mr. PPT" userId="6442ff2356111531" providerId="LiveId" clId="{9E5A8E78-448E-430E-B339-3D00D8E655B1}" dt="2022-11-24T08:22:13.110" v="9824" actId="165"/>
          <ac:spMkLst>
            <pc:docMk/>
            <pc:sldMk cId="1792005789" sldId="1941"/>
            <ac:spMk id="42" creationId="{263B0EBB-164A-3D27-8D11-E6D646D84473}"/>
          </ac:spMkLst>
        </pc:spChg>
        <pc:spChg chg="mod">
          <ac:chgData name="Mr. PPT" userId="6442ff2356111531" providerId="LiveId" clId="{9E5A8E78-448E-430E-B339-3D00D8E655B1}" dt="2022-11-24T08:22:13.110" v="9824" actId="165"/>
          <ac:spMkLst>
            <pc:docMk/>
            <pc:sldMk cId="1792005789" sldId="1941"/>
            <ac:spMk id="43" creationId="{7351ABF1-000F-EE78-6E51-86EEE092E428}"/>
          </ac:spMkLst>
        </pc:spChg>
        <pc:spChg chg="mod">
          <ac:chgData name="Mr. PPT" userId="6442ff2356111531" providerId="LiveId" clId="{9E5A8E78-448E-430E-B339-3D00D8E655B1}" dt="2022-11-24T08:22:13.110" v="9824" actId="165"/>
          <ac:spMkLst>
            <pc:docMk/>
            <pc:sldMk cId="1792005789" sldId="1941"/>
            <ac:spMk id="44" creationId="{C5EFDA84-0B1E-F13E-1956-C38C0F43A5AA}"/>
          </ac:spMkLst>
        </pc:spChg>
        <pc:spChg chg="mod">
          <ac:chgData name="Mr. PPT" userId="6442ff2356111531" providerId="LiveId" clId="{9E5A8E78-448E-430E-B339-3D00D8E655B1}" dt="2022-11-24T08:22:13.110" v="9824" actId="165"/>
          <ac:spMkLst>
            <pc:docMk/>
            <pc:sldMk cId="1792005789" sldId="1941"/>
            <ac:spMk id="45" creationId="{A97A31A7-BBC2-C91F-6DC5-DE5D6F466684}"/>
          </ac:spMkLst>
        </pc:spChg>
        <pc:spChg chg="mod">
          <ac:chgData name="Mr. PPT" userId="6442ff2356111531" providerId="LiveId" clId="{9E5A8E78-448E-430E-B339-3D00D8E655B1}" dt="2022-11-24T08:22:13.110" v="9824" actId="165"/>
          <ac:spMkLst>
            <pc:docMk/>
            <pc:sldMk cId="1792005789" sldId="1941"/>
            <ac:spMk id="46" creationId="{BAD0A6C8-4B9C-B5FB-11BB-D8DACD96D7FE}"/>
          </ac:spMkLst>
        </pc:spChg>
        <pc:spChg chg="mod">
          <ac:chgData name="Mr. PPT" userId="6442ff2356111531" providerId="LiveId" clId="{9E5A8E78-448E-430E-B339-3D00D8E655B1}" dt="2022-11-24T08:22:13.110" v="9824" actId="165"/>
          <ac:spMkLst>
            <pc:docMk/>
            <pc:sldMk cId="1792005789" sldId="1941"/>
            <ac:spMk id="47" creationId="{7776C8C4-74E2-25F7-DCC3-1918E8D165CC}"/>
          </ac:spMkLst>
        </pc:spChg>
        <pc:spChg chg="add del mod">
          <ac:chgData name="Mr. PPT" userId="6442ff2356111531" providerId="LiveId" clId="{9E5A8E78-448E-430E-B339-3D00D8E655B1}" dt="2022-11-24T08:22:26.729" v="9829" actId="478"/>
          <ac:spMkLst>
            <pc:docMk/>
            <pc:sldMk cId="1792005789" sldId="1941"/>
            <ac:spMk id="48" creationId="{4E2A9E7C-D245-2419-5845-C1A0DCB149EB}"/>
          </ac:spMkLst>
        </pc:spChg>
        <pc:spChg chg="add mod">
          <ac:chgData name="Mr. PPT" userId="6442ff2356111531" providerId="LiveId" clId="{9E5A8E78-448E-430E-B339-3D00D8E655B1}" dt="2022-11-24T08:20:09.229" v="9812"/>
          <ac:spMkLst>
            <pc:docMk/>
            <pc:sldMk cId="1792005789" sldId="1941"/>
            <ac:spMk id="49" creationId="{59391AD6-849A-00E7-EB9A-203BC180C85A}"/>
          </ac:spMkLst>
        </pc:spChg>
        <pc:spChg chg="add mod">
          <ac:chgData name="Mr. PPT" userId="6442ff2356111531" providerId="LiveId" clId="{9E5A8E78-448E-430E-B339-3D00D8E655B1}" dt="2022-11-24T08:28:15.516" v="9919" actId="14100"/>
          <ac:spMkLst>
            <pc:docMk/>
            <pc:sldMk cId="1792005789" sldId="1941"/>
            <ac:spMk id="50" creationId="{F37B3D96-A95C-FD30-57E2-1B6C474A1469}"/>
          </ac:spMkLst>
        </pc:spChg>
        <pc:spChg chg="mod topLvl">
          <ac:chgData name="Mr. PPT" userId="6442ff2356111531" providerId="LiveId" clId="{9E5A8E78-448E-430E-B339-3D00D8E655B1}" dt="2022-11-24T08:26:37.378" v="9905" actId="164"/>
          <ac:spMkLst>
            <pc:docMk/>
            <pc:sldMk cId="1792005789" sldId="1941"/>
            <ac:spMk id="52" creationId="{464D3765-6DF6-2287-D6B6-E4B9A21156CF}"/>
          </ac:spMkLst>
        </pc:spChg>
        <pc:spChg chg="del mod topLvl">
          <ac:chgData name="Mr. PPT" userId="6442ff2356111531" providerId="LiveId" clId="{9E5A8E78-448E-430E-B339-3D00D8E655B1}" dt="2022-11-24T08:23:05.663" v="9838" actId="478"/>
          <ac:spMkLst>
            <pc:docMk/>
            <pc:sldMk cId="1792005789" sldId="1941"/>
            <ac:spMk id="53" creationId="{D316C5CA-12E4-489F-9A9D-134F3426959A}"/>
          </ac:spMkLst>
        </pc:spChg>
        <pc:spChg chg="del mod topLvl">
          <ac:chgData name="Mr. PPT" userId="6442ff2356111531" providerId="LiveId" clId="{9E5A8E78-448E-430E-B339-3D00D8E655B1}" dt="2022-11-24T08:23:21.633" v="9843" actId="478"/>
          <ac:spMkLst>
            <pc:docMk/>
            <pc:sldMk cId="1792005789" sldId="1941"/>
            <ac:spMk id="55" creationId="{26E7E9A8-8338-74CE-0813-E7F599BC6DC3}"/>
          </ac:spMkLst>
        </pc:spChg>
        <pc:spChg chg="del mod topLvl">
          <ac:chgData name="Mr. PPT" userId="6442ff2356111531" providerId="LiveId" clId="{9E5A8E78-448E-430E-B339-3D00D8E655B1}" dt="2022-11-24T08:23:04.917" v="9837" actId="478"/>
          <ac:spMkLst>
            <pc:docMk/>
            <pc:sldMk cId="1792005789" sldId="1941"/>
            <ac:spMk id="56" creationId="{8DAA151D-96BD-C1EE-6817-9A3A12F6F605}"/>
          </ac:spMkLst>
        </pc:spChg>
        <pc:spChg chg="add del mod">
          <ac:chgData name="Mr. PPT" userId="6442ff2356111531" providerId="LiveId" clId="{9E5A8E78-448E-430E-B339-3D00D8E655B1}" dt="2022-11-24T08:23:35.108" v="9850" actId="478"/>
          <ac:spMkLst>
            <pc:docMk/>
            <pc:sldMk cId="1792005789" sldId="1941"/>
            <ac:spMk id="57" creationId="{404923CF-2286-496A-C5DD-8BA8A4A641CC}"/>
          </ac:spMkLst>
        </pc:spChg>
        <pc:spChg chg="add mod topLvl">
          <ac:chgData name="Mr. PPT" userId="6442ff2356111531" providerId="LiveId" clId="{9E5A8E78-448E-430E-B339-3D00D8E655B1}" dt="2022-11-24T08:26:37.378" v="9905" actId="164"/>
          <ac:spMkLst>
            <pc:docMk/>
            <pc:sldMk cId="1792005789" sldId="1941"/>
            <ac:spMk id="58" creationId="{240A2598-6415-D3A7-2B55-70ABB568BD43}"/>
          </ac:spMkLst>
        </pc:spChg>
        <pc:spChg chg="mod topLvl">
          <ac:chgData name="Mr. PPT" userId="6442ff2356111531" providerId="LiveId" clId="{9E5A8E78-448E-430E-B339-3D00D8E655B1}" dt="2022-11-24T08:26:35.818" v="9904" actId="164"/>
          <ac:spMkLst>
            <pc:docMk/>
            <pc:sldMk cId="1792005789" sldId="1941"/>
            <ac:spMk id="66" creationId="{B4DF5F36-91F6-7D1F-D50D-03B883E821BE}"/>
          </ac:spMkLst>
        </pc:spChg>
        <pc:spChg chg="mod topLvl">
          <ac:chgData name="Mr. PPT" userId="6442ff2356111531" providerId="LiveId" clId="{9E5A8E78-448E-430E-B339-3D00D8E655B1}" dt="2022-11-24T08:26:35.818" v="9904" actId="164"/>
          <ac:spMkLst>
            <pc:docMk/>
            <pc:sldMk cId="1792005789" sldId="1941"/>
            <ac:spMk id="68" creationId="{62479351-B477-B6E9-22F5-92D2B3B82ABD}"/>
          </ac:spMkLst>
        </pc:spChg>
        <pc:spChg chg="mod topLvl">
          <ac:chgData name="Mr. PPT" userId="6442ff2356111531" providerId="LiveId" clId="{9E5A8E78-448E-430E-B339-3D00D8E655B1}" dt="2022-11-24T08:26:31.413" v="9902" actId="164"/>
          <ac:spMkLst>
            <pc:docMk/>
            <pc:sldMk cId="1792005789" sldId="1941"/>
            <ac:spMk id="70" creationId="{646C65E3-0739-E90F-44EA-09BCBEC054D4}"/>
          </ac:spMkLst>
        </pc:spChg>
        <pc:spChg chg="mod topLvl">
          <ac:chgData name="Mr. PPT" userId="6442ff2356111531" providerId="LiveId" clId="{9E5A8E78-448E-430E-B339-3D00D8E655B1}" dt="2022-11-24T08:26:31.413" v="9902" actId="164"/>
          <ac:spMkLst>
            <pc:docMk/>
            <pc:sldMk cId="1792005789" sldId="1941"/>
            <ac:spMk id="71" creationId="{E5840099-6926-1AB8-A5E0-2CAAFE29D629}"/>
          </ac:spMkLst>
        </pc:spChg>
        <pc:spChg chg="mod topLvl">
          <ac:chgData name="Mr. PPT" userId="6442ff2356111531" providerId="LiveId" clId="{9E5A8E78-448E-430E-B339-3D00D8E655B1}" dt="2022-11-24T08:26:33.187" v="9903" actId="164"/>
          <ac:spMkLst>
            <pc:docMk/>
            <pc:sldMk cId="1792005789" sldId="1941"/>
            <ac:spMk id="73" creationId="{67CE6D71-7711-F071-8314-27FC51F4B924}"/>
          </ac:spMkLst>
        </pc:spChg>
        <pc:spChg chg="mod topLvl">
          <ac:chgData name="Mr. PPT" userId="6442ff2356111531" providerId="LiveId" clId="{9E5A8E78-448E-430E-B339-3D00D8E655B1}" dt="2022-11-24T08:26:33.187" v="9903" actId="164"/>
          <ac:spMkLst>
            <pc:docMk/>
            <pc:sldMk cId="1792005789" sldId="1941"/>
            <ac:spMk id="74" creationId="{CABE5C64-A126-206A-4A32-E3491EFA368F}"/>
          </ac:spMkLst>
        </pc:spChg>
        <pc:spChg chg="add mod">
          <ac:chgData name="Mr. PPT" userId="6442ff2356111531" providerId="LiveId" clId="{9E5A8E78-448E-430E-B339-3D00D8E655B1}" dt="2022-11-24T08:26:16.812" v="9891" actId="12789"/>
          <ac:spMkLst>
            <pc:docMk/>
            <pc:sldMk cId="1792005789" sldId="1941"/>
            <ac:spMk id="75" creationId="{2F2F8C13-AB18-F9B6-52FB-16B513D33CEF}"/>
          </ac:spMkLst>
        </pc:spChg>
        <pc:spChg chg="add mod">
          <ac:chgData name="Mr. PPT" userId="6442ff2356111531" providerId="LiveId" clId="{9E5A8E78-448E-430E-B339-3D00D8E655B1}" dt="2022-11-24T08:26:18.433" v="9893" actId="12789"/>
          <ac:spMkLst>
            <pc:docMk/>
            <pc:sldMk cId="1792005789" sldId="1941"/>
            <ac:spMk id="76" creationId="{34A611B0-D31B-2B5C-AB54-200CEF32640E}"/>
          </ac:spMkLst>
        </pc:spChg>
        <pc:spChg chg="add mod">
          <ac:chgData name="Mr. PPT" userId="6442ff2356111531" providerId="LiveId" clId="{9E5A8E78-448E-430E-B339-3D00D8E655B1}" dt="2022-11-24T08:26:24.674" v="9898" actId="12789"/>
          <ac:spMkLst>
            <pc:docMk/>
            <pc:sldMk cId="1792005789" sldId="1941"/>
            <ac:spMk id="77" creationId="{47FC8342-0DFA-7578-EFAD-5CE2A9AD853F}"/>
          </ac:spMkLst>
        </pc:spChg>
        <pc:spChg chg="add mod">
          <ac:chgData name="Mr. PPT" userId="6442ff2356111531" providerId="LiveId" clId="{9E5A8E78-448E-430E-B339-3D00D8E655B1}" dt="2022-11-24T08:26:28.761" v="9901" actId="12789"/>
          <ac:spMkLst>
            <pc:docMk/>
            <pc:sldMk cId="1792005789" sldId="1941"/>
            <ac:spMk id="78" creationId="{5220E7B4-F52A-8032-9F2B-509C464F76B2}"/>
          </ac:spMkLst>
        </pc:spChg>
        <pc:grpChg chg="add del mod">
          <ac:chgData name="Mr. PPT" userId="6442ff2356111531" providerId="LiveId" clId="{9E5A8E78-448E-430E-B339-3D00D8E655B1}" dt="2022-11-24T08:22:13.110" v="9824" actId="165"/>
          <ac:grpSpMkLst>
            <pc:docMk/>
            <pc:sldMk cId="1792005789" sldId="1941"/>
            <ac:grpSpMk id="11" creationId="{80841A9D-DA5B-B984-D830-28C3B2C5EC21}"/>
          </ac:grpSpMkLst>
        </pc:grpChg>
        <pc:grpChg chg="del mod topLvl">
          <ac:chgData name="Mr. PPT" userId="6442ff2356111531" providerId="LiveId" clId="{9E5A8E78-448E-430E-B339-3D00D8E655B1}" dt="2022-11-24T08:22:16.337" v="9825" actId="478"/>
          <ac:grpSpMkLst>
            <pc:docMk/>
            <pc:sldMk cId="1792005789" sldId="1941"/>
            <ac:grpSpMk id="34" creationId="{A49FDBC4-C8F4-9F2E-D6E1-31CFCF9B0A76}"/>
          </ac:grpSpMkLst>
        </pc:grpChg>
        <pc:grpChg chg="del mod topLvl">
          <ac:chgData name="Mr. PPT" userId="6442ff2356111531" providerId="LiveId" clId="{9E5A8E78-448E-430E-B339-3D00D8E655B1}" dt="2022-11-24T08:22:17.719" v="9826" actId="478"/>
          <ac:grpSpMkLst>
            <pc:docMk/>
            <pc:sldMk cId="1792005789" sldId="1941"/>
            <ac:grpSpMk id="35" creationId="{6659F07D-B222-5251-AF3A-A1ED69996C1E}"/>
          </ac:grpSpMkLst>
        </pc:grpChg>
        <pc:grpChg chg="del mod topLvl">
          <ac:chgData name="Mr. PPT" userId="6442ff2356111531" providerId="LiveId" clId="{9E5A8E78-448E-430E-B339-3D00D8E655B1}" dt="2022-11-24T08:22:19.473" v="9827" actId="478"/>
          <ac:grpSpMkLst>
            <pc:docMk/>
            <pc:sldMk cId="1792005789" sldId="1941"/>
            <ac:grpSpMk id="37" creationId="{C5484085-94BE-41F0-5A09-D8B63A5BA3EE}"/>
          </ac:grpSpMkLst>
        </pc:grpChg>
        <pc:grpChg chg="del mod topLvl">
          <ac:chgData name="Mr. PPT" userId="6442ff2356111531" providerId="LiveId" clId="{9E5A8E78-448E-430E-B339-3D00D8E655B1}" dt="2022-11-24T08:22:23.198" v="9828" actId="478"/>
          <ac:grpSpMkLst>
            <pc:docMk/>
            <pc:sldMk cId="1792005789" sldId="1941"/>
            <ac:grpSpMk id="38" creationId="{BA543F4A-AE07-6A05-1236-596314A60EE2}"/>
          </ac:grpSpMkLst>
        </pc:grpChg>
        <pc:grpChg chg="add del mod">
          <ac:chgData name="Mr. PPT" userId="6442ff2356111531" providerId="LiveId" clId="{9E5A8E78-448E-430E-B339-3D00D8E655B1}" dt="2022-11-24T08:23:01.608" v="9836" actId="165"/>
          <ac:grpSpMkLst>
            <pc:docMk/>
            <pc:sldMk cId="1792005789" sldId="1941"/>
            <ac:grpSpMk id="51" creationId="{EE67117F-7508-3960-3EEB-70FA795BD7CB}"/>
          </ac:grpSpMkLst>
        </pc:grpChg>
        <pc:grpChg chg="add del mod">
          <ac:chgData name="Mr. PPT" userId="6442ff2356111531" providerId="LiveId" clId="{9E5A8E78-448E-430E-B339-3D00D8E655B1}" dt="2022-11-24T08:23:01.608" v="9836" actId="165"/>
          <ac:grpSpMkLst>
            <pc:docMk/>
            <pc:sldMk cId="1792005789" sldId="1941"/>
            <ac:grpSpMk id="54" creationId="{AC592CBA-3F25-9AE1-894E-61AB8589EFB8}"/>
          </ac:grpSpMkLst>
        </pc:grpChg>
        <pc:grpChg chg="add del mod">
          <ac:chgData name="Mr. PPT" userId="6442ff2356111531" providerId="LiveId" clId="{9E5A8E78-448E-430E-B339-3D00D8E655B1}" dt="2022-11-24T08:24:03.716" v="9862" actId="165"/>
          <ac:grpSpMkLst>
            <pc:docMk/>
            <pc:sldMk cId="1792005789" sldId="1941"/>
            <ac:grpSpMk id="62" creationId="{5560CD12-0AD1-485C-B032-B0A410BC8C2D}"/>
          </ac:grpSpMkLst>
        </pc:grpChg>
        <pc:grpChg chg="add del mod">
          <ac:chgData name="Mr. PPT" userId="6442ff2356111531" providerId="LiveId" clId="{9E5A8E78-448E-430E-B339-3D00D8E655B1}" dt="2022-11-24T08:24:17.758" v="9866" actId="165"/>
          <ac:grpSpMkLst>
            <pc:docMk/>
            <pc:sldMk cId="1792005789" sldId="1941"/>
            <ac:grpSpMk id="63" creationId="{A27A0115-C176-30A7-2678-53C184A1DC49}"/>
          </ac:grpSpMkLst>
        </pc:grpChg>
        <pc:grpChg chg="add del mod">
          <ac:chgData name="Mr. PPT" userId="6442ff2356111531" providerId="LiveId" clId="{9E5A8E78-448E-430E-B339-3D00D8E655B1}" dt="2022-11-24T08:26:13.304" v="9887" actId="165"/>
          <ac:grpSpMkLst>
            <pc:docMk/>
            <pc:sldMk cId="1792005789" sldId="1941"/>
            <ac:grpSpMk id="64" creationId="{511F546A-E31F-6CE0-E6EE-1545C6CD15A8}"/>
          </ac:grpSpMkLst>
        </pc:grpChg>
        <pc:grpChg chg="add del mod">
          <ac:chgData name="Mr. PPT" userId="6442ff2356111531" providerId="LiveId" clId="{9E5A8E78-448E-430E-B339-3D00D8E655B1}" dt="2022-11-24T08:26:13.304" v="9887" actId="165"/>
          <ac:grpSpMkLst>
            <pc:docMk/>
            <pc:sldMk cId="1792005789" sldId="1941"/>
            <ac:grpSpMk id="65" creationId="{D742E7BA-1815-1F50-9AF4-D580A0D012D8}"/>
          </ac:grpSpMkLst>
        </pc:grpChg>
        <pc:grpChg chg="add del mod">
          <ac:chgData name="Mr. PPT" userId="6442ff2356111531" providerId="LiveId" clId="{9E5A8E78-448E-430E-B339-3D00D8E655B1}" dt="2022-11-24T08:26:13.304" v="9887" actId="165"/>
          <ac:grpSpMkLst>
            <pc:docMk/>
            <pc:sldMk cId="1792005789" sldId="1941"/>
            <ac:grpSpMk id="69" creationId="{C208CBA4-1DB5-A892-2A43-AE31EDF67B0B}"/>
          </ac:grpSpMkLst>
        </pc:grpChg>
        <pc:grpChg chg="add del mod">
          <ac:chgData name="Mr. PPT" userId="6442ff2356111531" providerId="LiveId" clId="{9E5A8E78-448E-430E-B339-3D00D8E655B1}" dt="2022-11-24T08:26:13.304" v="9887" actId="165"/>
          <ac:grpSpMkLst>
            <pc:docMk/>
            <pc:sldMk cId="1792005789" sldId="1941"/>
            <ac:grpSpMk id="72" creationId="{A97C0A6F-73CE-9DF5-B77E-E9A46009B37B}"/>
          </ac:grpSpMkLst>
        </pc:grpChg>
        <pc:grpChg chg="add mod">
          <ac:chgData name="Mr. PPT" userId="6442ff2356111531" providerId="LiveId" clId="{9E5A8E78-448E-430E-B339-3D00D8E655B1}" dt="2022-11-24T08:26:31.413" v="9902" actId="164"/>
          <ac:grpSpMkLst>
            <pc:docMk/>
            <pc:sldMk cId="1792005789" sldId="1941"/>
            <ac:grpSpMk id="79" creationId="{DE5394C7-4BE1-4D42-2EA3-E50016812B69}"/>
          </ac:grpSpMkLst>
        </pc:grpChg>
        <pc:grpChg chg="add mod">
          <ac:chgData name="Mr. PPT" userId="6442ff2356111531" providerId="LiveId" clId="{9E5A8E78-448E-430E-B339-3D00D8E655B1}" dt="2022-11-24T08:26:33.187" v="9903" actId="164"/>
          <ac:grpSpMkLst>
            <pc:docMk/>
            <pc:sldMk cId="1792005789" sldId="1941"/>
            <ac:grpSpMk id="81" creationId="{B48447AA-310D-6065-61AC-A95C2D0BE02D}"/>
          </ac:grpSpMkLst>
        </pc:grpChg>
        <pc:grpChg chg="add mod">
          <ac:chgData name="Mr. PPT" userId="6442ff2356111531" providerId="LiveId" clId="{9E5A8E78-448E-430E-B339-3D00D8E655B1}" dt="2022-11-24T08:26:35.818" v="9904" actId="164"/>
          <ac:grpSpMkLst>
            <pc:docMk/>
            <pc:sldMk cId="1792005789" sldId="1941"/>
            <ac:grpSpMk id="82" creationId="{8FC51D62-005F-C729-E991-F8665C1B1A3A}"/>
          </ac:grpSpMkLst>
        </pc:grpChg>
        <pc:grpChg chg="add mod">
          <ac:chgData name="Mr. PPT" userId="6442ff2356111531" providerId="LiveId" clId="{9E5A8E78-448E-430E-B339-3D00D8E655B1}" dt="2022-11-24T08:26:37.378" v="9905" actId="164"/>
          <ac:grpSpMkLst>
            <pc:docMk/>
            <pc:sldMk cId="1792005789" sldId="1941"/>
            <ac:grpSpMk id="83" creationId="{CA16C32A-1687-0BA2-BAFA-CABAF4672C6F}"/>
          </ac:grpSpMkLst>
        </pc:grpChg>
        <pc:picChg chg="del">
          <ac:chgData name="Mr. PPT" userId="6442ff2356111531" providerId="LiveId" clId="{9E5A8E78-448E-430E-B339-3D00D8E655B1}" dt="2022-11-30T07:04:17.805" v="12196" actId="478"/>
          <ac:picMkLst>
            <pc:docMk/>
            <pc:sldMk cId="1792005789" sldId="1941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17.805" v="12196" actId="478"/>
          <ac:picMkLst>
            <pc:docMk/>
            <pc:sldMk cId="1792005789" sldId="1941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17.805" v="12196" actId="478"/>
          <ac:picMkLst>
            <pc:docMk/>
            <pc:sldMk cId="1792005789" sldId="1941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17.805" v="12196" actId="478"/>
          <ac:picMkLst>
            <pc:docMk/>
            <pc:sldMk cId="1792005789" sldId="1941"/>
            <ac:picMk id="67" creationId="{C9D14DF9-FA93-40D9-9D64-594AC9F4A482}"/>
          </ac:picMkLst>
        </pc:picChg>
        <pc:cxnChg chg="del">
          <ac:chgData name="Mr. PPT" userId="6442ff2356111531" providerId="LiveId" clId="{9E5A8E78-448E-430E-B339-3D00D8E655B1}" dt="2022-11-24T08:19:28.838" v="9803" actId="478"/>
          <ac:cxnSpMkLst>
            <pc:docMk/>
            <pc:sldMk cId="1792005789" sldId="1941"/>
            <ac:cxnSpMk id="8" creationId="{DF57A8EA-8F64-F49E-633E-9DB25E7AE286}"/>
          </ac:cxnSpMkLst>
        </pc:cxnChg>
        <pc:cxnChg chg="del mod">
          <ac:chgData name="Mr. PPT" userId="6442ff2356111531" providerId="LiveId" clId="{9E5A8E78-448E-430E-B339-3D00D8E655B1}" dt="2022-11-24T08:19:28.838" v="9803" actId="478"/>
          <ac:cxnSpMkLst>
            <pc:docMk/>
            <pc:sldMk cId="1792005789" sldId="1941"/>
            <ac:cxnSpMk id="10" creationId="{A6CC1339-C746-1FF5-B7CE-9482CD7E1188}"/>
          </ac:cxnSpMkLst>
        </pc:cxnChg>
        <pc:cxnChg chg="mod topLvl">
          <ac:chgData name="Mr. PPT" userId="6442ff2356111531" providerId="LiveId" clId="{9E5A8E78-448E-430E-B339-3D00D8E655B1}" dt="2022-11-24T08:26:58.098" v="9909" actId="692"/>
          <ac:cxnSpMkLst>
            <pc:docMk/>
            <pc:sldMk cId="1792005789" sldId="1941"/>
            <ac:cxnSpMk id="12" creationId="{8E511D78-1D8C-AE4F-FA51-8B7EF37E39FD}"/>
          </ac:cxnSpMkLst>
        </pc:cxnChg>
        <pc:cxnChg chg="del mod">
          <ac:chgData name="Mr. PPT" userId="6442ff2356111531" providerId="LiveId" clId="{9E5A8E78-448E-430E-B339-3D00D8E655B1}" dt="2022-11-24T08:19:28.838" v="9803" actId="478"/>
          <ac:cxnSpMkLst>
            <pc:docMk/>
            <pc:sldMk cId="1792005789" sldId="1941"/>
            <ac:cxnSpMk id="14" creationId="{A9545E72-5BEC-80D3-56E6-98BB755016BC}"/>
          </ac:cxnSpMkLst>
        </pc:cxnChg>
        <pc:cxnChg chg="del mod">
          <ac:chgData name="Mr. PPT" userId="6442ff2356111531" providerId="LiveId" clId="{9E5A8E78-448E-430E-B339-3D00D8E655B1}" dt="2022-11-24T08:19:28.838" v="9803" actId="478"/>
          <ac:cxnSpMkLst>
            <pc:docMk/>
            <pc:sldMk cId="1792005789" sldId="1941"/>
            <ac:cxnSpMk id="24" creationId="{B2926F2B-79AA-14A5-10E8-0D6DDE6C08CD}"/>
          </ac:cxnSpMkLst>
        </pc:cxnChg>
        <pc:cxnChg chg="del mod">
          <ac:chgData name="Mr. PPT" userId="6442ff2356111531" providerId="LiveId" clId="{9E5A8E78-448E-430E-B339-3D00D8E655B1}" dt="2022-11-24T08:19:28.838" v="9803" actId="478"/>
          <ac:cxnSpMkLst>
            <pc:docMk/>
            <pc:sldMk cId="1792005789" sldId="1941"/>
            <ac:cxnSpMk id="25" creationId="{54FBC54B-D3FD-26E1-E7EF-7333E9974F52}"/>
          </ac:cxnSpMkLst>
        </pc:cxnChg>
        <pc:cxnChg chg="del mod">
          <ac:chgData name="Mr. PPT" userId="6442ff2356111531" providerId="LiveId" clId="{9E5A8E78-448E-430E-B339-3D00D8E655B1}" dt="2022-11-24T08:19:28.838" v="9803" actId="478"/>
          <ac:cxnSpMkLst>
            <pc:docMk/>
            <pc:sldMk cId="1792005789" sldId="1941"/>
            <ac:cxnSpMk id="26" creationId="{07C1CCC4-E91E-8312-3C61-F7B8104384CB}"/>
          </ac:cxnSpMkLst>
        </pc:cxnChg>
      </pc:sldChg>
      <pc:sldChg chg="addSp delSp modSp add mod ord">
        <pc:chgData name="Mr. PPT" userId="6442ff2356111531" providerId="LiveId" clId="{9E5A8E78-448E-430E-B339-3D00D8E655B1}" dt="2022-11-30T07:04:19.566" v="12197" actId="478"/>
        <pc:sldMkLst>
          <pc:docMk/>
          <pc:sldMk cId="3404504270" sldId="1942"/>
        </pc:sldMkLst>
        <pc:spChg chg="mod">
          <ac:chgData name="Mr. PPT" userId="6442ff2356111531" providerId="LiveId" clId="{9E5A8E78-448E-430E-B339-3D00D8E655B1}" dt="2022-11-24T08:32:29.367" v="9942" actId="552"/>
          <ac:spMkLst>
            <pc:docMk/>
            <pc:sldMk cId="3404504270" sldId="1942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24T08:31:26.410" v="9923" actId="478"/>
          <ac:spMkLst>
            <pc:docMk/>
            <pc:sldMk cId="3404504270" sldId="1942"/>
            <ac:spMk id="6" creationId="{AE42FDF0-B3C2-5A8B-FD87-BC8E21EE65BF}"/>
          </ac:spMkLst>
        </pc:spChg>
        <pc:spChg chg="add mod">
          <ac:chgData name="Mr. PPT" userId="6442ff2356111531" providerId="LiveId" clId="{9E5A8E78-448E-430E-B339-3D00D8E655B1}" dt="2022-11-24T08:32:48.099" v="9948" actId="207"/>
          <ac:spMkLst>
            <pc:docMk/>
            <pc:sldMk cId="3404504270" sldId="1942"/>
            <ac:spMk id="8" creationId="{B165A21A-E730-1DBB-4180-BA535B26A944}"/>
          </ac:spMkLst>
        </pc:spChg>
        <pc:spChg chg="add mod">
          <ac:chgData name="Mr. PPT" userId="6442ff2356111531" providerId="LiveId" clId="{9E5A8E78-448E-430E-B339-3D00D8E655B1}" dt="2022-11-24T08:34:45.823" v="10000" actId="12788"/>
          <ac:spMkLst>
            <pc:docMk/>
            <pc:sldMk cId="3404504270" sldId="1942"/>
            <ac:spMk id="9" creationId="{5ABFCE4C-F1B1-C19C-7C2A-28C0F17AD279}"/>
          </ac:spMkLst>
        </pc:spChg>
        <pc:spChg chg="add mod">
          <ac:chgData name="Mr. PPT" userId="6442ff2356111531" providerId="LiveId" clId="{9E5A8E78-448E-430E-B339-3D00D8E655B1}" dt="2022-11-24T08:34:21.933" v="9968" actId="12788"/>
          <ac:spMkLst>
            <pc:docMk/>
            <pc:sldMk cId="3404504270" sldId="1942"/>
            <ac:spMk id="10" creationId="{1E5E35F2-3498-6474-9B0E-0250011C5DC3}"/>
          </ac:spMkLst>
        </pc:spChg>
        <pc:spChg chg="add del">
          <ac:chgData name="Mr. PPT" userId="6442ff2356111531" providerId="LiveId" clId="{9E5A8E78-448E-430E-B339-3D00D8E655B1}" dt="2022-11-24T08:31:44.454" v="9932" actId="478"/>
          <ac:spMkLst>
            <pc:docMk/>
            <pc:sldMk cId="3404504270" sldId="1942"/>
            <ac:spMk id="13" creationId="{8C57890B-26BC-BE06-BB48-C4455FF3E1D6}"/>
          </ac:spMkLst>
        </pc:spChg>
        <pc:spChg chg="mod">
          <ac:chgData name="Mr. PPT" userId="6442ff2356111531" providerId="LiveId" clId="{9E5A8E78-448E-430E-B339-3D00D8E655B1}" dt="2022-11-24T08:31:59.772" v="9937" actId="1076"/>
          <ac:spMkLst>
            <pc:docMk/>
            <pc:sldMk cId="3404504270" sldId="1942"/>
            <ac:spMk id="14" creationId="{383AC05C-107D-3D9B-7838-58271EBFAFB3}"/>
          </ac:spMkLst>
        </pc:spChg>
        <pc:spChg chg="add del">
          <ac:chgData name="Mr. PPT" userId="6442ff2356111531" providerId="LiveId" clId="{9E5A8E78-448E-430E-B339-3D00D8E655B1}" dt="2022-11-24T08:31:44.454" v="9932" actId="478"/>
          <ac:spMkLst>
            <pc:docMk/>
            <pc:sldMk cId="3404504270" sldId="1942"/>
            <ac:spMk id="15" creationId="{AC735986-AE22-17B3-43F8-2B12F3669D7A}"/>
          </ac:spMkLst>
        </pc:spChg>
        <pc:spChg chg="add del">
          <ac:chgData name="Mr. PPT" userId="6442ff2356111531" providerId="LiveId" clId="{9E5A8E78-448E-430E-B339-3D00D8E655B1}" dt="2022-11-24T08:31:44.454" v="9932" actId="478"/>
          <ac:spMkLst>
            <pc:docMk/>
            <pc:sldMk cId="3404504270" sldId="1942"/>
            <ac:spMk id="16" creationId="{D66BE5FA-3E0A-BD44-38B7-B63E6DA135BE}"/>
          </ac:spMkLst>
        </pc:spChg>
        <pc:spChg chg="mod">
          <ac:chgData name="Mr. PPT" userId="6442ff2356111531" providerId="LiveId" clId="{9E5A8E78-448E-430E-B339-3D00D8E655B1}" dt="2022-11-24T08:31:59.772" v="9937" actId="1076"/>
          <ac:spMkLst>
            <pc:docMk/>
            <pc:sldMk cId="3404504270" sldId="1942"/>
            <ac:spMk id="17" creationId="{C4A1D4ED-7CF8-E47A-CC38-91DEF205B6A6}"/>
          </ac:spMkLst>
        </pc:spChg>
        <pc:spChg chg="mod">
          <ac:chgData name="Mr. PPT" userId="6442ff2356111531" providerId="LiveId" clId="{9E5A8E78-448E-430E-B339-3D00D8E655B1}" dt="2022-11-24T08:31:59.772" v="9937" actId="1076"/>
          <ac:spMkLst>
            <pc:docMk/>
            <pc:sldMk cId="3404504270" sldId="1942"/>
            <ac:spMk id="18" creationId="{4DE395D8-30A8-8C89-A58A-6E31540E04C0}"/>
          </ac:spMkLst>
        </pc:spChg>
        <pc:spChg chg="mod">
          <ac:chgData name="Mr. PPT" userId="6442ff2356111531" providerId="LiveId" clId="{9E5A8E78-448E-430E-B339-3D00D8E655B1}" dt="2022-11-24T08:31:59.772" v="9937" actId="1076"/>
          <ac:spMkLst>
            <pc:docMk/>
            <pc:sldMk cId="3404504270" sldId="1942"/>
            <ac:spMk id="19" creationId="{A77DF3DD-5163-7B88-C489-7159A4401ECE}"/>
          </ac:spMkLst>
        </pc:spChg>
        <pc:spChg chg="add del mod">
          <ac:chgData name="Mr. PPT" userId="6442ff2356111531" providerId="LiveId" clId="{9E5A8E78-448E-430E-B339-3D00D8E655B1}" dt="2022-11-24T08:34:12.156" v="9961" actId="478"/>
          <ac:spMkLst>
            <pc:docMk/>
            <pc:sldMk cId="3404504270" sldId="1942"/>
            <ac:spMk id="20" creationId="{0EC64927-CA79-5006-5576-58C8445D0445}"/>
          </ac:spMkLst>
        </pc:spChg>
        <pc:spChg chg="add del mod">
          <ac:chgData name="Mr. PPT" userId="6442ff2356111531" providerId="LiveId" clId="{9E5A8E78-448E-430E-B339-3D00D8E655B1}" dt="2022-11-24T08:34:51.470" v="10002" actId="478"/>
          <ac:spMkLst>
            <pc:docMk/>
            <pc:sldMk cId="3404504270" sldId="1942"/>
            <ac:spMk id="21" creationId="{D3DFC151-228F-3845-F6A3-3142CFB28065}"/>
          </ac:spMkLst>
        </pc:spChg>
        <pc:spChg chg="add del mod">
          <ac:chgData name="Mr. PPT" userId="6442ff2356111531" providerId="LiveId" clId="{9E5A8E78-448E-430E-B339-3D00D8E655B1}" dt="2022-11-24T08:34:42.411" v="9998" actId="478"/>
          <ac:spMkLst>
            <pc:docMk/>
            <pc:sldMk cId="3404504270" sldId="1942"/>
            <ac:spMk id="22" creationId="{D4193264-3401-1ECA-33B6-D6ED63E812A3}"/>
          </ac:spMkLst>
        </pc:spChg>
        <pc:spChg chg="add mod topLvl">
          <ac:chgData name="Mr. PPT" userId="6442ff2356111531" providerId="LiveId" clId="{9E5A8E78-448E-430E-B339-3D00D8E655B1}" dt="2022-11-24T08:32:30.020" v="9943" actId="165"/>
          <ac:spMkLst>
            <pc:docMk/>
            <pc:sldMk cId="3404504270" sldId="1942"/>
            <ac:spMk id="23" creationId="{841BCC10-24A0-BAA6-18B4-ECD3E3CD4C4C}"/>
          </ac:spMkLst>
        </pc:spChg>
        <pc:spChg chg="add del mod">
          <ac:chgData name="Mr. PPT" userId="6442ff2356111531" providerId="LiveId" clId="{9E5A8E78-448E-430E-B339-3D00D8E655B1}" dt="2022-11-24T08:34:00.655" v="9956" actId="478"/>
          <ac:spMkLst>
            <pc:docMk/>
            <pc:sldMk cId="3404504270" sldId="1942"/>
            <ac:spMk id="26" creationId="{1500CE32-E0AC-D599-EA36-405346276B5B}"/>
          </ac:spMkLst>
        </pc:spChg>
        <pc:spChg chg="add mod">
          <ac:chgData name="Mr. PPT" userId="6442ff2356111531" providerId="LiveId" clId="{9E5A8E78-448E-430E-B339-3D00D8E655B1}" dt="2022-11-24T08:34:39.355" v="9997" actId="1076"/>
          <ac:spMkLst>
            <pc:docMk/>
            <pc:sldMk cId="3404504270" sldId="1942"/>
            <ac:spMk id="27" creationId="{70B52303-4B8E-A1B1-6A77-6B742D4D110C}"/>
          </ac:spMkLst>
        </pc:spChg>
        <pc:spChg chg="add mod">
          <ac:chgData name="Mr. PPT" userId="6442ff2356111531" providerId="LiveId" clId="{9E5A8E78-448E-430E-B339-3D00D8E655B1}" dt="2022-11-24T08:34:54.772" v="10006" actId="1036"/>
          <ac:spMkLst>
            <pc:docMk/>
            <pc:sldMk cId="3404504270" sldId="1942"/>
            <ac:spMk id="28" creationId="{DBC9FC4F-3902-13C1-DE4E-967DE835A2B0}"/>
          </ac:spMkLst>
        </pc:spChg>
        <pc:spChg chg="add mod">
          <ac:chgData name="Mr. PPT" userId="6442ff2356111531" providerId="LiveId" clId="{9E5A8E78-448E-430E-B339-3D00D8E655B1}" dt="2022-11-24T08:35:10.442" v="10012" actId="1076"/>
          <ac:spMkLst>
            <pc:docMk/>
            <pc:sldMk cId="3404504270" sldId="1942"/>
            <ac:spMk id="29" creationId="{6AFE26C9-EA39-D656-257B-CCA5047DFB28}"/>
          </ac:spMkLst>
        </pc:spChg>
        <pc:spChg chg="add del">
          <ac:chgData name="Mr. PPT" userId="6442ff2356111531" providerId="LiveId" clId="{9E5A8E78-448E-430E-B339-3D00D8E655B1}" dt="2022-11-24T08:31:44.454" v="9932" actId="478"/>
          <ac:spMkLst>
            <pc:docMk/>
            <pc:sldMk cId="3404504270" sldId="1942"/>
            <ac:spMk id="33" creationId="{7F22CB28-391F-D34A-2E98-07E2BD3BC05E}"/>
          </ac:spMkLst>
        </pc:spChg>
        <pc:spChg chg="del">
          <ac:chgData name="Mr. PPT" userId="6442ff2356111531" providerId="LiveId" clId="{9E5A8E78-448E-430E-B339-3D00D8E655B1}" dt="2022-11-30T07:04:19.566" v="12197" actId="478"/>
          <ac:spMkLst>
            <pc:docMk/>
            <pc:sldMk cId="3404504270" sldId="1942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24T08:31:27.333" v="9924" actId="478"/>
          <ac:spMkLst>
            <pc:docMk/>
            <pc:sldMk cId="3404504270" sldId="1942"/>
            <ac:spMk id="49" creationId="{59391AD6-849A-00E7-EB9A-203BC180C85A}"/>
          </ac:spMkLst>
        </pc:spChg>
        <pc:spChg chg="mod topLvl">
          <ac:chgData name="Mr. PPT" userId="6442ff2356111531" providerId="LiveId" clId="{9E5A8E78-448E-430E-B339-3D00D8E655B1}" dt="2022-11-24T08:32:30.020" v="9943" actId="165"/>
          <ac:spMkLst>
            <pc:docMk/>
            <pc:sldMk cId="3404504270" sldId="1942"/>
            <ac:spMk id="50" creationId="{F37B3D96-A95C-FD30-57E2-1B6C474A1469}"/>
          </ac:spMkLst>
        </pc:spChg>
        <pc:spChg chg="add del">
          <ac:chgData name="Mr. PPT" userId="6442ff2356111531" providerId="LiveId" clId="{9E5A8E78-448E-430E-B339-3D00D8E655B1}" dt="2022-11-24T08:31:44.454" v="9932" actId="478"/>
          <ac:spMkLst>
            <pc:docMk/>
            <pc:sldMk cId="3404504270" sldId="1942"/>
            <ac:spMk id="75" creationId="{2F2F8C13-AB18-F9B6-52FB-16B513D33CEF}"/>
          </ac:spMkLst>
        </pc:spChg>
        <pc:spChg chg="add del">
          <ac:chgData name="Mr. PPT" userId="6442ff2356111531" providerId="LiveId" clId="{9E5A8E78-448E-430E-B339-3D00D8E655B1}" dt="2022-11-24T08:31:44.454" v="9932" actId="478"/>
          <ac:spMkLst>
            <pc:docMk/>
            <pc:sldMk cId="3404504270" sldId="1942"/>
            <ac:spMk id="76" creationId="{34A611B0-D31B-2B5C-AB54-200CEF32640E}"/>
          </ac:spMkLst>
        </pc:spChg>
        <pc:spChg chg="add del">
          <ac:chgData name="Mr. PPT" userId="6442ff2356111531" providerId="LiveId" clId="{9E5A8E78-448E-430E-B339-3D00D8E655B1}" dt="2022-11-24T08:31:44.454" v="9932" actId="478"/>
          <ac:spMkLst>
            <pc:docMk/>
            <pc:sldMk cId="3404504270" sldId="1942"/>
            <ac:spMk id="77" creationId="{47FC8342-0DFA-7578-EFAD-5CE2A9AD853F}"/>
          </ac:spMkLst>
        </pc:spChg>
        <pc:spChg chg="add del">
          <ac:chgData name="Mr. PPT" userId="6442ff2356111531" providerId="LiveId" clId="{9E5A8E78-448E-430E-B339-3D00D8E655B1}" dt="2022-11-24T08:31:44.454" v="9932" actId="478"/>
          <ac:spMkLst>
            <pc:docMk/>
            <pc:sldMk cId="3404504270" sldId="1942"/>
            <ac:spMk id="78" creationId="{5220E7B4-F52A-8032-9F2B-509C464F76B2}"/>
          </ac:spMkLst>
        </pc:spChg>
        <pc:grpChg chg="add del mod">
          <ac:chgData name="Mr. PPT" userId="6442ff2356111531" providerId="LiveId" clId="{9E5A8E78-448E-430E-B339-3D00D8E655B1}" dt="2022-11-24T08:33:00.091" v="9951" actId="478"/>
          <ac:grpSpMkLst>
            <pc:docMk/>
            <pc:sldMk cId="3404504270" sldId="1942"/>
            <ac:grpSpMk id="11" creationId="{A1932AF6-0621-7AB5-3B15-C96BBF9A2702}"/>
          </ac:grpSpMkLst>
        </pc:grpChg>
        <pc:grpChg chg="add del mod">
          <ac:chgData name="Mr. PPT" userId="6442ff2356111531" providerId="LiveId" clId="{9E5A8E78-448E-430E-B339-3D00D8E655B1}" dt="2022-11-24T08:32:30.020" v="9943" actId="165"/>
          <ac:grpSpMkLst>
            <pc:docMk/>
            <pc:sldMk cId="3404504270" sldId="1942"/>
            <ac:grpSpMk id="24" creationId="{B528EA66-223A-0D02-ADB1-CB4648F56127}"/>
          </ac:grpSpMkLst>
        </pc:grpChg>
        <pc:grpChg chg="add del">
          <ac:chgData name="Mr. PPT" userId="6442ff2356111531" providerId="LiveId" clId="{9E5A8E78-448E-430E-B339-3D00D8E655B1}" dt="2022-11-24T08:31:44.454" v="9932" actId="478"/>
          <ac:grpSpMkLst>
            <pc:docMk/>
            <pc:sldMk cId="3404504270" sldId="1942"/>
            <ac:grpSpMk id="79" creationId="{DE5394C7-4BE1-4D42-2EA3-E50016812B69}"/>
          </ac:grpSpMkLst>
        </pc:grpChg>
        <pc:grpChg chg="add del">
          <ac:chgData name="Mr. PPT" userId="6442ff2356111531" providerId="LiveId" clId="{9E5A8E78-448E-430E-B339-3D00D8E655B1}" dt="2022-11-24T08:31:44.454" v="9932" actId="478"/>
          <ac:grpSpMkLst>
            <pc:docMk/>
            <pc:sldMk cId="3404504270" sldId="1942"/>
            <ac:grpSpMk id="81" creationId="{B48447AA-310D-6065-61AC-A95C2D0BE02D}"/>
          </ac:grpSpMkLst>
        </pc:grpChg>
        <pc:grpChg chg="add del">
          <ac:chgData name="Mr. PPT" userId="6442ff2356111531" providerId="LiveId" clId="{9E5A8E78-448E-430E-B339-3D00D8E655B1}" dt="2022-11-24T08:31:44.454" v="9932" actId="478"/>
          <ac:grpSpMkLst>
            <pc:docMk/>
            <pc:sldMk cId="3404504270" sldId="1942"/>
            <ac:grpSpMk id="82" creationId="{8FC51D62-005F-C729-E991-F8665C1B1A3A}"/>
          </ac:grpSpMkLst>
        </pc:grpChg>
        <pc:grpChg chg="add del">
          <ac:chgData name="Mr. PPT" userId="6442ff2356111531" providerId="LiveId" clId="{9E5A8E78-448E-430E-B339-3D00D8E655B1}" dt="2022-11-24T08:31:44.454" v="9932" actId="478"/>
          <ac:grpSpMkLst>
            <pc:docMk/>
            <pc:sldMk cId="3404504270" sldId="1942"/>
            <ac:grpSpMk id="83" creationId="{CA16C32A-1687-0BA2-BAFA-CABAF4672C6F}"/>
          </ac:grpSpMkLst>
        </pc:grpChg>
        <pc:picChg chg="add mod">
          <ac:chgData name="Mr. PPT" userId="6442ff2356111531" providerId="LiveId" clId="{9E5A8E78-448E-430E-B339-3D00D8E655B1}" dt="2022-11-24T08:33:49.613" v="9954" actId="1076"/>
          <ac:picMkLst>
            <pc:docMk/>
            <pc:sldMk cId="3404504270" sldId="1942"/>
            <ac:picMk id="25" creationId="{E47B0468-C41F-4FF8-379B-F396BF1E3EEA}"/>
          </ac:picMkLst>
        </pc:picChg>
        <pc:picChg chg="del">
          <ac:chgData name="Mr. PPT" userId="6442ff2356111531" providerId="LiveId" clId="{9E5A8E78-448E-430E-B339-3D00D8E655B1}" dt="2022-11-30T07:04:19.566" v="12197" actId="478"/>
          <ac:picMkLst>
            <pc:docMk/>
            <pc:sldMk cId="3404504270" sldId="1942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19.566" v="12197" actId="478"/>
          <ac:picMkLst>
            <pc:docMk/>
            <pc:sldMk cId="3404504270" sldId="1942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19.566" v="12197" actId="478"/>
          <ac:picMkLst>
            <pc:docMk/>
            <pc:sldMk cId="3404504270" sldId="1942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19.566" v="12197" actId="478"/>
          <ac:picMkLst>
            <pc:docMk/>
            <pc:sldMk cId="3404504270" sldId="1942"/>
            <ac:picMk id="67" creationId="{C9D14DF9-FA93-40D9-9D64-594AC9F4A482}"/>
          </ac:picMkLst>
        </pc:picChg>
        <pc:cxnChg chg="add del">
          <ac:chgData name="Mr. PPT" userId="6442ff2356111531" providerId="LiveId" clId="{9E5A8E78-448E-430E-B339-3D00D8E655B1}" dt="2022-11-24T08:31:44.454" v="9932" actId="478"/>
          <ac:cxnSpMkLst>
            <pc:docMk/>
            <pc:sldMk cId="3404504270" sldId="1942"/>
            <ac:cxnSpMk id="12" creationId="{8E511D78-1D8C-AE4F-FA51-8B7EF37E39FD}"/>
          </ac:cxnSpMkLst>
        </pc:cxnChg>
      </pc:sldChg>
      <pc:sldChg chg="delSp mod">
        <pc:chgData name="Mr. PPT" userId="6442ff2356111531" providerId="LiveId" clId="{9E5A8E78-448E-430E-B339-3D00D8E655B1}" dt="2022-11-30T07:04:23.041" v="12199" actId="478"/>
        <pc:sldMkLst>
          <pc:docMk/>
          <pc:sldMk cId="1579449003" sldId="1953"/>
        </pc:sldMkLst>
        <pc:spChg chg="del">
          <ac:chgData name="Mr. PPT" userId="6442ff2356111531" providerId="LiveId" clId="{9E5A8E78-448E-430E-B339-3D00D8E655B1}" dt="2022-11-30T07:04:23.041" v="12199" actId="478"/>
          <ac:spMkLst>
            <pc:docMk/>
            <pc:sldMk cId="1579449003" sldId="1953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23.041" v="12199" actId="478"/>
          <ac:picMkLst>
            <pc:docMk/>
            <pc:sldMk cId="1579449003" sldId="1953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23.041" v="12199" actId="478"/>
          <ac:picMkLst>
            <pc:docMk/>
            <pc:sldMk cId="1579449003" sldId="1953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23.041" v="12199" actId="478"/>
          <ac:picMkLst>
            <pc:docMk/>
            <pc:sldMk cId="1579449003" sldId="1953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23.041" v="12199" actId="478"/>
          <ac:picMkLst>
            <pc:docMk/>
            <pc:sldMk cId="1579449003" sldId="1953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4:24.714" v="12200" actId="478"/>
        <pc:sldMkLst>
          <pc:docMk/>
          <pc:sldMk cId="1641243059" sldId="1954"/>
        </pc:sldMkLst>
        <pc:spChg chg="del">
          <ac:chgData name="Mr. PPT" userId="6442ff2356111531" providerId="LiveId" clId="{9E5A8E78-448E-430E-B339-3D00D8E655B1}" dt="2022-11-30T07:04:24.714" v="12200" actId="478"/>
          <ac:spMkLst>
            <pc:docMk/>
            <pc:sldMk cId="1641243059" sldId="1954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24.714" v="12200" actId="478"/>
          <ac:picMkLst>
            <pc:docMk/>
            <pc:sldMk cId="1641243059" sldId="1954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24.714" v="12200" actId="478"/>
          <ac:picMkLst>
            <pc:docMk/>
            <pc:sldMk cId="1641243059" sldId="1954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24.714" v="12200" actId="478"/>
          <ac:picMkLst>
            <pc:docMk/>
            <pc:sldMk cId="1641243059" sldId="1954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24.714" v="12200" actId="478"/>
          <ac:picMkLst>
            <pc:docMk/>
            <pc:sldMk cId="1641243059" sldId="1954"/>
            <ac:picMk id="67" creationId="{C9D14DF9-FA93-40D9-9D64-594AC9F4A482}"/>
          </ac:picMkLst>
        </pc:picChg>
      </pc:sldChg>
      <pc:sldChg chg="del">
        <pc:chgData name="Mr. PPT" userId="6442ff2356111531" providerId="LiveId" clId="{9E5A8E78-448E-430E-B339-3D00D8E655B1}" dt="2022-11-30T06:52:51.690" v="12068" actId="47"/>
        <pc:sldMkLst>
          <pc:docMk/>
          <pc:sldMk cId="426518062" sldId="1955"/>
        </pc:sldMkLst>
      </pc:sldChg>
      <pc:sldChg chg="delSp mod">
        <pc:chgData name="Mr. PPT" userId="6442ff2356111531" providerId="LiveId" clId="{9E5A8E78-448E-430E-B339-3D00D8E655B1}" dt="2022-11-30T07:04:26.622" v="12201" actId="478"/>
        <pc:sldMkLst>
          <pc:docMk/>
          <pc:sldMk cId="2169977942" sldId="1956"/>
        </pc:sldMkLst>
        <pc:spChg chg="del">
          <ac:chgData name="Mr. PPT" userId="6442ff2356111531" providerId="LiveId" clId="{9E5A8E78-448E-430E-B339-3D00D8E655B1}" dt="2022-11-30T07:04:26.622" v="12201" actId="478"/>
          <ac:spMkLst>
            <pc:docMk/>
            <pc:sldMk cId="2169977942" sldId="1956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30T07:04:26.622" v="12201" actId="478"/>
          <ac:spMkLst>
            <pc:docMk/>
            <pc:sldMk cId="2169977942" sldId="1956"/>
            <ac:spMk id="45" creationId="{92E3E74A-5958-5EBA-BFD4-DFE0D49FCDE1}"/>
          </ac:spMkLst>
        </pc:spChg>
        <pc:spChg chg="del">
          <ac:chgData name="Mr. PPT" userId="6442ff2356111531" providerId="LiveId" clId="{9E5A8E78-448E-430E-B339-3D00D8E655B1}" dt="2022-11-30T07:04:26.622" v="12201" actId="478"/>
          <ac:spMkLst>
            <pc:docMk/>
            <pc:sldMk cId="2169977942" sldId="1956"/>
            <ac:spMk id="46" creationId="{1777D200-0336-CF3C-1131-451E67263B6D}"/>
          </ac:spMkLst>
        </pc:spChg>
        <pc:picChg chg="del">
          <ac:chgData name="Mr. PPT" userId="6442ff2356111531" providerId="LiveId" clId="{9E5A8E78-448E-430E-B339-3D00D8E655B1}" dt="2022-11-30T07:04:26.622" v="12201" actId="478"/>
          <ac:picMkLst>
            <pc:docMk/>
            <pc:sldMk cId="2169977942" sldId="1956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26.622" v="12201" actId="478"/>
          <ac:picMkLst>
            <pc:docMk/>
            <pc:sldMk cId="2169977942" sldId="1956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26.622" v="12201" actId="478"/>
          <ac:picMkLst>
            <pc:docMk/>
            <pc:sldMk cId="2169977942" sldId="1956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26.622" v="12201" actId="478"/>
          <ac:picMkLst>
            <pc:docMk/>
            <pc:sldMk cId="2169977942" sldId="1956"/>
            <ac:picMk id="67" creationId="{C9D14DF9-FA93-40D9-9D64-594AC9F4A482}"/>
          </ac:picMkLst>
        </pc:picChg>
      </pc:sldChg>
      <pc:sldChg chg="delSp modSp mod">
        <pc:chgData name="Mr. PPT" userId="6442ff2356111531" providerId="LiveId" clId="{9E5A8E78-448E-430E-B339-3D00D8E655B1}" dt="2022-11-30T07:04:29.875" v="12202" actId="478"/>
        <pc:sldMkLst>
          <pc:docMk/>
          <pc:sldMk cId="3272387978" sldId="1957"/>
        </pc:sldMkLst>
        <pc:spChg chg="mod">
          <ac:chgData name="Mr. PPT" userId="6442ff2356111531" providerId="LiveId" clId="{9E5A8E78-448E-430E-B339-3D00D8E655B1}" dt="2022-11-30T07:00:27.316" v="12107" actId="692"/>
          <ac:spMkLst>
            <pc:docMk/>
            <pc:sldMk cId="3272387978" sldId="1957"/>
            <ac:spMk id="20" creationId="{02D0E951-951A-6822-2CEE-AF3E0D131C00}"/>
          </ac:spMkLst>
        </pc:spChg>
        <pc:spChg chg="del">
          <ac:chgData name="Mr. PPT" userId="6442ff2356111531" providerId="LiveId" clId="{9E5A8E78-448E-430E-B339-3D00D8E655B1}" dt="2022-11-30T07:04:29.875" v="12202" actId="478"/>
          <ac:spMkLst>
            <pc:docMk/>
            <pc:sldMk cId="3272387978" sldId="1957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29.875" v="12202" actId="478"/>
          <ac:picMkLst>
            <pc:docMk/>
            <pc:sldMk cId="3272387978" sldId="1957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29.875" v="12202" actId="478"/>
          <ac:picMkLst>
            <pc:docMk/>
            <pc:sldMk cId="3272387978" sldId="1957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29.875" v="12202" actId="478"/>
          <ac:picMkLst>
            <pc:docMk/>
            <pc:sldMk cId="3272387978" sldId="1957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29.875" v="12202" actId="478"/>
          <ac:picMkLst>
            <pc:docMk/>
            <pc:sldMk cId="3272387978" sldId="1957"/>
            <ac:picMk id="67" creationId="{C9D14DF9-FA93-40D9-9D64-594AC9F4A482}"/>
          </ac:picMkLst>
        </pc:picChg>
      </pc:sldChg>
      <pc:sldChg chg="delSp modSp mod">
        <pc:chgData name="Mr. PPT" userId="6442ff2356111531" providerId="LiveId" clId="{9E5A8E78-448E-430E-B339-3D00D8E655B1}" dt="2022-11-30T07:04:31.865" v="12203" actId="478"/>
        <pc:sldMkLst>
          <pc:docMk/>
          <pc:sldMk cId="756287813" sldId="1958"/>
        </pc:sldMkLst>
        <pc:spChg chg="mod">
          <ac:chgData name="Mr. PPT" userId="6442ff2356111531" providerId="LiveId" clId="{9E5A8E78-448E-430E-B339-3D00D8E655B1}" dt="2022-11-30T06:53:46.076" v="12071" actId="692"/>
          <ac:spMkLst>
            <pc:docMk/>
            <pc:sldMk cId="756287813" sldId="1958"/>
            <ac:spMk id="15" creationId="{E65B8146-8C9F-A51B-E8BD-F5C903AA1304}"/>
          </ac:spMkLst>
        </pc:spChg>
        <pc:spChg chg="mod">
          <ac:chgData name="Mr. PPT" userId="6442ff2356111531" providerId="LiveId" clId="{9E5A8E78-448E-430E-B339-3D00D8E655B1}" dt="2022-11-30T06:53:46.076" v="12071" actId="692"/>
          <ac:spMkLst>
            <pc:docMk/>
            <pc:sldMk cId="756287813" sldId="1958"/>
            <ac:spMk id="19" creationId="{78353847-11B3-6C36-030C-873D6A0A74FB}"/>
          </ac:spMkLst>
        </pc:spChg>
        <pc:spChg chg="mod">
          <ac:chgData name="Mr. PPT" userId="6442ff2356111531" providerId="LiveId" clId="{9E5A8E78-448E-430E-B339-3D00D8E655B1}" dt="2022-11-30T06:53:46.076" v="12071" actId="692"/>
          <ac:spMkLst>
            <pc:docMk/>
            <pc:sldMk cId="756287813" sldId="1958"/>
            <ac:spMk id="21" creationId="{7BC7CF69-80A1-5BD1-3BC2-F694C352E199}"/>
          </ac:spMkLst>
        </pc:spChg>
        <pc:spChg chg="mod">
          <ac:chgData name="Mr. PPT" userId="6442ff2356111531" providerId="LiveId" clId="{9E5A8E78-448E-430E-B339-3D00D8E655B1}" dt="2022-11-30T06:53:46.076" v="12071" actId="692"/>
          <ac:spMkLst>
            <pc:docMk/>
            <pc:sldMk cId="756287813" sldId="1958"/>
            <ac:spMk id="22" creationId="{15FF3F4C-0ADA-6EF4-984B-2BB3B9C1BB25}"/>
          </ac:spMkLst>
        </pc:spChg>
        <pc:spChg chg="mod">
          <ac:chgData name="Mr. PPT" userId="6442ff2356111531" providerId="LiveId" clId="{9E5A8E78-448E-430E-B339-3D00D8E655B1}" dt="2022-11-30T06:53:46.076" v="12071" actId="692"/>
          <ac:spMkLst>
            <pc:docMk/>
            <pc:sldMk cId="756287813" sldId="1958"/>
            <ac:spMk id="23" creationId="{6F50ED67-2A1A-51D7-5E29-F68EA9D5BB4A}"/>
          </ac:spMkLst>
        </pc:spChg>
        <pc:spChg chg="mod">
          <ac:chgData name="Mr. PPT" userId="6442ff2356111531" providerId="LiveId" clId="{9E5A8E78-448E-430E-B339-3D00D8E655B1}" dt="2022-11-30T06:53:46.076" v="12071" actId="692"/>
          <ac:spMkLst>
            <pc:docMk/>
            <pc:sldMk cId="756287813" sldId="1958"/>
            <ac:spMk id="24" creationId="{ACF0FABF-EE7B-6D6D-F865-656AEB3BF8E7}"/>
          </ac:spMkLst>
        </pc:spChg>
        <pc:spChg chg="mod">
          <ac:chgData name="Mr. PPT" userId="6442ff2356111531" providerId="LiveId" clId="{9E5A8E78-448E-430E-B339-3D00D8E655B1}" dt="2022-11-30T06:53:46.076" v="12071" actId="692"/>
          <ac:spMkLst>
            <pc:docMk/>
            <pc:sldMk cId="756287813" sldId="1958"/>
            <ac:spMk id="25" creationId="{16F9C24E-78F9-CA6D-F09C-2A4F508C72F9}"/>
          </ac:spMkLst>
        </pc:spChg>
        <pc:spChg chg="mod">
          <ac:chgData name="Mr. PPT" userId="6442ff2356111531" providerId="LiveId" clId="{9E5A8E78-448E-430E-B339-3D00D8E655B1}" dt="2022-11-30T06:53:46.076" v="12071" actId="692"/>
          <ac:spMkLst>
            <pc:docMk/>
            <pc:sldMk cId="756287813" sldId="1958"/>
            <ac:spMk id="26" creationId="{8DFBF2AA-D759-764C-57DA-097C11C38A1F}"/>
          </ac:spMkLst>
        </pc:spChg>
        <pc:spChg chg="mod">
          <ac:chgData name="Mr. PPT" userId="6442ff2356111531" providerId="LiveId" clId="{9E5A8E78-448E-430E-B339-3D00D8E655B1}" dt="2022-11-30T06:53:46.076" v="12071" actId="692"/>
          <ac:spMkLst>
            <pc:docMk/>
            <pc:sldMk cId="756287813" sldId="1958"/>
            <ac:spMk id="27" creationId="{FBC4E1F7-A418-363C-728E-61D991D47F6E}"/>
          </ac:spMkLst>
        </pc:spChg>
        <pc:spChg chg="del">
          <ac:chgData name="Mr. PPT" userId="6442ff2356111531" providerId="LiveId" clId="{9E5A8E78-448E-430E-B339-3D00D8E655B1}" dt="2022-11-30T07:04:31.865" v="12203" actId="478"/>
          <ac:spMkLst>
            <pc:docMk/>
            <pc:sldMk cId="756287813" sldId="1958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31.865" v="12203" actId="478"/>
          <ac:picMkLst>
            <pc:docMk/>
            <pc:sldMk cId="756287813" sldId="1958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31.865" v="12203" actId="478"/>
          <ac:picMkLst>
            <pc:docMk/>
            <pc:sldMk cId="756287813" sldId="1958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31.865" v="12203" actId="478"/>
          <ac:picMkLst>
            <pc:docMk/>
            <pc:sldMk cId="756287813" sldId="1958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31.865" v="12203" actId="478"/>
          <ac:picMkLst>
            <pc:docMk/>
            <pc:sldMk cId="756287813" sldId="1958"/>
            <ac:picMk id="67" creationId="{C9D14DF9-FA93-40D9-9D64-594AC9F4A482}"/>
          </ac:picMkLst>
        </pc:picChg>
      </pc:sldChg>
      <pc:sldChg chg="delSp modSp mod">
        <pc:chgData name="Mr. PPT" userId="6442ff2356111531" providerId="LiveId" clId="{9E5A8E78-448E-430E-B339-3D00D8E655B1}" dt="2022-11-30T07:04:35.043" v="12205" actId="478"/>
        <pc:sldMkLst>
          <pc:docMk/>
          <pc:sldMk cId="3333566196" sldId="1959"/>
        </pc:sldMkLst>
        <pc:spChg chg="mod">
          <ac:chgData name="Mr. PPT" userId="6442ff2356111531" providerId="LiveId" clId="{9E5A8E78-448E-430E-B339-3D00D8E655B1}" dt="2022-11-30T07:00:48.835" v="12112" actId="207"/>
          <ac:spMkLst>
            <pc:docMk/>
            <pc:sldMk cId="3333566196" sldId="1959"/>
            <ac:spMk id="11" creationId="{7431B779-8866-6E35-99FF-FA392B4ABA34}"/>
          </ac:spMkLst>
        </pc:spChg>
        <pc:spChg chg="del">
          <ac:chgData name="Mr. PPT" userId="6442ff2356111531" providerId="LiveId" clId="{9E5A8E78-448E-430E-B339-3D00D8E655B1}" dt="2022-11-30T07:04:35.043" v="12205" actId="478"/>
          <ac:spMkLst>
            <pc:docMk/>
            <pc:sldMk cId="3333566196" sldId="1959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35.043" v="12205" actId="478"/>
          <ac:picMkLst>
            <pc:docMk/>
            <pc:sldMk cId="3333566196" sldId="1959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35.043" v="12205" actId="478"/>
          <ac:picMkLst>
            <pc:docMk/>
            <pc:sldMk cId="3333566196" sldId="1959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35.043" v="12205" actId="478"/>
          <ac:picMkLst>
            <pc:docMk/>
            <pc:sldMk cId="3333566196" sldId="1959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35.043" v="12205" actId="478"/>
          <ac:picMkLst>
            <pc:docMk/>
            <pc:sldMk cId="3333566196" sldId="1959"/>
            <ac:picMk id="67" creationId="{C9D14DF9-FA93-40D9-9D64-594AC9F4A482}"/>
          </ac:picMkLst>
        </pc:picChg>
      </pc:sldChg>
      <pc:sldChg chg="delSp modSp mod">
        <pc:chgData name="Mr. PPT" userId="6442ff2356111531" providerId="LiveId" clId="{9E5A8E78-448E-430E-B339-3D00D8E655B1}" dt="2022-11-30T07:04:33.476" v="12204" actId="478"/>
        <pc:sldMkLst>
          <pc:docMk/>
          <pc:sldMk cId="4273362416" sldId="1960"/>
        </pc:sldMkLst>
        <pc:spChg chg="mod">
          <ac:chgData name="Mr. PPT" userId="6442ff2356111531" providerId="LiveId" clId="{9E5A8E78-448E-430E-B339-3D00D8E655B1}" dt="2022-11-30T07:00:33.028" v="12109" actId="207"/>
          <ac:spMkLst>
            <pc:docMk/>
            <pc:sldMk cId="4273362416" sldId="1960"/>
            <ac:spMk id="8" creationId="{43B8372A-C748-AA16-FD18-8807C6BFF42A}"/>
          </ac:spMkLst>
        </pc:spChg>
        <pc:spChg chg="mod">
          <ac:chgData name="Mr. PPT" userId="6442ff2356111531" providerId="LiveId" clId="{9E5A8E78-448E-430E-B339-3D00D8E655B1}" dt="2022-11-30T07:00:33.028" v="12109" actId="207"/>
          <ac:spMkLst>
            <pc:docMk/>
            <pc:sldMk cId="4273362416" sldId="1960"/>
            <ac:spMk id="9" creationId="{7C0A4681-D6DE-81E4-673E-696FC4609E11}"/>
          </ac:spMkLst>
        </pc:spChg>
        <pc:spChg chg="mod">
          <ac:chgData name="Mr. PPT" userId="6442ff2356111531" providerId="LiveId" clId="{9E5A8E78-448E-430E-B339-3D00D8E655B1}" dt="2022-11-30T07:00:33.028" v="12109" actId="207"/>
          <ac:spMkLst>
            <pc:docMk/>
            <pc:sldMk cId="4273362416" sldId="1960"/>
            <ac:spMk id="11" creationId="{A5904059-7C10-6ED6-289E-430702DC853B}"/>
          </ac:spMkLst>
        </pc:spChg>
        <pc:spChg chg="del">
          <ac:chgData name="Mr. PPT" userId="6442ff2356111531" providerId="LiveId" clId="{9E5A8E78-448E-430E-B339-3D00D8E655B1}" dt="2022-11-30T07:04:33.476" v="12204" actId="478"/>
          <ac:spMkLst>
            <pc:docMk/>
            <pc:sldMk cId="4273362416" sldId="1960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33.476" v="12204" actId="478"/>
          <ac:picMkLst>
            <pc:docMk/>
            <pc:sldMk cId="4273362416" sldId="1960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33.476" v="12204" actId="478"/>
          <ac:picMkLst>
            <pc:docMk/>
            <pc:sldMk cId="4273362416" sldId="1960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33.476" v="12204" actId="478"/>
          <ac:picMkLst>
            <pc:docMk/>
            <pc:sldMk cId="4273362416" sldId="1960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33.476" v="12204" actId="478"/>
          <ac:picMkLst>
            <pc:docMk/>
            <pc:sldMk cId="4273362416" sldId="1960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4:36.664" v="12206" actId="478"/>
        <pc:sldMkLst>
          <pc:docMk/>
          <pc:sldMk cId="2942928477" sldId="1961"/>
        </pc:sldMkLst>
        <pc:spChg chg="del">
          <ac:chgData name="Mr. PPT" userId="6442ff2356111531" providerId="LiveId" clId="{9E5A8E78-448E-430E-B339-3D00D8E655B1}" dt="2022-11-30T07:04:36.664" v="12206" actId="478"/>
          <ac:spMkLst>
            <pc:docMk/>
            <pc:sldMk cId="2942928477" sldId="1961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36.664" v="12206" actId="478"/>
          <ac:picMkLst>
            <pc:docMk/>
            <pc:sldMk cId="2942928477" sldId="1961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36.664" v="12206" actId="478"/>
          <ac:picMkLst>
            <pc:docMk/>
            <pc:sldMk cId="2942928477" sldId="1961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36.664" v="12206" actId="478"/>
          <ac:picMkLst>
            <pc:docMk/>
            <pc:sldMk cId="2942928477" sldId="1961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36.664" v="12206" actId="478"/>
          <ac:picMkLst>
            <pc:docMk/>
            <pc:sldMk cId="2942928477" sldId="1961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4:38.435" v="12207" actId="478"/>
        <pc:sldMkLst>
          <pc:docMk/>
          <pc:sldMk cId="716417510" sldId="1962"/>
        </pc:sldMkLst>
        <pc:spChg chg="del">
          <ac:chgData name="Mr. PPT" userId="6442ff2356111531" providerId="LiveId" clId="{9E5A8E78-448E-430E-B339-3D00D8E655B1}" dt="2022-11-30T07:04:38.435" v="12207" actId="478"/>
          <ac:spMkLst>
            <pc:docMk/>
            <pc:sldMk cId="716417510" sldId="1962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38.435" v="12207" actId="478"/>
          <ac:picMkLst>
            <pc:docMk/>
            <pc:sldMk cId="716417510" sldId="1962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38.435" v="12207" actId="478"/>
          <ac:picMkLst>
            <pc:docMk/>
            <pc:sldMk cId="716417510" sldId="1962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38.435" v="12207" actId="478"/>
          <ac:picMkLst>
            <pc:docMk/>
            <pc:sldMk cId="716417510" sldId="1962"/>
            <ac:picMk id="67" creationId="{C9D14DF9-FA93-40D9-9D64-594AC9F4A482}"/>
          </ac:picMkLst>
        </pc:picChg>
      </pc:sldChg>
      <pc:sldChg chg="delSp modSp mod">
        <pc:chgData name="Mr. PPT" userId="6442ff2356111531" providerId="LiveId" clId="{9E5A8E78-448E-430E-B339-3D00D8E655B1}" dt="2022-11-30T07:04:40.523" v="12208" actId="478"/>
        <pc:sldMkLst>
          <pc:docMk/>
          <pc:sldMk cId="3750480937" sldId="1963"/>
        </pc:sldMkLst>
        <pc:spChg chg="mod">
          <ac:chgData name="Mr. PPT" userId="6442ff2356111531" providerId="LiveId" clId="{9E5A8E78-448E-430E-B339-3D00D8E655B1}" dt="2022-11-30T06:54:40.016" v="12078" actId="692"/>
          <ac:spMkLst>
            <pc:docMk/>
            <pc:sldMk cId="3750480937" sldId="1963"/>
            <ac:spMk id="21" creationId="{158C65EC-D16C-D58D-1B37-A3FDB1769E20}"/>
          </ac:spMkLst>
        </pc:spChg>
        <pc:spChg chg="mod">
          <ac:chgData name="Mr. PPT" userId="6442ff2356111531" providerId="LiveId" clId="{9E5A8E78-448E-430E-B339-3D00D8E655B1}" dt="2022-11-30T06:54:40.016" v="12078" actId="692"/>
          <ac:spMkLst>
            <pc:docMk/>
            <pc:sldMk cId="3750480937" sldId="1963"/>
            <ac:spMk id="22" creationId="{4D79C887-F4EA-5D56-FD70-C0FE9065D902}"/>
          </ac:spMkLst>
        </pc:spChg>
        <pc:spChg chg="mod">
          <ac:chgData name="Mr. PPT" userId="6442ff2356111531" providerId="LiveId" clId="{9E5A8E78-448E-430E-B339-3D00D8E655B1}" dt="2022-11-30T06:54:40.016" v="12078" actId="692"/>
          <ac:spMkLst>
            <pc:docMk/>
            <pc:sldMk cId="3750480937" sldId="1963"/>
            <ac:spMk id="23" creationId="{87719113-24EE-25BA-1B4B-6C54DACD0DFE}"/>
          </ac:spMkLst>
        </pc:spChg>
        <pc:spChg chg="mod">
          <ac:chgData name="Mr. PPT" userId="6442ff2356111531" providerId="LiveId" clId="{9E5A8E78-448E-430E-B339-3D00D8E655B1}" dt="2022-11-30T06:54:40.016" v="12078" actId="692"/>
          <ac:spMkLst>
            <pc:docMk/>
            <pc:sldMk cId="3750480937" sldId="1963"/>
            <ac:spMk id="24" creationId="{0EC33EA6-98A1-8B63-CA61-AA17302E9A94}"/>
          </ac:spMkLst>
        </pc:spChg>
        <pc:spChg chg="mod">
          <ac:chgData name="Mr. PPT" userId="6442ff2356111531" providerId="LiveId" clId="{9E5A8E78-448E-430E-B339-3D00D8E655B1}" dt="2022-11-30T06:54:40.016" v="12078" actId="692"/>
          <ac:spMkLst>
            <pc:docMk/>
            <pc:sldMk cId="3750480937" sldId="1963"/>
            <ac:spMk id="33" creationId="{3C87B8FC-C39B-BB30-5AF6-BC10884F30BA}"/>
          </ac:spMkLst>
        </pc:spChg>
        <pc:spChg chg="mod">
          <ac:chgData name="Mr. PPT" userId="6442ff2356111531" providerId="LiveId" clId="{9E5A8E78-448E-430E-B339-3D00D8E655B1}" dt="2022-11-30T06:54:40.016" v="12078" actId="692"/>
          <ac:spMkLst>
            <pc:docMk/>
            <pc:sldMk cId="3750480937" sldId="1963"/>
            <ac:spMk id="36" creationId="{F90EB445-498F-63C9-E0C1-0E099729489E}"/>
          </ac:spMkLst>
        </pc:spChg>
        <pc:spChg chg="mod">
          <ac:chgData name="Mr. PPT" userId="6442ff2356111531" providerId="LiveId" clId="{9E5A8E78-448E-430E-B339-3D00D8E655B1}" dt="2022-11-30T06:54:40.016" v="12078" actId="692"/>
          <ac:spMkLst>
            <pc:docMk/>
            <pc:sldMk cId="3750480937" sldId="1963"/>
            <ac:spMk id="37" creationId="{7D3DB42E-6866-84CC-8D8C-D42211CE42F9}"/>
          </ac:spMkLst>
        </pc:spChg>
        <pc:spChg chg="mod">
          <ac:chgData name="Mr. PPT" userId="6442ff2356111531" providerId="LiveId" clId="{9E5A8E78-448E-430E-B339-3D00D8E655B1}" dt="2022-11-30T06:54:40.016" v="12078" actId="692"/>
          <ac:spMkLst>
            <pc:docMk/>
            <pc:sldMk cId="3750480937" sldId="1963"/>
            <ac:spMk id="38" creationId="{C14A9807-3490-812E-158C-5356AE32A190}"/>
          </ac:spMkLst>
        </pc:spChg>
        <pc:spChg chg="del">
          <ac:chgData name="Mr. PPT" userId="6442ff2356111531" providerId="LiveId" clId="{9E5A8E78-448E-430E-B339-3D00D8E655B1}" dt="2022-11-30T07:04:40.523" v="12208" actId="478"/>
          <ac:spMkLst>
            <pc:docMk/>
            <pc:sldMk cId="3750480937" sldId="1963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40.523" v="12208" actId="478"/>
          <ac:picMkLst>
            <pc:docMk/>
            <pc:sldMk cId="3750480937" sldId="1963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40.523" v="12208" actId="478"/>
          <ac:picMkLst>
            <pc:docMk/>
            <pc:sldMk cId="3750480937" sldId="1963"/>
            <ac:picMk id="60" creationId="{D19FB94F-8A59-4FC9-9101-23DA78A43102}"/>
          </ac:picMkLst>
        </pc:picChg>
        <pc:picChg chg="del">
          <ac:chgData name="Mr. PPT" userId="6442ff2356111531" providerId="LiveId" clId="{9E5A8E78-448E-430E-B339-3D00D8E655B1}" dt="2022-11-30T07:04:40.523" v="12208" actId="478"/>
          <ac:picMkLst>
            <pc:docMk/>
            <pc:sldMk cId="3750480937" sldId="1963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40.523" v="12208" actId="478"/>
          <ac:picMkLst>
            <pc:docMk/>
            <pc:sldMk cId="3750480937" sldId="1963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4:42.588" v="12209" actId="478"/>
        <pc:sldMkLst>
          <pc:docMk/>
          <pc:sldMk cId="698731852" sldId="1964"/>
        </pc:sldMkLst>
        <pc:spChg chg="del">
          <ac:chgData name="Mr. PPT" userId="6442ff2356111531" providerId="LiveId" clId="{9E5A8E78-448E-430E-B339-3D00D8E655B1}" dt="2022-11-30T07:04:42.588" v="12209" actId="478"/>
          <ac:spMkLst>
            <pc:docMk/>
            <pc:sldMk cId="698731852" sldId="1964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42.588" v="12209" actId="478"/>
          <ac:picMkLst>
            <pc:docMk/>
            <pc:sldMk cId="698731852" sldId="1964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42.588" v="12209" actId="478"/>
          <ac:picMkLst>
            <pc:docMk/>
            <pc:sldMk cId="698731852" sldId="1964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42.588" v="12209" actId="478"/>
          <ac:picMkLst>
            <pc:docMk/>
            <pc:sldMk cId="698731852" sldId="1964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4:44.530" v="12210" actId="478"/>
        <pc:sldMkLst>
          <pc:docMk/>
          <pc:sldMk cId="1268510438" sldId="1965"/>
        </pc:sldMkLst>
        <pc:spChg chg="del">
          <ac:chgData name="Mr. PPT" userId="6442ff2356111531" providerId="LiveId" clId="{9E5A8E78-448E-430E-B339-3D00D8E655B1}" dt="2022-11-30T07:04:44.530" v="12210" actId="478"/>
          <ac:spMkLst>
            <pc:docMk/>
            <pc:sldMk cId="1268510438" sldId="1965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44.530" v="12210" actId="478"/>
          <ac:picMkLst>
            <pc:docMk/>
            <pc:sldMk cId="1268510438" sldId="1965"/>
            <ac:picMk id="38" creationId="{F98CE2F4-BD70-4BCA-F58F-90DD93A96BC7}"/>
          </ac:picMkLst>
        </pc:picChg>
        <pc:picChg chg="del">
          <ac:chgData name="Mr. PPT" userId="6442ff2356111531" providerId="LiveId" clId="{9E5A8E78-448E-430E-B339-3D00D8E655B1}" dt="2022-11-30T07:04:44.530" v="12210" actId="478"/>
          <ac:picMkLst>
            <pc:docMk/>
            <pc:sldMk cId="1268510438" sldId="1965"/>
            <ac:picMk id="39" creationId="{9DC0B457-35DA-DB83-A9A3-D5E2A667A1F8}"/>
          </ac:picMkLst>
        </pc:picChg>
        <pc:picChg chg="del">
          <ac:chgData name="Mr. PPT" userId="6442ff2356111531" providerId="LiveId" clId="{9E5A8E78-448E-430E-B339-3D00D8E655B1}" dt="2022-11-30T07:04:44.530" v="12210" actId="478"/>
          <ac:picMkLst>
            <pc:docMk/>
            <pc:sldMk cId="1268510438" sldId="1965"/>
            <ac:picMk id="40" creationId="{6F1F168F-CA2F-AB1D-7BB0-E5A586877E29}"/>
          </ac:picMkLst>
        </pc:picChg>
        <pc:picChg chg="del">
          <ac:chgData name="Mr. PPT" userId="6442ff2356111531" providerId="LiveId" clId="{9E5A8E78-448E-430E-B339-3D00D8E655B1}" dt="2022-11-30T07:04:44.530" v="12210" actId="478"/>
          <ac:picMkLst>
            <pc:docMk/>
            <pc:sldMk cId="1268510438" sldId="1965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44.530" v="12210" actId="478"/>
          <ac:picMkLst>
            <pc:docMk/>
            <pc:sldMk cId="1268510438" sldId="1965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44.530" v="12210" actId="478"/>
          <ac:picMkLst>
            <pc:docMk/>
            <pc:sldMk cId="1268510438" sldId="1965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4:46.238" v="12211" actId="478"/>
        <pc:sldMkLst>
          <pc:docMk/>
          <pc:sldMk cId="908977397" sldId="1966"/>
        </pc:sldMkLst>
        <pc:spChg chg="del">
          <ac:chgData name="Mr. PPT" userId="6442ff2356111531" providerId="LiveId" clId="{9E5A8E78-448E-430E-B339-3D00D8E655B1}" dt="2022-11-30T07:04:46.238" v="12211" actId="478"/>
          <ac:spMkLst>
            <pc:docMk/>
            <pc:sldMk cId="908977397" sldId="1966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46.238" v="12211" actId="478"/>
          <ac:picMkLst>
            <pc:docMk/>
            <pc:sldMk cId="908977397" sldId="1966"/>
            <ac:picMk id="38" creationId="{F98CE2F4-BD70-4BCA-F58F-90DD93A96BC7}"/>
          </ac:picMkLst>
        </pc:picChg>
        <pc:picChg chg="del">
          <ac:chgData name="Mr. PPT" userId="6442ff2356111531" providerId="LiveId" clId="{9E5A8E78-448E-430E-B339-3D00D8E655B1}" dt="2022-11-30T07:04:46.238" v="12211" actId="478"/>
          <ac:picMkLst>
            <pc:docMk/>
            <pc:sldMk cId="908977397" sldId="1966"/>
            <ac:picMk id="39" creationId="{9DC0B457-35DA-DB83-A9A3-D5E2A667A1F8}"/>
          </ac:picMkLst>
        </pc:picChg>
        <pc:picChg chg="del">
          <ac:chgData name="Mr. PPT" userId="6442ff2356111531" providerId="LiveId" clId="{9E5A8E78-448E-430E-B339-3D00D8E655B1}" dt="2022-11-30T07:04:46.238" v="12211" actId="478"/>
          <ac:picMkLst>
            <pc:docMk/>
            <pc:sldMk cId="908977397" sldId="1966"/>
            <ac:picMk id="40" creationId="{6F1F168F-CA2F-AB1D-7BB0-E5A586877E29}"/>
          </ac:picMkLst>
        </pc:picChg>
        <pc:picChg chg="del">
          <ac:chgData name="Mr. PPT" userId="6442ff2356111531" providerId="LiveId" clId="{9E5A8E78-448E-430E-B339-3D00D8E655B1}" dt="2022-11-30T07:04:46.238" v="12211" actId="478"/>
          <ac:picMkLst>
            <pc:docMk/>
            <pc:sldMk cId="908977397" sldId="1966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46.238" v="12211" actId="478"/>
          <ac:picMkLst>
            <pc:docMk/>
            <pc:sldMk cId="908977397" sldId="1966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46.238" v="12211" actId="478"/>
          <ac:picMkLst>
            <pc:docMk/>
            <pc:sldMk cId="908977397" sldId="1966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4:48.145" v="12212" actId="478"/>
        <pc:sldMkLst>
          <pc:docMk/>
          <pc:sldMk cId="1428871248" sldId="1967"/>
        </pc:sldMkLst>
        <pc:spChg chg="del">
          <ac:chgData name="Mr. PPT" userId="6442ff2356111531" providerId="LiveId" clId="{9E5A8E78-448E-430E-B339-3D00D8E655B1}" dt="2022-11-30T07:04:48.145" v="12212" actId="478"/>
          <ac:spMkLst>
            <pc:docMk/>
            <pc:sldMk cId="1428871248" sldId="1967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48.145" v="12212" actId="478"/>
          <ac:picMkLst>
            <pc:docMk/>
            <pc:sldMk cId="1428871248" sldId="1967"/>
            <ac:picMk id="38" creationId="{F98CE2F4-BD70-4BCA-F58F-90DD93A96BC7}"/>
          </ac:picMkLst>
        </pc:picChg>
        <pc:picChg chg="del">
          <ac:chgData name="Mr. PPT" userId="6442ff2356111531" providerId="LiveId" clId="{9E5A8E78-448E-430E-B339-3D00D8E655B1}" dt="2022-11-30T07:04:48.145" v="12212" actId="478"/>
          <ac:picMkLst>
            <pc:docMk/>
            <pc:sldMk cId="1428871248" sldId="1967"/>
            <ac:picMk id="39" creationId="{9DC0B457-35DA-DB83-A9A3-D5E2A667A1F8}"/>
          </ac:picMkLst>
        </pc:picChg>
        <pc:picChg chg="del">
          <ac:chgData name="Mr. PPT" userId="6442ff2356111531" providerId="LiveId" clId="{9E5A8E78-448E-430E-B339-3D00D8E655B1}" dt="2022-11-30T07:04:48.145" v="12212" actId="478"/>
          <ac:picMkLst>
            <pc:docMk/>
            <pc:sldMk cId="1428871248" sldId="1967"/>
            <ac:picMk id="40" creationId="{6F1F168F-CA2F-AB1D-7BB0-E5A586877E29}"/>
          </ac:picMkLst>
        </pc:picChg>
        <pc:picChg chg="del">
          <ac:chgData name="Mr. PPT" userId="6442ff2356111531" providerId="LiveId" clId="{9E5A8E78-448E-430E-B339-3D00D8E655B1}" dt="2022-11-30T07:04:48.145" v="12212" actId="478"/>
          <ac:picMkLst>
            <pc:docMk/>
            <pc:sldMk cId="1428871248" sldId="1967"/>
            <ac:picMk id="59" creationId="{97346E5A-1D4B-45BB-B884-DC85397A7EF6}"/>
          </ac:picMkLst>
        </pc:picChg>
        <pc:picChg chg="del">
          <ac:chgData name="Mr. PPT" userId="6442ff2356111531" providerId="LiveId" clId="{9E5A8E78-448E-430E-B339-3D00D8E655B1}" dt="2022-11-30T07:04:48.145" v="12212" actId="478"/>
          <ac:picMkLst>
            <pc:docMk/>
            <pc:sldMk cId="1428871248" sldId="1967"/>
            <ac:picMk id="61" creationId="{DB28809C-8631-4C8E-8E68-F1ECEF349AFC}"/>
          </ac:picMkLst>
        </pc:picChg>
        <pc:picChg chg="del">
          <ac:chgData name="Mr. PPT" userId="6442ff2356111531" providerId="LiveId" clId="{9E5A8E78-448E-430E-B339-3D00D8E655B1}" dt="2022-11-30T07:04:48.145" v="12212" actId="478"/>
          <ac:picMkLst>
            <pc:docMk/>
            <pc:sldMk cId="1428871248" sldId="1967"/>
            <ac:picMk id="67" creationId="{C9D14DF9-FA93-40D9-9D64-594AC9F4A482}"/>
          </ac:picMkLst>
        </pc:picChg>
      </pc:sldChg>
      <pc:sldChg chg="delSp mod">
        <pc:chgData name="Mr. PPT" userId="6442ff2356111531" providerId="LiveId" clId="{9E5A8E78-448E-430E-B339-3D00D8E655B1}" dt="2022-11-30T07:04:50.220" v="12213" actId="478"/>
        <pc:sldMkLst>
          <pc:docMk/>
          <pc:sldMk cId="2935177612" sldId="1968"/>
        </pc:sldMkLst>
        <pc:spChg chg="del">
          <ac:chgData name="Mr. PPT" userId="6442ff2356111531" providerId="LiveId" clId="{9E5A8E78-448E-430E-B339-3D00D8E655B1}" dt="2022-11-30T07:04:50.220" v="12213" actId="478"/>
          <ac:spMkLst>
            <pc:docMk/>
            <pc:sldMk cId="2935177612" sldId="1968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50.220" v="12213" actId="478"/>
          <ac:picMkLst>
            <pc:docMk/>
            <pc:sldMk cId="2935177612" sldId="1968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4:50.220" v="12213" actId="478"/>
          <ac:picMkLst>
            <pc:docMk/>
            <pc:sldMk cId="2935177612" sldId="1968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4:50.220" v="12213" actId="478"/>
          <ac:picMkLst>
            <pc:docMk/>
            <pc:sldMk cId="2935177612" sldId="1968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4:50.220" v="12213" actId="478"/>
          <ac:picMkLst>
            <pc:docMk/>
            <pc:sldMk cId="2935177612" sldId="1968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4:50.220" v="12213" actId="478"/>
          <ac:picMkLst>
            <pc:docMk/>
            <pc:sldMk cId="2935177612" sldId="1968"/>
            <ac:picMk id="182" creationId="{66639A25-FDA7-AFC5-BD1A-EA4CAED77FC1}"/>
          </ac:picMkLst>
        </pc:picChg>
        <pc:picChg chg="del">
          <ac:chgData name="Mr. PPT" userId="6442ff2356111531" providerId="LiveId" clId="{9E5A8E78-448E-430E-B339-3D00D8E655B1}" dt="2022-11-30T07:04:50.220" v="12213" actId="478"/>
          <ac:picMkLst>
            <pc:docMk/>
            <pc:sldMk cId="2935177612" sldId="1968"/>
            <ac:picMk id="183" creationId="{6A717169-235A-7AA8-276E-87AA1C7053A8}"/>
          </ac:picMkLst>
        </pc:picChg>
      </pc:sldChg>
      <pc:sldChg chg="delSp mod">
        <pc:chgData name="Mr. PPT" userId="6442ff2356111531" providerId="LiveId" clId="{9E5A8E78-448E-430E-B339-3D00D8E655B1}" dt="2022-11-30T07:04:52.151" v="12214" actId="478"/>
        <pc:sldMkLst>
          <pc:docMk/>
          <pc:sldMk cId="2400157270" sldId="1969"/>
        </pc:sldMkLst>
        <pc:spChg chg="del">
          <ac:chgData name="Mr. PPT" userId="6442ff2356111531" providerId="LiveId" clId="{9E5A8E78-448E-430E-B339-3D00D8E655B1}" dt="2022-11-30T07:04:52.151" v="12214" actId="478"/>
          <ac:spMkLst>
            <pc:docMk/>
            <pc:sldMk cId="2400157270" sldId="1969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52.151" v="12214" actId="478"/>
          <ac:picMkLst>
            <pc:docMk/>
            <pc:sldMk cId="2400157270" sldId="1969"/>
            <ac:picMk id="32" creationId="{4260A2C0-DB2B-1D30-6416-CF306D23A437}"/>
          </ac:picMkLst>
        </pc:picChg>
        <pc:picChg chg="del">
          <ac:chgData name="Mr. PPT" userId="6442ff2356111531" providerId="LiveId" clId="{9E5A8E78-448E-430E-B339-3D00D8E655B1}" dt="2022-11-30T07:04:52.151" v="12214" actId="478"/>
          <ac:picMkLst>
            <pc:docMk/>
            <pc:sldMk cId="2400157270" sldId="1969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4:52.151" v="12214" actId="478"/>
          <ac:picMkLst>
            <pc:docMk/>
            <pc:sldMk cId="2400157270" sldId="1969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4:52.151" v="12214" actId="478"/>
          <ac:picMkLst>
            <pc:docMk/>
            <pc:sldMk cId="2400157270" sldId="1969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4:52.151" v="12214" actId="478"/>
          <ac:picMkLst>
            <pc:docMk/>
            <pc:sldMk cId="2400157270" sldId="1969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4:52.151" v="12214" actId="478"/>
          <ac:picMkLst>
            <pc:docMk/>
            <pc:sldMk cId="2400157270" sldId="1969"/>
            <ac:picMk id="183" creationId="{6A717169-235A-7AA8-276E-87AA1C7053A8}"/>
          </ac:picMkLst>
        </pc:picChg>
      </pc:sldChg>
      <pc:sldChg chg="delSp mod">
        <pc:chgData name="Mr. PPT" userId="6442ff2356111531" providerId="LiveId" clId="{9E5A8E78-448E-430E-B339-3D00D8E655B1}" dt="2022-11-30T07:04:53.524" v="12215" actId="478"/>
        <pc:sldMkLst>
          <pc:docMk/>
          <pc:sldMk cId="477040929" sldId="1970"/>
        </pc:sldMkLst>
        <pc:spChg chg="del">
          <ac:chgData name="Mr. PPT" userId="6442ff2356111531" providerId="LiveId" clId="{9E5A8E78-448E-430E-B339-3D00D8E655B1}" dt="2022-11-30T07:04:53.524" v="12215" actId="478"/>
          <ac:spMkLst>
            <pc:docMk/>
            <pc:sldMk cId="477040929" sldId="1970"/>
            <ac:spMk id="41" creationId="{F61FBFA5-2054-4DB8-916E-11EAE433D6F3}"/>
          </ac:spMkLst>
        </pc:spChg>
        <pc:picChg chg="del">
          <ac:chgData name="Mr. PPT" userId="6442ff2356111531" providerId="LiveId" clId="{9E5A8E78-448E-430E-B339-3D00D8E655B1}" dt="2022-11-30T07:04:53.524" v="12215" actId="478"/>
          <ac:picMkLst>
            <pc:docMk/>
            <pc:sldMk cId="477040929" sldId="1970"/>
            <ac:picMk id="32" creationId="{4260A2C0-DB2B-1D30-6416-CF306D23A437}"/>
          </ac:picMkLst>
        </pc:picChg>
        <pc:picChg chg="del">
          <ac:chgData name="Mr. PPT" userId="6442ff2356111531" providerId="LiveId" clId="{9E5A8E78-448E-430E-B339-3D00D8E655B1}" dt="2022-11-30T07:04:53.524" v="12215" actId="478"/>
          <ac:picMkLst>
            <pc:docMk/>
            <pc:sldMk cId="477040929" sldId="1970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4:53.524" v="12215" actId="478"/>
          <ac:picMkLst>
            <pc:docMk/>
            <pc:sldMk cId="477040929" sldId="1970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4:53.524" v="12215" actId="478"/>
          <ac:picMkLst>
            <pc:docMk/>
            <pc:sldMk cId="477040929" sldId="1970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4:53.524" v="12215" actId="478"/>
          <ac:picMkLst>
            <pc:docMk/>
            <pc:sldMk cId="477040929" sldId="1970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4:53.524" v="12215" actId="478"/>
          <ac:picMkLst>
            <pc:docMk/>
            <pc:sldMk cId="477040929" sldId="1970"/>
            <ac:picMk id="183" creationId="{6A717169-235A-7AA8-276E-87AA1C7053A8}"/>
          </ac:picMkLst>
        </pc:picChg>
      </pc:sldChg>
      <pc:sldChg chg="addSp delSp modSp add mod setBg delAnim modAnim">
        <pc:chgData name="Mr. PPT" userId="6442ff2356111531" providerId="LiveId" clId="{9E5A8E78-448E-430E-B339-3D00D8E655B1}" dt="2022-11-30T07:04:55.459" v="12216" actId="478"/>
        <pc:sldMkLst>
          <pc:docMk/>
          <pc:sldMk cId="2847970254" sldId="1971"/>
        </pc:sldMkLst>
        <pc:spChg chg="mod">
          <ac:chgData name="Mr. PPT" userId="6442ff2356111531" providerId="LiveId" clId="{9E5A8E78-448E-430E-B339-3D00D8E655B1}" dt="2022-11-28T06:19:49.396" v="10200" actId="20577"/>
          <ac:spMkLst>
            <pc:docMk/>
            <pc:sldMk cId="2847970254" sldId="1971"/>
            <ac:spMk id="2" creationId="{932EC26B-622B-47F1-A960-FA12191345B2}"/>
          </ac:spMkLst>
        </pc:spChg>
        <pc:spChg chg="add del mod">
          <ac:chgData name="Mr. PPT" userId="6442ff2356111531" providerId="LiveId" clId="{9E5A8E78-448E-430E-B339-3D00D8E655B1}" dt="2022-11-28T06:09:33.506" v="10022" actId="478"/>
          <ac:spMkLst>
            <pc:docMk/>
            <pc:sldMk cId="2847970254" sldId="1971"/>
            <ac:spMk id="6" creationId="{1C6152C6-0EC6-6C82-491E-DC4672938D9C}"/>
          </ac:spMkLst>
        </pc:spChg>
        <pc:spChg chg="add del mod">
          <ac:chgData name="Mr. PPT" userId="6442ff2356111531" providerId="LiveId" clId="{9E5A8E78-448E-430E-B339-3D00D8E655B1}" dt="2022-11-28T06:09:33.506" v="10022" actId="478"/>
          <ac:spMkLst>
            <pc:docMk/>
            <pc:sldMk cId="2847970254" sldId="1971"/>
            <ac:spMk id="8" creationId="{B0B4A600-E27F-128B-AC75-AF3318B393E4}"/>
          </ac:spMkLst>
        </pc:spChg>
        <pc:spChg chg="add del mod">
          <ac:chgData name="Mr. PPT" userId="6442ff2356111531" providerId="LiveId" clId="{9E5A8E78-448E-430E-B339-3D00D8E655B1}" dt="2022-11-28T06:09:33.506" v="10022" actId="478"/>
          <ac:spMkLst>
            <pc:docMk/>
            <pc:sldMk cId="2847970254" sldId="1971"/>
            <ac:spMk id="9" creationId="{BE927623-AA7C-D7DF-21A3-7669BC4E9727}"/>
          </ac:spMkLst>
        </pc:spChg>
        <pc:spChg chg="add del mod">
          <ac:chgData name="Mr. PPT" userId="6442ff2356111531" providerId="LiveId" clId="{9E5A8E78-448E-430E-B339-3D00D8E655B1}" dt="2022-11-28T06:09:33.506" v="10022" actId="478"/>
          <ac:spMkLst>
            <pc:docMk/>
            <pc:sldMk cId="2847970254" sldId="1971"/>
            <ac:spMk id="10" creationId="{7FF2AE0F-48DA-3007-8189-28111458D51A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11" creationId="{FDE2504C-31DD-B626-DCE5-8C8C155F16DC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12" creationId="{990E0ED4-3211-021E-DA1F-5BFEA0C3735D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13" creationId="{CC17C792-4225-010D-6000-3FE8A8E5D351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14" creationId="{25F8813F-5F32-E18E-9AA2-C033448018B7}"/>
          </ac:spMkLst>
        </pc:spChg>
        <pc:spChg chg="add mod topLvl">
          <ac:chgData name="Mr. PPT" userId="6442ff2356111531" providerId="LiveId" clId="{9E5A8E78-448E-430E-B339-3D00D8E655B1}" dt="2022-11-28T06:20:16.874" v="10205" actId="1076"/>
          <ac:spMkLst>
            <pc:docMk/>
            <pc:sldMk cId="2847970254" sldId="1971"/>
            <ac:spMk id="19" creationId="{513D440A-31F1-F591-31FF-E3F99C8E3EC4}"/>
          </ac:spMkLst>
        </pc:spChg>
        <pc:spChg chg="add mod topLvl">
          <ac:chgData name="Mr. PPT" userId="6442ff2356111531" providerId="LiveId" clId="{9E5A8E78-448E-430E-B339-3D00D8E655B1}" dt="2022-11-28T06:20:16.874" v="10205" actId="1076"/>
          <ac:spMkLst>
            <pc:docMk/>
            <pc:sldMk cId="2847970254" sldId="1971"/>
            <ac:spMk id="20" creationId="{46EBC59D-4CE9-CE01-8052-0E792715B252}"/>
          </ac:spMkLst>
        </pc:spChg>
        <pc:spChg chg="mod topLvl">
          <ac:chgData name="Mr. PPT" userId="6442ff2356111531" providerId="LiveId" clId="{9E5A8E78-448E-430E-B339-3D00D8E655B1}" dt="2022-11-28T06:20:16.874" v="10205" actId="1076"/>
          <ac:spMkLst>
            <pc:docMk/>
            <pc:sldMk cId="2847970254" sldId="1971"/>
            <ac:spMk id="23" creationId="{F5A4958B-B34F-65DF-0871-3ADC95E58168}"/>
          </ac:spMkLst>
        </pc:spChg>
        <pc:spChg chg="mod topLvl">
          <ac:chgData name="Mr. PPT" userId="6442ff2356111531" providerId="LiveId" clId="{9E5A8E78-448E-430E-B339-3D00D8E655B1}" dt="2022-11-28T06:20:16.874" v="10205" actId="1076"/>
          <ac:spMkLst>
            <pc:docMk/>
            <pc:sldMk cId="2847970254" sldId="1971"/>
            <ac:spMk id="24" creationId="{EEB7D241-992B-767F-F34C-459BD62E633E}"/>
          </ac:spMkLst>
        </pc:spChg>
        <pc:spChg chg="add mod topLvl">
          <ac:chgData name="Mr. PPT" userId="6442ff2356111531" providerId="LiveId" clId="{9E5A8E78-448E-430E-B339-3D00D8E655B1}" dt="2022-11-28T06:20:16.874" v="10205" actId="1076"/>
          <ac:spMkLst>
            <pc:docMk/>
            <pc:sldMk cId="2847970254" sldId="1971"/>
            <ac:spMk id="28" creationId="{6A2DEA42-B5AC-D8D6-A4AF-460CBBFE1BAD}"/>
          </ac:spMkLst>
        </pc:spChg>
        <pc:spChg chg="add mod topLvl">
          <ac:chgData name="Mr. PPT" userId="6442ff2356111531" providerId="LiveId" clId="{9E5A8E78-448E-430E-B339-3D00D8E655B1}" dt="2022-11-28T06:20:16.874" v="10205" actId="1076"/>
          <ac:spMkLst>
            <pc:docMk/>
            <pc:sldMk cId="2847970254" sldId="1971"/>
            <ac:spMk id="30" creationId="{73A866ED-F89A-DE4A-8C3D-ED585A026C0E}"/>
          </ac:spMkLst>
        </pc:spChg>
        <pc:spChg chg="add mod topLvl">
          <ac:chgData name="Mr. PPT" userId="6442ff2356111531" providerId="LiveId" clId="{9E5A8E78-448E-430E-B339-3D00D8E655B1}" dt="2022-11-28T06:16:36.731" v="10187" actId="164"/>
          <ac:spMkLst>
            <pc:docMk/>
            <pc:sldMk cId="2847970254" sldId="1971"/>
            <ac:spMk id="36" creationId="{76657080-F148-19FC-9FD2-5C2E275841FC}"/>
          </ac:spMkLst>
        </pc:spChg>
        <pc:spChg chg="add del mod">
          <ac:chgData name="Mr. PPT" userId="6442ff2356111531" providerId="LiveId" clId="{9E5A8E78-448E-430E-B339-3D00D8E655B1}" dt="2022-11-28T06:16:36.731" v="10187" actId="164"/>
          <ac:spMkLst>
            <pc:docMk/>
            <pc:sldMk cId="2847970254" sldId="1971"/>
            <ac:spMk id="37" creationId="{1AFA96A5-F44C-EA61-3A3D-187874C942C0}"/>
          </ac:spMkLst>
        </pc:spChg>
        <pc:spChg chg="add del mod topLvl">
          <ac:chgData name="Mr. PPT" userId="6442ff2356111531" providerId="LiveId" clId="{9E5A8E78-448E-430E-B339-3D00D8E655B1}" dt="2022-11-28T06:16:39.954" v="10188" actId="478"/>
          <ac:spMkLst>
            <pc:docMk/>
            <pc:sldMk cId="2847970254" sldId="1971"/>
            <ac:spMk id="39" creationId="{91C6DF50-21CF-D41D-F925-7D5AD1FC1C65}"/>
          </ac:spMkLst>
        </pc:spChg>
        <pc:spChg chg="add del mod">
          <ac:chgData name="Mr. PPT" userId="6442ff2356111531" providerId="LiveId" clId="{9E5A8E78-448E-430E-B339-3D00D8E655B1}" dt="2022-11-28T06:16:39.954" v="10188" actId="478"/>
          <ac:spMkLst>
            <pc:docMk/>
            <pc:sldMk cId="2847970254" sldId="1971"/>
            <ac:spMk id="40" creationId="{C53AE7F0-C3B0-2954-E946-03F90AACD1CC}"/>
          </ac:spMkLst>
        </pc:spChg>
        <pc:spChg chg="del">
          <ac:chgData name="Mr. PPT" userId="6442ff2356111531" providerId="LiveId" clId="{9E5A8E78-448E-430E-B339-3D00D8E655B1}" dt="2022-11-30T07:04:55.459" v="12216" actId="478"/>
          <ac:spMkLst>
            <pc:docMk/>
            <pc:sldMk cId="2847970254" sldId="1971"/>
            <ac:spMk id="41" creationId="{F61FBFA5-2054-4DB8-916E-11EAE433D6F3}"/>
          </ac:spMkLst>
        </pc:spChg>
        <pc:spChg chg="mod">
          <ac:chgData name="Mr. PPT" userId="6442ff2356111531" providerId="LiveId" clId="{9E5A8E78-448E-430E-B339-3D00D8E655B1}" dt="2022-11-28T06:16:44.957" v="10189" actId="571"/>
          <ac:spMkLst>
            <pc:docMk/>
            <pc:sldMk cId="2847970254" sldId="1971"/>
            <ac:spMk id="46" creationId="{DAA6CCA6-E789-B328-8504-1191A61855B7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47" creationId="{5DAEB8AE-4ED7-2FBC-EAA8-DE54A3BA30DF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48" creationId="{79BDE4CD-21F6-FC02-229D-8F5D2AA1016E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49" creationId="{0C828384-4F3B-0287-AFF1-24F1C8E2ECE6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50" creationId="{18C4CEED-E69E-D25A-4179-380D4A8B2BE8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51" creationId="{D89539A6-B08B-9804-94C7-AF0D49E76A8B}"/>
          </ac:spMkLst>
        </pc:spChg>
        <pc:spChg chg="mod">
          <ac:chgData name="Mr. PPT" userId="6442ff2356111531" providerId="LiveId" clId="{9E5A8E78-448E-430E-B339-3D00D8E655B1}" dt="2022-11-28T06:16:44.957" v="10189" actId="571"/>
          <ac:spMkLst>
            <pc:docMk/>
            <pc:sldMk cId="2847970254" sldId="1971"/>
            <ac:spMk id="52" creationId="{3DA57D7A-7882-7DB5-6E46-5F91E80F4B4F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53" creationId="{BE04E105-C1E6-6EE2-1722-65D9858FEC19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54" creationId="{77298BD1-88A1-0CA0-3434-62494A946484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55" creationId="{8495B9C6-D75B-F922-6767-B9A1CAF347DA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56" creationId="{0FBC660F-C9A0-3653-DB76-AD662CE3771F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57" creationId="{04F705A1-2791-667B-DFBF-84263AA9ABCA}"/>
          </ac:spMkLst>
        </pc:spChg>
        <pc:spChg chg="del">
          <ac:chgData name="Mr. PPT" userId="6442ff2356111531" providerId="LiveId" clId="{9E5A8E78-448E-430E-B339-3D00D8E655B1}" dt="2022-11-28T06:09:17.531" v="10019" actId="478"/>
          <ac:spMkLst>
            <pc:docMk/>
            <pc:sldMk cId="2847970254" sldId="1971"/>
            <ac:spMk id="58" creationId="{C0E14702-C610-1F19-109E-11FA28B6488B}"/>
          </ac:spMkLst>
        </pc:spChg>
        <pc:spChg chg="del">
          <ac:chgData name="Mr. PPT" userId="6442ff2356111531" providerId="LiveId" clId="{9E5A8E78-448E-430E-B339-3D00D8E655B1}" dt="2022-11-28T06:09:18.260" v="10020" actId="478"/>
          <ac:spMkLst>
            <pc:docMk/>
            <pc:sldMk cId="2847970254" sldId="1971"/>
            <ac:spMk id="59" creationId="{22712A47-C4EC-FABA-FBCD-3E43B8F5B55A}"/>
          </ac:spMkLst>
        </pc:spChg>
        <pc:spChg chg="add del mod ord">
          <ac:chgData name="Mr. PPT" userId="6442ff2356111531" providerId="LiveId" clId="{9E5A8E78-448E-430E-B339-3D00D8E655B1}" dt="2022-11-28T06:21:25.002" v="10221"/>
          <ac:spMkLst>
            <pc:docMk/>
            <pc:sldMk cId="2847970254" sldId="1971"/>
            <ac:spMk id="64" creationId="{0E6AA5E8-1F9D-A676-DE04-162809D5CCC6}"/>
          </ac:spMkLst>
        </pc:spChg>
        <pc:grpChg chg="add del mod">
          <ac:chgData name="Mr. PPT" userId="6442ff2356111531" providerId="LiveId" clId="{9E5A8E78-448E-430E-B339-3D00D8E655B1}" dt="2022-11-28T06:12:47.117" v="10124" actId="165"/>
          <ac:grpSpMkLst>
            <pc:docMk/>
            <pc:sldMk cId="2847970254" sldId="1971"/>
            <ac:grpSpMk id="21" creationId="{4C305D0C-F387-759C-5E96-081C3C888CCF}"/>
          </ac:grpSpMkLst>
        </pc:grpChg>
        <pc:grpChg chg="add del mod">
          <ac:chgData name="Mr. PPT" userId="6442ff2356111531" providerId="LiveId" clId="{9E5A8E78-448E-430E-B339-3D00D8E655B1}" dt="2022-11-28T06:11:53.579" v="10096" actId="165"/>
          <ac:grpSpMkLst>
            <pc:docMk/>
            <pc:sldMk cId="2847970254" sldId="1971"/>
            <ac:grpSpMk id="22" creationId="{A27DD0A5-421D-5D69-6D59-27AE15CDA76C}"/>
          </ac:grpSpMkLst>
        </pc:grpChg>
        <pc:grpChg chg="add del mod">
          <ac:chgData name="Mr. PPT" userId="6442ff2356111531" providerId="LiveId" clId="{9E5A8E78-448E-430E-B339-3D00D8E655B1}" dt="2022-11-28T06:13:03.484" v="10127" actId="165"/>
          <ac:grpSpMkLst>
            <pc:docMk/>
            <pc:sldMk cId="2847970254" sldId="1971"/>
            <ac:grpSpMk id="27" creationId="{EB498AFB-302D-E541-0DA5-A471A3365732}"/>
          </ac:grpSpMkLst>
        </pc:grpChg>
        <pc:grpChg chg="add del mod">
          <ac:chgData name="Mr. PPT" userId="6442ff2356111531" providerId="LiveId" clId="{9E5A8E78-448E-430E-B339-3D00D8E655B1}" dt="2022-11-28T06:13:32.528" v="10136" actId="165"/>
          <ac:grpSpMkLst>
            <pc:docMk/>
            <pc:sldMk cId="2847970254" sldId="1971"/>
            <ac:grpSpMk id="29" creationId="{04598590-9DD2-E69E-E347-C14319B5B3FC}"/>
          </ac:grpSpMkLst>
        </pc:grpChg>
        <pc:grpChg chg="add del mod">
          <ac:chgData name="Mr. PPT" userId="6442ff2356111531" providerId="LiveId" clId="{9E5A8E78-448E-430E-B339-3D00D8E655B1}" dt="2022-11-28T06:14:45.826" v="10158" actId="165"/>
          <ac:grpSpMkLst>
            <pc:docMk/>
            <pc:sldMk cId="2847970254" sldId="1971"/>
            <ac:grpSpMk id="34" creationId="{109178AB-FDF2-F0A0-0CC2-5601737D24BE}"/>
          </ac:grpSpMkLst>
        </pc:grpChg>
        <pc:grpChg chg="add del mod">
          <ac:chgData name="Mr. PPT" userId="6442ff2356111531" providerId="LiveId" clId="{9E5A8E78-448E-430E-B339-3D00D8E655B1}" dt="2022-11-28T06:16:27.512" v="10182" actId="164"/>
          <ac:grpSpMkLst>
            <pc:docMk/>
            <pc:sldMk cId="2847970254" sldId="1971"/>
            <ac:grpSpMk id="42" creationId="{75E26DE3-38CC-E976-9BAD-EB9B1D92B63A}"/>
          </ac:grpSpMkLst>
        </pc:grpChg>
        <pc:grpChg chg="add del mod">
          <ac:chgData name="Mr. PPT" userId="6442ff2356111531" providerId="LiveId" clId="{9E5A8E78-448E-430E-B339-3D00D8E655B1}" dt="2022-11-28T06:16:56.780" v="10191" actId="478"/>
          <ac:grpSpMkLst>
            <pc:docMk/>
            <pc:sldMk cId="2847970254" sldId="1971"/>
            <ac:grpSpMk id="43" creationId="{AECE1467-C498-B2B5-5C8C-F4C392C3A1A9}"/>
          </ac:grpSpMkLst>
        </pc:grpChg>
        <pc:grpChg chg="add del mod">
          <ac:chgData name="Mr. PPT" userId="6442ff2356111531" providerId="LiveId" clId="{9E5A8E78-448E-430E-B339-3D00D8E655B1}" dt="2022-11-28T06:16:56.780" v="10191" actId="478"/>
          <ac:grpSpMkLst>
            <pc:docMk/>
            <pc:sldMk cId="2847970254" sldId="1971"/>
            <ac:grpSpMk id="44" creationId="{77A371AD-1899-2449-6C47-EB1217E62DF4}"/>
          </ac:grpSpMkLst>
        </pc:grpChg>
        <pc:picChg chg="del">
          <ac:chgData name="Mr. PPT" userId="6442ff2356111531" providerId="LiveId" clId="{9E5A8E78-448E-430E-B339-3D00D8E655B1}" dt="2022-11-30T07:04:55.459" v="12216" actId="478"/>
          <ac:picMkLst>
            <pc:docMk/>
            <pc:sldMk cId="2847970254" sldId="1971"/>
            <ac:picMk id="32" creationId="{4260A2C0-DB2B-1D30-6416-CF306D23A437}"/>
          </ac:picMkLst>
        </pc:picChg>
        <pc:picChg chg="add mod topLvl">
          <ac:chgData name="Mr. PPT" userId="6442ff2356111531" providerId="LiveId" clId="{9E5A8E78-448E-430E-B339-3D00D8E655B1}" dt="2022-11-28T06:16:36.731" v="10187" actId="164"/>
          <ac:picMkLst>
            <pc:docMk/>
            <pc:sldMk cId="2847970254" sldId="1971"/>
            <ac:picMk id="35" creationId="{D3122290-A797-BE18-5E1A-DD64CB910048}"/>
          </ac:picMkLst>
        </pc:picChg>
        <pc:picChg chg="add del mod topLvl">
          <ac:chgData name="Mr. PPT" userId="6442ff2356111531" providerId="LiveId" clId="{9E5A8E78-448E-430E-B339-3D00D8E655B1}" dt="2022-11-28T06:16:39.954" v="10188" actId="478"/>
          <ac:picMkLst>
            <pc:docMk/>
            <pc:sldMk cId="2847970254" sldId="1971"/>
            <ac:picMk id="38" creationId="{A70177AC-67B3-FE0B-C996-F15511567C77}"/>
          </ac:picMkLst>
        </pc:picChg>
        <pc:picChg chg="mod">
          <ac:chgData name="Mr. PPT" userId="6442ff2356111531" providerId="LiveId" clId="{9E5A8E78-448E-430E-B339-3D00D8E655B1}" dt="2022-11-28T06:16:44.957" v="10189" actId="571"/>
          <ac:picMkLst>
            <pc:docMk/>
            <pc:sldMk cId="2847970254" sldId="1971"/>
            <ac:picMk id="45" creationId="{5A445A82-918D-8B05-86AD-819BDF94114C}"/>
          </ac:picMkLst>
        </pc:picChg>
        <pc:picChg chg="add del mod ord">
          <ac:chgData name="Mr. PPT" userId="6442ff2356111531" providerId="LiveId" clId="{9E5A8E78-448E-430E-B339-3D00D8E655B1}" dt="2022-11-28T06:21:25.002" v="10221"/>
          <ac:picMkLst>
            <pc:docMk/>
            <pc:sldMk cId="2847970254" sldId="1971"/>
            <ac:picMk id="65" creationId="{057BD697-BCDE-0762-EC99-922B8B155D26}"/>
          </ac:picMkLst>
        </pc:picChg>
        <pc:picChg chg="mod modCrop">
          <ac:chgData name="Mr. PPT" userId="6442ff2356111531" providerId="LiveId" clId="{9E5A8E78-448E-430E-B339-3D00D8E655B1}" dt="2022-11-28T06:21:42.873" v="10223" actId="732"/>
          <ac:picMkLst>
            <pc:docMk/>
            <pc:sldMk cId="2847970254" sldId="1971"/>
            <ac:picMk id="66" creationId="{E6979E60-974C-F932-B28A-2D21EFDEB0E0}"/>
          </ac:picMkLst>
        </pc:picChg>
        <pc:picChg chg="del">
          <ac:chgData name="Mr. PPT" userId="6442ff2356111531" providerId="LiveId" clId="{9E5A8E78-448E-430E-B339-3D00D8E655B1}" dt="2022-11-30T07:04:55.459" v="12216" actId="478"/>
          <ac:picMkLst>
            <pc:docMk/>
            <pc:sldMk cId="2847970254" sldId="1971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4:55.459" v="12216" actId="478"/>
          <ac:picMkLst>
            <pc:docMk/>
            <pc:sldMk cId="2847970254" sldId="1971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4:55.459" v="12216" actId="478"/>
          <ac:picMkLst>
            <pc:docMk/>
            <pc:sldMk cId="2847970254" sldId="1971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4:55.459" v="12216" actId="478"/>
          <ac:picMkLst>
            <pc:docMk/>
            <pc:sldMk cId="2847970254" sldId="1971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4:55.459" v="12216" actId="478"/>
          <ac:picMkLst>
            <pc:docMk/>
            <pc:sldMk cId="2847970254" sldId="1971"/>
            <ac:picMk id="183" creationId="{6A717169-235A-7AA8-276E-87AA1C7053A8}"/>
          </ac:picMkLst>
        </pc:picChg>
        <pc:cxnChg chg="add del mod">
          <ac:chgData name="Mr. PPT" userId="6442ff2356111531" providerId="LiveId" clId="{9E5A8E78-448E-430E-B339-3D00D8E655B1}" dt="2022-11-28T06:09:33.506" v="10022" actId="478"/>
          <ac:cxnSpMkLst>
            <pc:docMk/>
            <pc:sldMk cId="2847970254" sldId="1971"/>
            <ac:cxnSpMk id="15" creationId="{295F3BB8-C835-4271-F03A-A09958DCD89B}"/>
          </ac:cxnSpMkLst>
        </pc:cxnChg>
        <pc:cxnChg chg="add del mod">
          <ac:chgData name="Mr. PPT" userId="6442ff2356111531" providerId="LiveId" clId="{9E5A8E78-448E-430E-B339-3D00D8E655B1}" dt="2022-11-28T06:09:33.506" v="10022" actId="478"/>
          <ac:cxnSpMkLst>
            <pc:docMk/>
            <pc:sldMk cId="2847970254" sldId="1971"/>
            <ac:cxnSpMk id="16" creationId="{BE8A370B-9DA0-0A27-9E05-F996E5A45036}"/>
          </ac:cxnSpMkLst>
        </pc:cxnChg>
        <pc:cxnChg chg="add del mod">
          <ac:chgData name="Mr. PPT" userId="6442ff2356111531" providerId="LiveId" clId="{9E5A8E78-448E-430E-B339-3D00D8E655B1}" dt="2022-11-28T06:09:33.506" v="10022" actId="478"/>
          <ac:cxnSpMkLst>
            <pc:docMk/>
            <pc:sldMk cId="2847970254" sldId="1971"/>
            <ac:cxnSpMk id="17" creationId="{041E2191-4928-2DE5-301C-5DFD59B8BB53}"/>
          </ac:cxnSpMkLst>
        </pc:cxnChg>
        <pc:cxnChg chg="add del mod">
          <ac:chgData name="Mr. PPT" userId="6442ff2356111531" providerId="LiveId" clId="{9E5A8E78-448E-430E-B339-3D00D8E655B1}" dt="2022-11-28T06:09:33.506" v="10022" actId="478"/>
          <ac:cxnSpMkLst>
            <pc:docMk/>
            <pc:sldMk cId="2847970254" sldId="1971"/>
            <ac:cxnSpMk id="18" creationId="{F67C984D-DA22-CEA6-F4DA-4A87F13E0474}"/>
          </ac:cxnSpMkLst>
        </pc:cxnChg>
        <pc:cxnChg chg="add del mod">
          <ac:chgData name="Mr. PPT" userId="6442ff2356111531" providerId="LiveId" clId="{9E5A8E78-448E-430E-B339-3D00D8E655B1}" dt="2022-11-28T06:12:40.907" v="10121" actId="478"/>
          <ac:cxnSpMkLst>
            <pc:docMk/>
            <pc:sldMk cId="2847970254" sldId="1971"/>
            <ac:cxnSpMk id="26" creationId="{D702210A-2A02-0893-4386-652192A171F4}"/>
          </ac:cxnSpMkLst>
        </pc:cxnChg>
        <pc:cxnChg chg="add del mod">
          <ac:chgData name="Mr. PPT" userId="6442ff2356111531" providerId="LiveId" clId="{9E5A8E78-448E-430E-B339-3D00D8E655B1}" dt="2022-11-28T06:13:51.119" v="10147" actId="478"/>
          <ac:cxnSpMkLst>
            <pc:docMk/>
            <pc:sldMk cId="2847970254" sldId="1971"/>
            <ac:cxnSpMk id="33" creationId="{36D6DE39-1866-5748-8E46-AB172843D586}"/>
          </ac:cxnSpMkLst>
        </pc:cxnChg>
        <pc:cxnChg chg="add del mod">
          <ac:chgData name="Mr. PPT" userId="6442ff2356111531" providerId="LiveId" clId="{9E5A8E78-448E-430E-B339-3D00D8E655B1}" dt="2022-11-28T06:18:22.223" v="10195" actId="478"/>
          <ac:cxnSpMkLst>
            <pc:docMk/>
            <pc:sldMk cId="2847970254" sldId="1971"/>
            <ac:cxnSpMk id="61" creationId="{DF5A4790-54C9-5CDE-63F5-AF729A9E26EA}"/>
          </ac:cxnSpMkLst>
        </pc:cxnChg>
      </pc:sldChg>
      <pc:sldChg chg="addSp delSp modSp add mod ord">
        <pc:chgData name="Mr. PPT" userId="6442ff2356111531" providerId="LiveId" clId="{9E5A8E78-448E-430E-B339-3D00D8E655B1}" dt="2022-11-30T07:04:57.093" v="12217" actId="478"/>
        <pc:sldMkLst>
          <pc:docMk/>
          <pc:sldMk cId="754690220" sldId="1972"/>
        </pc:sldMkLst>
        <pc:spChg chg="mod">
          <ac:chgData name="Mr. PPT" userId="6442ff2356111531" providerId="LiveId" clId="{9E5A8E78-448E-430E-B339-3D00D8E655B1}" dt="2022-11-28T06:32:10.992" v="10233" actId="20577"/>
          <ac:spMkLst>
            <pc:docMk/>
            <pc:sldMk cId="754690220" sldId="1972"/>
            <ac:spMk id="2" creationId="{932EC26B-622B-47F1-A960-FA12191345B2}"/>
          </ac:spMkLst>
        </pc:spChg>
        <pc:spChg chg="add mod">
          <ac:chgData name="Mr. PPT" userId="6442ff2356111531" providerId="LiveId" clId="{9E5A8E78-448E-430E-B339-3D00D8E655B1}" dt="2022-11-28T06:39:29.854" v="10267" actId="1076"/>
          <ac:spMkLst>
            <pc:docMk/>
            <pc:sldMk cId="754690220" sldId="1972"/>
            <ac:spMk id="6" creationId="{EBE96200-0DC5-84BB-C807-0B458C623FB6}"/>
          </ac:spMkLst>
        </pc:spChg>
        <pc:spChg chg="add del mod">
          <ac:chgData name="Mr. PPT" userId="6442ff2356111531" providerId="LiveId" clId="{9E5A8E78-448E-430E-B339-3D00D8E655B1}" dt="2022-11-28T06:32:56.065" v="10241" actId="478"/>
          <ac:spMkLst>
            <pc:docMk/>
            <pc:sldMk cId="754690220" sldId="1972"/>
            <ac:spMk id="8" creationId="{197B864B-DE04-0DC5-0494-5A2C220AA584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9" creationId="{C244FBE4-C6DD-3B1B-BE73-3C775659B116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10" creationId="{91F9FBD5-7807-B8B9-2933-F4334A2EF22E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11" creationId="{FDE2504C-31DD-B626-DCE5-8C8C155F16DC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12" creationId="{990E0ED4-3211-021E-DA1F-5BFEA0C3735D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13" creationId="{CC17C792-4225-010D-6000-3FE8A8E5D351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14" creationId="{25F8813F-5F32-E18E-9AA2-C033448018B7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15" creationId="{12888237-380E-2853-D1CC-4747ED9A6675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16" creationId="{F9A96033-07C2-2635-013F-1110BE7CB87A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17" creationId="{CCEB86C7-059A-3407-F0F8-88BC0A050EE2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18" creationId="{87D6C7C8-18C2-6413-8AD7-AD573F360DA1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19" creationId="{D7CB1996-6DAB-EEE1-0ADF-650868C8FC5E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20" creationId="{EC2C7B80-0F33-420F-ED0A-329631688B0A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21" creationId="{25A65E12-2D0D-883D-58BF-2355FEB78EFD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22" creationId="{D19B8D31-7B96-7E6B-CBC6-106087183C8E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23" creationId="{BA3C47E5-4C62-3A0A-1F44-1700A3D57CAA}"/>
          </ac:spMkLst>
        </pc:spChg>
        <pc:spChg chg="add del mod">
          <ac:chgData name="Mr. PPT" userId="6442ff2356111531" providerId="LiveId" clId="{9E5A8E78-448E-430E-B339-3D00D8E655B1}" dt="2022-11-28T06:33:13.507" v="10247" actId="478"/>
          <ac:spMkLst>
            <pc:docMk/>
            <pc:sldMk cId="754690220" sldId="1972"/>
            <ac:spMk id="24" creationId="{1F2685C3-D3FB-79A5-1097-DFA078F87B32}"/>
          </ac:spMkLst>
        </pc:spChg>
        <pc:spChg chg="add mod topLvl">
          <ac:chgData name="Mr. PPT" userId="6442ff2356111531" providerId="LiveId" clId="{9E5A8E78-448E-430E-B339-3D00D8E655B1}" dt="2022-11-28T06:40:22.372" v="10275" actId="165"/>
          <ac:spMkLst>
            <pc:docMk/>
            <pc:sldMk cId="754690220" sldId="1972"/>
            <ac:spMk id="25" creationId="{7496891F-14D0-73A6-0C18-7EBAE3D81F4E}"/>
          </ac:spMkLst>
        </pc:spChg>
        <pc:spChg chg="add mod topLvl">
          <ac:chgData name="Mr. PPT" userId="6442ff2356111531" providerId="LiveId" clId="{9E5A8E78-448E-430E-B339-3D00D8E655B1}" dt="2022-11-28T06:40:22.372" v="10275" actId="165"/>
          <ac:spMkLst>
            <pc:docMk/>
            <pc:sldMk cId="754690220" sldId="1972"/>
            <ac:spMk id="26" creationId="{9D2853BE-23D1-3C67-9677-D45131CEB8B0}"/>
          </ac:spMkLst>
        </pc:spChg>
        <pc:spChg chg="add mod topLvl">
          <ac:chgData name="Mr. PPT" userId="6442ff2356111531" providerId="LiveId" clId="{9E5A8E78-448E-430E-B339-3D00D8E655B1}" dt="2022-11-28T06:40:22.372" v="10275" actId="165"/>
          <ac:spMkLst>
            <pc:docMk/>
            <pc:sldMk cId="754690220" sldId="1972"/>
            <ac:spMk id="27" creationId="{ABA48D09-0842-1EE5-7DB3-F75B9465BCA7}"/>
          </ac:spMkLst>
        </pc:spChg>
        <pc:spChg chg="mod topLvl">
          <ac:chgData name="Mr. PPT" userId="6442ff2356111531" providerId="LiveId" clId="{9E5A8E78-448E-430E-B339-3D00D8E655B1}" dt="2022-11-28T06:40:22.372" v="10275" actId="165"/>
          <ac:spMkLst>
            <pc:docMk/>
            <pc:sldMk cId="754690220" sldId="1972"/>
            <ac:spMk id="30" creationId="{85CBDA97-CB1B-4E82-A4DC-4D91E0F0A40E}"/>
          </ac:spMkLst>
        </pc:spChg>
        <pc:spChg chg="mod topLvl">
          <ac:chgData name="Mr. PPT" userId="6442ff2356111531" providerId="LiveId" clId="{9E5A8E78-448E-430E-B339-3D00D8E655B1}" dt="2022-11-28T06:40:22.372" v="10275" actId="165"/>
          <ac:spMkLst>
            <pc:docMk/>
            <pc:sldMk cId="754690220" sldId="1972"/>
            <ac:spMk id="31" creationId="{0FAE92CC-73C9-A1FC-31A3-DC4640B4D314}"/>
          </ac:spMkLst>
        </pc:spChg>
        <pc:spChg chg="mod topLvl">
          <ac:chgData name="Mr. PPT" userId="6442ff2356111531" providerId="LiveId" clId="{9E5A8E78-448E-430E-B339-3D00D8E655B1}" dt="2022-11-28T06:40:24.288" v="10277" actId="20577"/>
          <ac:spMkLst>
            <pc:docMk/>
            <pc:sldMk cId="754690220" sldId="1972"/>
            <ac:spMk id="33" creationId="{E9CD4468-6380-4B03-E227-6B4717429C75}"/>
          </ac:spMkLst>
        </pc:spChg>
        <pc:spChg chg="mod topLvl">
          <ac:chgData name="Mr. PPT" userId="6442ff2356111531" providerId="LiveId" clId="{9E5A8E78-448E-430E-B339-3D00D8E655B1}" dt="2022-11-28T06:40:22.372" v="10275" actId="165"/>
          <ac:spMkLst>
            <pc:docMk/>
            <pc:sldMk cId="754690220" sldId="1972"/>
            <ac:spMk id="35" creationId="{12223A80-D4B1-020E-14E7-42DC0C9093B7}"/>
          </ac:spMkLst>
        </pc:spChg>
        <pc:spChg chg="mod topLvl">
          <ac:chgData name="Mr. PPT" userId="6442ff2356111531" providerId="LiveId" clId="{9E5A8E78-448E-430E-B339-3D00D8E655B1}" dt="2022-11-28T06:40:22.372" v="10275" actId="165"/>
          <ac:spMkLst>
            <pc:docMk/>
            <pc:sldMk cId="754690220" sldId="1972"/>
            <ac:spMk id="36" creationId="{3203AAFA-6DCB-D3F7-D3E7-4A8F23D263E1}"/>
          </ac:spMkLst>
        </pc:spChg>
        <pc:spChg chg="mod topLvl">
          <ac:chgData name="Mr. PPT" userId="6442ff2356111531" providerId="LiveId" clId="{9E5A8E78-448E-430E-B339-3D00D8E655B1}" dt="2022-11-28T06:40:26.907" v="10279" actId="20577"/>
          <ac:spMkLst>
            <pc:docMk/>
            <pc:sldMk cId="754690220" sldId="1972"/>
            <ac:spMk id="37" creationId="{5574AE8C-1F52-C84D-B57F-3B39DA70A25A}"/>
          </ac:spMkLst>
        </pc:spChg>
        <pc:spChg chg="del">
          <ac:chgData name="Mr. PPT" userId="6442ff2356111531" providerId="LiveId" clId="{9E5A8E78-448E-430E-B339-3D00D8E655B1}" dt="2022-11-30T07:04:57.093" v="12217" actId="478"/>
          <ac:spMkLst>
            <pc:docMk/>
            <pc:sldMk cId="754690220" sldId="1972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47" creationId="{5DAEB8AE-4ED7-2FBC-EAA8-DE54A3BA30DF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48" creationId="{79BDE4CD-21F6-FC02-229D-8F5D2AA1016E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49" creationId="{0C828384-4F3B-0287-AFF1-24F1C8E2ECE6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50" creationId="{18C4CEED-E69E-D25A-4179-380D4A8B2BE8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51" creationId="{D89539A6-B08B-9804-94C7-AF0D49E76A8B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53" creationId="{BE04E105-C1E6-6EE2-1722-65D9858FEC19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54" creationId="{77298BD1-88A1-0CA0-3434-62494A946484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55" creationId="{8495B9C6-D75B-F922-6767-B9A1CAF347DA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56" creationId="{0FBC660F-C9A0-3653-DB76-AD662CE3771F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57" creationId="{04F705A1-2791-667B-DFBF-84263AA9ABCA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58" creationId="{C0E14702-C610-1F19-109E-11FA28B6488B}"/>
          </ac:spMkLst>
        </pc:spChg>
        <pc:spChg chg="del">
          <ac:chgData name="Mr. PPT" userId="6442ff2356111531" providerId="LiveId" clId="{9E5A8E78-448E-430E-B339-3D00D8E655B1}" dt="2022-11-28T06:32:15.708" v="10234" actId="478"/>
          <ac:spMkLst>
            <pc:docMk/>
            <pc:sldMk cId="754690220" sldId="1972"/>
            <ac:spMk id="59" creationId="{22712A47-C4EC-FABA-FBCD-3E43B8F5B55A}"/>
          </ac:spMkLst>
        </pc:spChg>
        <pc:grpChg chg="add del mod">
          <ac:chgData name="Mr. PPT" userId="6442ff2356111531" providerId="LiveId" clId="{9E5A8E78-448E-430E-B339-3D00D8E655B1}" dt="2022-11-28T06:40:22.372" v="10275" actId="165"/>
          <ac:grpSpMkLst>
            <pc:docMk/>
            <pc:sldMk cId="754690220" sldId="1972"/>
            <ac:grpSpMk id="28" creationId="{E26318D0-7087-6B0F-4C1C-1F228E266908}"/>
          </ac:grpSpMkLst>
        </pc:grpChg>
        <pc:grpChg chg="add del mod">
          <ac:chgData name="Mr. PPT" userId="6442ff2356111531" providerId="LiveId" clId="{9E5A8E78-448E-430E-B339-3D00D8E655B1}" dt="2022-11-28T06:40:22.372" v="10275" actId="165"/>
          <ac:grpSpMkLst>
            <pc:docMk/>
            <pc:sldMk cId="754690220" sldId="1972"/>
            <ac:grpSpMk id="29" creationId="{7C8F66DA-D98C-4B39-2D89-938B9F4AC748}"/>
          </ac:grpSpMkLst>
        </pc:grpChg>
        <pc:grpChg chg="add del mod">
          <ac:chgData name="Mr. PPT" userId="6442ff2356111531" providerId="LiveId" clId="{9E5A8E78-448E-430E-B339-3D00D8E655B1}" dt="2022-11-28T06:40:22.372" v="10275" actId="165"/>
          <ac:grpSpMkLst>
            <pc:docMk/>
            <pc:sldMk cId="754690220" sldId="1972"/>
            <ac:grpSpMk id="34" creationId="{A3FAC633-63AB-7741-11F8-94F6120F5753}"/>
          </ac:grpSpMkLst>
        </pc:grpChg>
        <pc:picChg chg="del">
          <ac:chgData name="Mr. PPT" userId="6442ff2356111531" providerId="LiveId" clId="{9E5A8E78-448E-430E-B339-3D00D8E655B1}" dt="2022-11-30T07:04:57.093" v="12217" actId="478"/>
          <ac:picMkLst>
            <pc:docMk/>
            <pc:sldMk cId="754690220" sldId="1972"/>
            <ac:picMk id="32" creationId="{4260A2C0-DB2B-1D30-6416-CF306D23A437}"/>
          </ac:picMkLst>
        </pc:picChg>
        <pc:picChg chg="del">
          <ac:chgData name="Mr. PPT" userId="6442ff2356111531" providerId="LiveId" clId="{9E5A8E78-448E-430E-B339-3D00D8E655B1}" dt="2022-11-30T07:04:57.093" v="12217" actId="478"/>
          <ac:picMkLst>
            <pc:docMk/>
            <pc:sldMk cId="754690220" sldId="1972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4:57.093" v="12217" actId="478"/>
          <ac:picMkLst>
            <pc:docMk/>
            <pc:sldMk cId="754690220" sldId="1972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4:57.093" v="12217" actId="478"/>
          <ac:picMkLst>
            <pc:docMk/>
            <pc:sldMk cId="754690220" sldId="1972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4:57.093" v="12217" actId="478"/>
          <ac:picMkLst>
            <pc:docMk/>
            <pc:sldMk cId="754690220" sldId="1972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4:57.093" v="12217" actId="478"/>
          <ac:picMkLst>
            <pc:docMk/>
            <pc:sldMk cId="754690220" sldId="1972"/>
            <ac:picMk id="183" creationId="{6A717169-235A-7AA8-276E-87AA1C7053A8}"/>
          </ac:picMkLst>
        </pc:picChg>
        <pc:cxnChg chg="mod">
          <ac:chgData name="Mr. PPT" userId="6442ff2356111531" providerId="LiveId" clId="{9E5A8E78-448E-430E-B339-3D00D8E655B1}" dt="2022-11-28T06:40:20.251" v="10274" actId="1076"/>
          <ac:cxnSpMkLst>
            <pc:docMk/>
            <pc:sldMk cId="754690220" sldId="1972"/>
            <ac:cxnSpMk id="80" creationId="{FEE53720-D422-0FC8-B55D-2A96E8E9FC78}"/>
          </ac:cxnSpMkLst>
        </pc:cxnChg>
      </pc:sldChg>
      <pc:sldChg chg="addSp delSp modSp add mod">
        <pc:chgData name="Mr. PPT" userId="6442ff2356111531" providerId="LiveId" clId="{9E5A8E78-448E-430E-B339-3D00D8E655B1}" dt="2022-11-30T07:04:58.976" v="12218" actId="478"/>
        <pc:sldMkLst>
          <pc:docMk/>
          <pc:sldMk cId="150333150" sldId="1973"/>
        </pc:sldMkLst>
        <pc:spChg chg="mod">
          <ac:chgData name="Mr. PPT" userId="6442ff2356111531" providerId="LiveId" clId="{9E5A8E78-448E-430E-B339-3D00D8E655B1}" dt="2022-11-28T06:39:55.747" v="10272" actId="552"/>
          <ac:spMkLst>
            <pc:docMk/>
            <pc:sldMk cId="150333150" sldId="1973"/>
            <ac:spMk id="2" creationId="{932EC26B-622B-47F1-A960-FA12191345B2}"/>
          </ac:spMkLst>
        </pc:spChg>
        <pc:spChg chg="mod">
          <ac:chgData name="Mr. PPT" userId="6442ff2356111531" providerId="LiveId" clId="{9E5A8E78-448E-430E-B339-3D00D8E655B1}" dt="2022-11-28T06:39:46.086" v="10270" actId="1076"/>
          <ac:spMkLst>
            <pc:docMk/>
            <pc:sldMk cId="150333150" sldId="1973"/>
            <ac:spMk id="6" creationId="{EBE96200-0DC5-84BB-C807-0B458C623FB6}"/>
          </ac:spMkLst>
        </pc:spChg>
        <pc:spChg chg="mod topLvl">
          <ac:chgData name="Mr. PPT" userId="6442ff2356111531" providerId="LiveId" clId="{9E5A8E78-448E-430E-B339-3D00D8E655B1}" dt="2022-11-28T06:40:32.091" v="10281" actId="165"/>
          <ac:spMkLst>
            <pc:docMk/>
            <pc:sldMk cId="150333150" sldId="1973"/>
            <ac:spMk id="25" creationId="{7496891F-14D0-73A6-0C18-7EBAE3D81F4E}"/>
          </ac:spMkLst>
        </pc:spChg>
        <pc:spChg chg="mod topLvl">
          <ac:chgData name="Mr. PPT" userId="6442ff2356111531" providerId="LiveId" clId="{9E5A8E78-448E-430E-B339-3D00D8E655B1}" dt="2022-11-28T06:40:32.091" v="10281" actId="165"/>
          <ac:spMkLst>
            <pc:docMk/>
            <pc:sldMk cId="150333150" sldId="1973"/>
            <ac:spMk id="26" creationId="{9D2853BE-23D1-3C67-9677-D45131CEB8B0}"/>
          </ac:spMkLst>
        </pc:spChg>
        <pc:spChg chg="mod topLvl">
          <ac:chgData name="Mr. PPT" userId="6442ff2356111531" providerId="LiveId" clId="{9E5A8E78-448E-430E-B339-3D00D8E655B1}" dt="2022-11-28T06:40:34.276" v="10283" actId="20577"/>
          <ac:spMkLst>
            <pc:docMk/>
            <pc:sldMk cId="150333150" sldId="1973"/>
            <ac:spMk id="27" creationId="{ABA48D09-0842-1EE5-7DB3-F75B9465BCA7}"/>
          </ac:spMkLst>
        </pc:spChg>
        <pc:spChg chg="mod topLvl">
          <ac:chgData name="Mr. PPT" userId="6442ff2356111531" providerId="LiveId" clId="{9E5A8E78-448E-430E-B339-3D00D8E655B1}" dt="2022-11-28T06:40:32.091" v="10281" actId="165"/>
          <ac:spMkLst>
            <pc:docMk/>
            <pc:sldMk cId="150333150" sldId="1973"/>
            <ac:spMk id="30" creationId="{85CBDA97-CB1B-4E82-A4DC-4D91E0F0A40E}"/>
          </ac:spMkLst>
        </pc:spChg>
        <pc:spChg chg="mod topLvl">
          <ac:chgData name="Mr. PPT" userId="6442ff2356111531" providerId="LiveId" clId="{9E5A8E78-448E-430E-B339-3D00D8E655B1}" dt="2022-11-28T06:40:32.091" v="10281" actId="165"/>
          <ac:spMkLst>
            <pc:docMk/>
            <pc:sldMk cId="150333150" sldId="1973"/>
            <ac:spMk id="31" creationId="{0FAE92CC-73C9-A1FC-31A3-DC4640B4D314}"/>
          </ac:spMkLst>
        </pc:spChg>
        <pc:spChg chg="mod topLvl">
          <ac:chgData name="Mr. PPT" userId="6442ff2356111531" providerId="LiveId" clId="{9E5A8E78-448E-430E-B339-3D00D8E655B1}" dt="2022-11-28T06:40:36.245" v="10285" actId="20577"/>
          <ac:spMkLst>
            <pc:docMk/>
            <pc:sldMk cId="150333150" sldId="1973"/>
            <ac:spMk id="33" creationId="{E9CD4468-6380-4B03-E227-6B4717429C75}"/>
          </ac:spMkLst>
        </pc:spChg>
        <pc:spChg chg="mod topLvl">
          <ac:chgData name="Mr. PPT" userId="6442ff2356111531" providerId="LiveId" clId="{9E5A8E78-448E-430E-B339-3D00D8E655B1}" dt="2022-11-28T06:40:32.091" v="10281" actId="165"/>
          <ac:spMkLst>
            <pc:docMk/>
            <pc:sldMk cId="150333150" sldId="1973"/>
            <ac:spMk id="35" creationId="{12223A80-D4B1-020E-14E7-42DC0C9093B7}"/>
          </ac:spMkLst>
        </pc:spChg>
        <pc:spChg chg="mod topLvl">
          <ac:chgData name="Mr. PPT" userId="6442ff2356111531" providerId="LiveId" clId="{9E5A8E78-448E-430E-B339-3D00D8E655B1}" dt="2022-11-28T06:40:32.091" v="10281" actId="165"/>
          <ac:spMkLst>
            <pc:docMk/>
            <pc:sldMk cId="150333150" sldId="1973"/>
            <ac:spMk id="36" creationId="{3203AAFA-6DCB-D3F7-D3E7-4A8F23D263E1}"/>
          </ac:spMkLst>
        </pc:spChg>
        <pc:spChg chg="mod topLvl">
          <ac:chgData name="Mr. PPT" userId="6442ff2356111531" providerId="LiveId" clId="{9E5A8E78-448E-430E-B339-3D00D8E655B1}" dt="2022-11-28T06:40:38.464" v="10287" actId="20577"/>
          <ac:spMkLst>
            <pc:docMk/>
            <pc:sldMk cId="150333150" sldId="1973"/>
            <ac:spMk id="37" creationId="{5574AE8C-1F52-C84D-B57F-3B39DA70A25A}"/>
          </ac:spMkLst>
        </pc:spChg>
        <pc:spChg chg="del">
          <ac:chgData name="Mr. PPT" userId="6442ff2356111531" providerId="LiveId" clId="{9E5A8E78-448E-430E-B339-3D00D8E655B1}" dt="2022-11-30T07:04:58.976" v="12218" actId="478"/>
          <ac:spMkLst>
            <pc:docMk/>
            <pc:sldMk cId="150333150" sldId="1973"/>
            <ac:spMk id="41" creationId="{F61FBFA5-2054-4DB8-916E-11EAE433D6F3}"/>
          </ac:spMkLst>
        </pc:spChg>
        <pc:grpChg chg="add del mod">
          <ac:chgData name="Mr. PPT" userId="6442ff2356111531" providerId="LiveId" clId="{9E5A8E78-448E-430E-B339-3D00D8E655B1}" dt="2022-11-28T06:40:29.831" v="10280" actId="165"/>
          <ac:grpSpMkLst>
            <pc:docMk/>
            <pc:sldMk cId="150333150" sldId="1973"/>
            <ac:grpSpMk id="8" creationId="{D8814AD1-1D92-3F25-3850-F1EAE9A4EBCE}"/>
          </ac:grpSpMkLst>
        </pc:grpChg>
        <pc:grpChg chg="del mod topLvl">
          <ac:chgData name="Mr. PPT" userId="6442ff2356111531" providerId="LiveId" clId="{9E5A8E78-448E-430E-B339-3D00D8E655B1}" dt="2022-11-28T06:40:32.091" v="10281" actId="165"/>
          <ac:grpSpMkLst>
            <pc:docMk/>
            <pc:sldMk cId="150333150" sldId="1973"/>
            <ac:grpSpMk id="28" creationId="{E26318D0-7087-6B0F-4C1C-1F228E266908}"/>
          </ac:grpSpMkLst>
        </pc:grpChg>
        <pc:grpChg chg="del mod topLvl">
          <ac:chgData name="Mr. PPT" userId="6442ff2356111531" providerId="LiveId" clId="{9E5A8E78-448E-430E-B339-3D00D8E655B1}" dt="2022-11-28T06:40:32.091" v="10281" actId="165"/>
          <ac:grpSpMkLst>
            <pc:docMk/>
            <pc:sldMk cId="150333150" sldId="1973"/>
            <ac:grpSpMk id="29" creationId="{7C8F66DA-D98C-4B39-2D89-938B9F4AC748}"/>
          </ac:grpSpMkLst>
        </pc:grpChg>
        <pc:grpChg chg="del mod topLvl">
          <ac:chgData name="Mr. PPT" userId="6442ff2356111531" providerId="LiveId" clId="{9E5A8E78-448E-430E-B339-3D00D8E655B1}" dt="2022-11-28T06:40:32.091" v="10281" actId="165"/>
          <ac:grpSpMkLst>
            <pc:docMk/>
            <pc:sldMk cId="150333150" sldId="1973"/>
            <ac:grpSpMk id="34" creationId="{A3FAC633-63AB-7741-11F8-94F6120F5753}"/>
          </ac:grpSpMkLst>
        </pc:grpChg>
        <pc:picChg chg="del">
          <ac:chgData name="Mr. PPT" userId="6442ff2356111531" providerId="LiveId" clId="{9E5A8E78-448E-430E-B339-3D00D8E655B1}" dt="2022-11-30T07:04:58.976" v="12218" actId="478"/>
          <ac:picMkLst>
            <pc:docMk/>
            <pc:sldMk cId="150333150" sldId="1973"/>
            <ac:picMk id="32" creationId="{4260A2C0-DB2B-1D30-6416-CF306D23A437}"/>
          </ac:picMkLst>
        </pc:picChg>
        <pc:picChg chg="del">
          <ac:chgData name="Mr. PPT" userId="6442ff2356111531" providerId="LiveId" clId="{9E5A8E78-448E-430E-B339-3D00D8E655B1}" dt="2022-11-30T07:04:58.976" v="12218" actId="478"/>
          <ac:picMkLst>
            <pc:docMk/>
            <pc:sldMk cId="150333150" sldId="1973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4:58.976" v="12218" actId="478"/>
          <ac:picMkLst>
            <pc:docMk/>
            <pc:sldMk cId="150333150" sldId="1973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4:58.976" v="12218" actId="478"/>
          <ac:picMkLst>
            <pc:docMk/>
            <pc:sldMk cId="150333150" sldId="1973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4:58.976" v="12218" actId="478"/>
          <ac:picMkLst>
            <pc:docMk/>
            <pc:sldMk cId="150333150" sldId="1973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4:58.976" v="12218" actId="478"/>
          <ac:picMkLst>
            <pc:docMk/>
            <pc:sldMk cId="150333150" sldId="1973"/>
            <ac:picMk id="183" creationId="{6A717169-235A-7AA8-276E-87AA1C7053A8}"/>
          </ac:picMkLst>
        </pc:picChg>
      </pc:sldChg>
      <pc:sldChg chg="addSp delSp modSp add mod">
        <pc:chgData name="Mr. PPT" userId="6442ff2356111531" providerId="LiveId" clId="{9E5A8E78-448E-430E-B339-3D00D8E655B1}" dt="2022-11-30T07:05:00.483" v="12219" actId="478"/>
        <pc:sldMkLst>
          <pc:docMk/>
          <pc:sldMk cId="2275552276" sldId="1974"/>
        </pc:sldMkLst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6" creationId="{EBE96200-0DC5-84BB-C807-0B458C623FB6}"/>
          </ac:spMkLst>
        </pc:spChg>
        <pc:spChg chg="add 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8" creationId="{E243BC82-BD67-8E8D-334D-E8C2401D6EF6}"/>
          </ac:spMkLst>
        </pc:spChg>
        <pc:spChg chg="add 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9" creationId="{5EF2CE58-649A-8FE2-7437-BCCA3D345B05}"/>
          </ac:spMkLst>
        </pc:spChg>
        <pc:spChg chg="add del mod topLvl">
          <ac:chgData name="Mr. PPT" userId="6442ff2356111531" providerId="LiveId" clId="{9E5A8E78-448E-430E-B339-3D00D8E655B1}" dt="2022-11-28T06:43:54.185" v="10338" actId="478"/>
          <ac:spMkLst>
            <pc:docMk/>
            <pc:sldMk cId="2275552276" sldId="1974"/>
            <ac:spMk id="10" creationId="{94DD4B3D-E150-06B1-E772-4F841E1BFDE0}"/>
          </ac:spMkLst>
        </pc:spChg>
        <pc:spChg chg="add del mod topLvl">
          <ac:chgData name="Mr. PPT" userId="6442ff2356111531" providerId="LiveId" clId="{9E5A8E78-448E-430E-B339-3D00D8E655B1}" dt="2022-11-28T06:43:54.185" v="10338" actId="478"/>
          <ac:spMkLst>
            <pc:docMk/>
            <pc:sldMk cId="2275552276" sldId="1974"/>
            <ac:spMk id="11" creationId="{671AF433-0C0E-B131-0119-857A89D869A3}"/>
          </ac:spMkLst>
        </pc:spChg>
        <pc:spChg chg="add 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12" creationId="{EFF53C47-B505-2484-F842-DC7B82E56FA2}"/>
          </ac:spMkLst>
        </pc:spChg>
        <pc:spChg chg="add del mod topLvl">
          <ac:chgData name="Mr. PPT" userId="6442ff2356111531" providerId="LiveId" clId="{9E5A8E78-448E-430E-B339-3D00D8E655B1}" dt="2022-11-28T06:43:54.185" v="10338" actId="478"/>
          <ac:spMkLst>
            <pc:docMk/>
            <pc:sldMk cId="2275552276" sldId="1974"/>
            <ac:spMk id="13" creationId="{90D703C5-1DE2-A96A-1585-59DD7887CB02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15" creationId="{833D855D-873C-03FF-0C5C-2E8020DCEEE8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16" creationId="{A8F440B1-12DD-D5D4-C2D0-AA36888A5846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17" creationId="{2EA4F088-C597-CE95-1A08-6FC0C1E9CEFC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18" creationId="{C9B7949A-9942-B6E1-14E0-A608B7DFDDE7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19" creationId="{F48DE659-3F47-3C81-A8AA-2969A797931F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20" creationId="{7CC36A27-D517-0756-1BD1-AAAF6A265223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21" creationId="{D15E3579-933A-CBFE-785C-71E032417C9B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22" creationId="{F9DF4781-9B11-F8DB-1FE5-85BFEA360929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23" creationId="{C10C7EC6-2F58-66F5-75B1-76AB44EDBB1F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24" creationId="{F5896FF1-0793-0CEB-39AA-6113400940B0}"/>
          </ac:spMkLst>
        </pc:spChg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25" creationId="{7496891F-14D0-73A6-0C18-7EBAE3D81F4E}"/>
          </ac:spMkLst>
        </pc:spChg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26" creationId="{9D2853BE-23D1-3C67-9677-D45131CEB8B0}"/>
          </ac:spMkLst>
        </pc:spChg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27" creationId="{ABA48D09-0842-1EE5-7DB3-F75B9465BCA7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28" creationId="{289F6FB2-1D6E-6FCF-57BA-A92E85706916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29" creationId="{D9CE90A3-EE53-1003-2D7E-DFD4CB6D5898}"/>
          </ac:spMkLst>
        </pc:spChg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30" creationId="{85CBDA97-CB1B-4E82-A4DC-4D91E0F0A40E}"/>
          </ac:spMkLst>
        </pc:spChg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31" creationId="{0FAE92CC-73C9-A1FC-31A3-DC4640B4D314}"/>
          </ac:spMkLst>
        </pc:spChg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33" creationId="{E9CD4468-6380-4B03-E227-6B4717429C75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34" creationId="{2D15691E-3BF7-51FC-4E77-6FD6C67E6FFE}"/>
          </ac:spMkLst>
        </pc:spChg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35" creationId="{12223A80-D4B1-020E-14E7-42DC0C9093B7}"/>
          </ac:spMkLst>
        </pc:spChg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36" creationId="{3203AAFA-6DCB-D3F7-D3E7-4A8F23D263E1}"/>
          </ac:spMkLst>
        </pc:spChg>
        <pc:spChg chg="del">
          <ac:chgData name="Mr. PPT" userId="6442ff2356111531" providerId="LiveId" clId="{9E5A8E78-448E-430E-B339-3D00D8E655B1}" dt="2022-11-28T06:41:39.886" v="10293" actId="478"/>
          <ac:spMkLst>
            <pc:docMk/>
            <pc:sldMk cId="2275552276" sldId="1974"/>
            <ac:spMk id="37" creationId="{5574AE8C-1F52-C84D-B57F-3B39DA70A25A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38" creationId="{B3F02EA2-6BC3-3811-D4C4-05685AFAB709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39" creationId="{5022B144-3A44-2308-5C21-2A5A60224F5E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40" creationId="{A8041836-9A86-6239-9D61-19908DBF0EB3}"/>
          </ac:spMkLst>
        </pc:spChg>
        <pc:spChg chg="del">
          <ac:chgData name="Mr. PPT" userId="6442ff2356111531" providerId="LiveId" clId="{9E5A8E78-448E-430E-B339-3D00D8E655B1}" dt="2022-11-30T07:05:00.483" v="12219" actId="478"/>
          <ac:spMkLst>
            <pc:docMk/>
            <pc:sldMk cId="2275552276" sldId="1974"/>
            <ac:spMk id="41" creationId="{F61FBFA5-2054-4DB8-916E-11EAE433D6F3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42" creationId="{722FDDDF-4588-8C75-496D-20539FE0A3DC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43" creationId="{42C878D3-37B5-E7EC-8BEB-A5826CAB9970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44" creationId="{104F9986-7088-6477-828C-0389B5FA81C1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45" creationId="{34090F4E-7B1C-579D-C4A4-CCCAFB38FDD7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46" creationId="{51F40A6D-DD68-001E-4791-630EF45C6A65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47" creationId="{5135A64A-A17B-71B4-CDDA-841B5E5A9A74}"/>
          </ac:spMkLst>
        </pc:spChg>
        <pc:spChg chg="mod">
          <ac:chgData name="Mr. PPT" userId="6442ff2356111531" providerId="LiveId" clId="{9E5A8E78-448E-430E-B339-3D00D8E655B1}" dt="2022-11-28T06:42:34.995" v="10313" actId="165"/>
          <ac:spMkLst>
            <pc:docMk/>
            <pc:sldMk cId="2275552276" sldId="1974"/>
            <ac:spMk id="48" creationId="{F9D781F4-A28D-7C03-C34F-67470F69FA04}"/>
          </ac:spMkLst>
        </pc:spChg>
        <pc:spChg chg="add 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49" creationId="{314642AB-555A-AE8D-98FA-9BA10E82C209}"/>
          </ac:spMkLst>
        </pc:spChg>
        <pc:spChg chg="add del mod topLvl">
          <ac:chgData name="Mr. PPT" userId="6442ff2356111531" providerId="LiveId" clId="{9E5A8E78-448E-430E-B339-3D00D8E655B1}" dt="2022-11-28T06:43:54.185" v="10338" actId="478"/>
          <ac:spMkLst>
            <pc:docMk/>
            <pc:sldMk cId="2275552276" sldId="1974"/>
            <ac:spMk id="50" creationId="{C016E138-FBEE-D894-F734-A1F83432D344}"/>
          </ac:spMkLst>
        </pc:spChg>
        <pc:spChg chg="add del mod topLvl">
          <ac:chgData name="Mr. PPT" userId="6442ff2356111531" providerId="LiveId" clId="{9E5A8E78-448E-430E-B339-3D00D8E655B1}" dt="2022-11-28T06:43:54.185" v="10338" actId="478"/>
          <ac:spMkLst>
            <pc:docMk/>
            <pc:sldMk cId="2275552276" sldId="1974"/>
            <ac:spMk id="51" creationId="{66392B2A-37EE-D1DF-BAF9-DE7B8B2BC28C}"/>
          </ac:spMkLst>
        </pc:spChg>
        <pc:spChg chg="add 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52" creationId="{C5E21D1F-A458-BBFF-C0AA-36959354DFE2}"/>
          </ac:spMkLst>
        </pc:spChg>
        <pc:spChg chg="add del mod topLvl">
          <ac:chgData name="Mr. PPT" userId="6442ff2356111531" providerId="LiveId" clId="{9E5A8E78-448E-430E-B339-3D00D8E655B1}" dt="2022-11-28T06:43:54.185" v="10338" actId="478"/>
          <ac:spMkLst>
            <pc:docMk/>
            <pc:sldMk cId="2275552276" sldId="1974"/>
            <ac:spMk id="53" creationId="{A403F7BC-C51A-0309-8E9E-55BFCBC3F5D6}"/>
          </ac:spMkLst>
        </pc:spChg>
        <pc:spChg chg="add del mod topLvl">
          <ac:chgData name="Mr. PPT" userId="6442ff2356111531" providerId="LiveId" clId="{9E5A8E78-448E-430E-B339-3D00D8E655B1}" dt="2022-11-28T06:43:54.185" v="10338" actId="478"/>
          <ac:spMkLst>
            <pc:docMk/>
            <pc:sldMk cId="2275552276" sldId="1974"/>
            <ac:spMk id="54" creationId="{B99B46D6-0C91-F4FD-9B56-02D80BE6E5BD}"/>
          </ac:spMkLst>
        </pc:spChg>
        <pc:spChg chg="add 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58" creationId="{1B405C33-C101-328A-BD57-A92BCCF665E1}"/>
          </ac:spMkLst>
        </pc:spChg>
        <pc:spChg chg="add 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59" creationId="{FD8A7ABD-F232-2D79-457E-70317AE6FE6B}"/>
          </ac:spMkLst>
        </pc:spChg>
        <pc:spChg chg="add 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60" creationId="{937A5CFB-BB15-E643-C490-8DE8F6621276}"/>
          </ac:spMkLst>
        </pc:spChg>
        <pc:spChg chg="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65" creationId="{EE521A19-AB3A-9552-EA3E-5C4E0063DBDA}"/>
          </ac:spMkLst>
        </pc:spChg>
        <pc:spChg chg="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66" creationId="{A2B338EC-9A23-59DB-9832-312B2DB3FC8B}"/>
          </ac:spMkLst>
        </pc:spChg>
        <pc:spChg chg="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67" creationId="{D3B5EE7F-76AB-50F4-47B8-82BCEB685B70}"/>
          </ac:spMkLst>
        </pc:spChg>
        <pc:spChg chg="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69" creationId="{1D2CDD80-0B22-5613-2246-4597AE7857AD}"/>
          </ac:spMkLst>
        </pc:spChg>
        <pc:spChg chg="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70" creationId="{DC64E0EC-9547-509E-8B3C-B73A9C69FA79}"/>
          </ac:spMkLst>
        </pc:spChg>
        <pc:spChg chg="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71" creationId="{FD46CBF3-3243-F5FE-0F87-1FE07F4F5D8B}"/>
          </ac:spMkLst>
        </pc:spChg>
        <pc:spChg chg="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73" creationId="{00C4A087-22D6-6B53-F031-7CF6EBFBC24C}"/>
          </ac:spMkLst>
        </pc:spChg>
        <pc:spChg chg="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74" creationId="{16858BF0-892C-0F7D-D37F-1680915704E6}"/>
          </ac:spMkLst>
        </pc:spChg>
        <pc:spChg chg="mod topLvl">
          <ac:chgData name="Mr. PPT" userId="6442ff2356111531" providerId="LiveId" clId="{9E5A8E78-448E-430E-B339-3D00D8E655B1}" dt="2022-11-28T06:46:39.411" v="10416" actId="1076"/>
          <ac:spMkLst>
            <pc:docMk/>
            <pc:sldMk cId="2275552276" sldId="1974"/>
            <ac:spMk id="75" creationId="{6EFAF9D3-5C55-2359-6257-7E8BBC4684B9}"/>
          </ac:spMkLst>
        </pc:spChg>
        <pc:spChg chg="add mod">
          <ac:chgData name="Mr. PPT" userId="6442ff2356111531" providerId="LiveId" clId="{9E5A8E78-448E-430E-B339-3D00D8E655B1}" dt="2022-11-28T06:46:58.231" v="10426" actId="1036"/>
          <ac:spMkLst>
            <pc:docMk/>
            <pc:sldMk cId="2275552276" sldId="1974"/>
            <ac:spMk id="76" creationId="{7740FA38-C710-D5EB-348A-73ACF5683304}"/>
          </ac:spMkLst>
        </pc:spChg>
        <pc:grpChg chg="add del mod topLvl">
          <ac:chgData name="Mr. PPT" userId="6442ff2356111531" providerId="LiveId" clId="{9E5A8E78-448E-430E-B339-3D00D8E655B1}" dt="2022-11-28T06:43:54.185" v="10338" actId="478"/>
          <ac:grpSpMkLst>
            <pc:docMk/>
            <pc:sldMk cId="2275552276" sldId="1974"/>
            <ac:grpSpMk id="14" creationId="{A23A0E35-EAAD-FE4B-5F9A-BE92055C38D7}"/>
          </ac:grpSpMkLst>
        </pc:grpChg>
        <pc:grpChg chg="add del mod">
          <ac:chgData name="Mr. PPT" userId="6442ff2356111531" providerId="LiveId" clId="{9E5A8E78-448E-430E-B339-3D00D8E655B1}" dt="2022-11-28T06:41:50.649" v="10300" actId="165"/>
          <ac:grpSpMkLst>
            <pc:docMk/>
            <pc:sldMk cId="2275552276" sldId="1974"/>
            <ac:grpSpMk id="55" creationId="{70937FFA-7551-D32F-7495-928D69F29853}"/>
          </ac:grpSpMkLst>
        </pc:grpChg>
        <pc:grpChg chg="add del mod">
          <ac:chgData name="Mr. PPT" userId="6442ff2356111531" providerId="LiveId" clId="{9E5A8E78-448E-430E-B339-3D00D8E655B1}" dt="2022-11-28T06:42:15.641" v="10305" actId="165"/>
          <ac:grpSpMkLst>
            <pc:docMk/>
            <pc:sldMk cId="2275552276" sldId="1974"/>
            <ac:grpSpMk id="56" creationId="{D3314FA3-D5EA-1D3F-072B-A7A67E8EE1A9}"/>
          </ac:grpSpMkLst>
        </pc:grpChg>
        <pc:grpChg chg="add del mod">
          <ac:chgData name="Mr. PPT" userId="6442ff2356111531" providerId="LiveId" clId="{9E5A8E78-448E-430E-B339-3D00D8E655B1}" dt="2022-11-28T06:42:34.995" v="10313" actId="165"/>
          <ac:grpSpMkLst>
            <pc:docMk/>
            <pc:sldMk cId="2275552276" sldId="1974"/>
            <ac:grpSpMk id="57" creationId="{05CDDD98-5D56-6F7B-3C88-12C41289057F}"/>
          </ac:grpSpMkLst>
        </pc:grpChg>
        <pc:grpChg chg="add del mod topLvl">
          <ac:chgData name="Mr. PPT" userId="6442ff2356111531" providerId="LiveId" clId="{9E5A8E78-448E-430E-B339-3D00D8E655B1}" dt="2022-11-28T06:45:18.170" v="10390" actId="165"/>
          <ac:grpSpMkLst>
            <pc:docMk/>
            <pc:sldMk cId="2275552276" sldId="1974"/>
            <ac:grpSpMk id="61" creationId="{B107321B-3CF5-AA98-E94B-F803BCD4F6A0}"/>
          </ac:grpSpMkLst>
        </pc:grpChg>
        <pc:grpChg chg="add del mod">
          <ac:chgData name="Mr. PPT" userId="6442ff2356111531" providerId="LiveId" clId="{9E5A8E78-448E-430E-B339-3D00D8E655B1}" dt="2022-11-28T06:45:10.268" v="10388" actId="165"/>
          <ac:grpSpMkLst>
            <pc:docMk/>
            <pc:sldMk cId="2275552276" sldId="1974"/>
            <ac:grpSpMk id="62" creationId="{B64C1EF3-332E-FEDC-21C8-A5CD24051618}"/>
          </ac:grpSpMkLst>
        </pc:grpChg>
        <pc:grpChg chg="add del mod">
          <ac:chgData name="Mr. PPT" userId="6442ff2356111531" providerId="LiveId" clId="{9E5A8E78-448E-430E-B339-3D00D8E655B1}" dt="2022-11-28T06:45:48.755" v="10403" actId="165"/>
          <ac:grpSpMkLst>
            <pc:docMk/>
            <pc:sldMk cId="2275552276" sldId="1974"/>
            <ac:grpSpMk id="63" creationId="{8BC23F15-AA3E-97BD-F965-0B80F22D608B}"/>
          </ac:grpSpMkLst>
        </pc:grpChg>
        <pc:grpChg chg="add del mod">
          <ac:chgData name="Mr. PPT" userId="6442ff2356111531" providerId="LiveId" clId="{9E5A8E78-448E-430E-B339-3D00D8E655B1}" dt="2022-11-28T06:45:48.755" v="10403" actId="165"/>
          <ac:grpSpMkLst>
            <pc:docMk/>
            <pc:sldMk cId="2275552276" sldId="1974"/>
            <ac:grpSpMk id="64" creationId="{9473B81D-F990-4D41-B634-1D524960359A}"/>
          </ac:grpSpMkLst>
        </pc:grpChg>
        <pc:grpChg chg="add del mod">
          <ac:chgData name="Mr. PPT" userId="6442ff2356111531" providerId="LiveId" clId="{9E5A8E78-448E-430E-B339-3D00D8E655B1}" dt="2022-11-28T06:45:48.755" v="10403" actId="165"/>
          <ac:grpSpMkLst>
            <pc:docMk/>
            <pc:sldMk cId="2275552276" sldId="1974"/>
            <ac:grpSpMk id="68" creationId="{4C601650-21E1-D03E-00E9-920995886F56}"/>
          </ac:grpSpMkLst>
        </pc:grpChg>
        <pc:grpChg chg="add del mod">
          <ac:chgData name="Mr. PPT" userId="6442ff2356111531" providerId="LiveId" clId="{9E5A8E78-448E-430E-B339-3D00D8E655B1}" dt="2022-11-28T06:45:48.755" v="10403" actId="165"/>
          <ac:grpSpMkLst>
            <pc:docMk/>
            <pc:sldMk cId="2275552276" sldId="1974"/>
            <ac:grpSpMk id="72" creationId="{77284219-51AA-7EE1-643A-CCBBED2F365B}"/>
          </ac:grpSpMkLst>
        </pc:grpChg>
        <pc:picChg chg="del">
          <ac:chgData name="Mr. PPT" userId="6442ff2356111531" providerId="LiveId" clId="{9E5A8E78-448E-430E-B339-3D00D8E655B1}" dt="2022-11-30T07:05:00.483" v="12219" actId="478"/>
          <ac:picMkLst>
            <pc:docMk/>
            <pc:sldMk cId="2275552276" sldId="1974"/>
            <ac:picMk id="32" creationId="{4260A2C0-DB2B-1D30-6416-CF306D23A437}"/>
          </ac:picMkLst>
        </pc:picChg>
        <pc:picChg chg="del">
          <ac:chgData name="Mr. PPT" userId="6442ff2356111531" providerId="LiveId" clId="{9E5A8E78-448E-430E-B339-3D00D8E655B1}" dt="2022-11-30T07:05:00.483" v="12219" actId="478"/>
          <ac:picMkLst>
            <pc:docMk/>
            <pc:sldMk cId="2275552276" sldId="1974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5:00.483" v="12219" actId="478"/>
          <ac:picMkLst>
            <pc:docMk/>
            <pc:sldMk cId="2275552276" sldId="1974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5:00.483" v="12219" actId="478"/>
          <ac:picMkLst>
            <pc:docMk/>
            <pc:sldMk cId="2275552276" sldId="1974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5:00.483" v="12219" actId="478"/>
          <ac:picMkLst>
            <pc:docMk/>
            <pc:sldMk cId="2275552276" sldId="1974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5:00.483" v="12219" actId="478"/>
          <ac:picMkLst>
            <pc:docMk/>
            <pc:sldMk cId="2275552276" sldId="1974"/>
            <ac:picMk id="183" creationId="{6A717169-235A-7AA8-276E-87AA1C7053A8}"/>
          </ac:picMkLst>
        </pc:picChg>
      </pc:sldChg>
      <pc:sldChg chg="addSp delSp modSp add mod">
        <pc:chgData name="Mr. PPT" userId="6442ff2356111531" providerId="LiveId" clId="{9E5A8E78-448E-430E-B339-3D00D8E655B1}" dt="2022-11-30T07:05:02.221" v="12220" actId="478"/>
        <pc:sldMkLst>
          <pc:docMk/>
          <pc:sldMk cId="2871522674" sldId="1975"/>
        </pc:sldMkLst>
        <pc:spChg chg="add mod topLvl">
          <ac:chgData name="Mr. PPT" userId="6442ff2356111531" providerId="LiveId" clId="{9E5A8E78-448E-430E-B339-3D00D8E655B1}" dt="2022-11-28T09:17:58.273" v="10544" actId="207"/>
          <ac:spMkLst>
            <pc:docMk/>
            <pc:sldMk cId="2871522674" sldId="1975"/>
            <ac:spMk id="6" creationId="{E0FC65CB-852B-A30E-6AB5-E15AA3914060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8" creationId="{E243BC82-BD67-8E8D-334D-E8C2401D6EF6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9" creationId="{5EF2CE58-649A-8FE2-7437-BCCA3D345B05}"/>
          </ac:spMkLst>
        </pc:spChg>
        <pc:spChg chg="add del mod topLvl">
          <ac:chgData name="Mr. PPT" userId="6442ff2356111531" providerId="LiveId" clId="{9E5A8E78-448E-430E-B339-3D00D8E655B1}" dt="2022-11-28T09:16:05.078" v="10493" actId="478"/>
          <ac:spMkLst>
            <pc:docMk/>
            <pc:sldMk cId="2871522674" sldId="1975"/>
            <ac:spMk id="10" creationId="{83570ACF-F793-C772-3D0A-6B6591ED5523}"/>
          </ac:spMkLst>
        </pc:spChg>
        <pc:spChg chg="add del mod topLvl">
          <ac:chgData name="Mr. PPT" userId="6442ff2356111531" providerId="LiveId" clId="{9E5A8E78-448E-430E-B339-3D00D8E655B1}" dt="2022-11-28T09:16:05.078" v="10493" actId="478"/>
          <ac:spMkLst>
            <pc:docMk/>
            <pc:sldMk cId="2871522674" sldId="1975"/>
            <ac:spMk id="11" creationId="{788F2AD7-530B-187E-828D-67ED3C1A2C7D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12" creationId="{EFF53C47-B505-2484-F842-DC7B82E56FA2}"/>
          </ac:spMkLst>
        </pc:spChg>
        <pc:spChg chg="add del mod topLvl">
          <ac:chgData name="Mr. PPT" userId="6442ff2356111531" providerId="LiveId" clId="{9E5A8E78-448E-430E-B339-3D00D8E655B1}" dt="2022-11-28T09:00:30.876" v="10440" actId="478"/>
          <ac:spMkLst>
            <pc:docMk/>
            <pc:sldMk cId="2871522674" sldId="1975"/>
            <ac:spMk id="13" creationId="{7DD035A3-88BF-0E41-4429-1E09D01A79B4}"/>
          </ac:spMkLst>
        </pc:spChg>
        <pc:spChg chg="add del mod topLvl">
          <ac:chgData name="Mr. PPT" userId="6442ff2356111531" providerId="LiveId" clId="{9E5A8E78-448E-430E-B339-3D00D8E655B1}" dt="2022-11-28T09:00:30.876" v="10440" actId="478"/>
          <ac:spMkLst>
            <pc:docMk/>
            <pc:sldMk cId="2871522674" sldId="1975"/>
            <ac:spMk id="14" creationId="{477EF452-6EEB-5DE5-2B50-06596F35B437}"/>
          </ac:spMkLst>
        </pc:spChg>
        <pc:spChg chg="add del mod topLvl">
          <ac:chgData name="Mr. PPT" userId="6442ff2356111531" providerId="LiveId" clId="{9E5A8E78-448E-430E-B339-3D00D8E655B1}" dt="2022-11-28T09:00:30.876" v="10440" actId="478"/>
          <ac:spMkLst>
            <pc:docMk/>
            <pc:sldMk cId="2871522674" sldId="1975"/>
            <ac:spMk id="15" creationId="{342271D5-3BD5-E4D2-418F-B9DBA992B4FD}"/>
          </ac:spMkLst>
        </pc:spChg>
        <pc:spChg chg="add del mod topLvl">
          <ac:chgData name="Mr. PPT" userId="6442ff2356111531" providerId="LiveId" clId="{9E5A8E78-448E-430E-B339-3D00D8E655B1}" dt="2022-11-28T09:00:30.876" v="10440" actId="478"/>
          <ac:spMkLst>
            <pc:docMk/>
            <pc:sldMk cId="2871522674" sldId="1975"/>
            <ac:spMk id="16" creationId="{CF040493-08CF-C004-70CE-6665C958CD85}"/>
          </ac:spMkLst>
        </pc:spChg>
        <pc:spChg chg="add del mod topLvl">
          <ac:chgData name="Mr. PPT" userId="6442ff2356111531" providerId="LiveId" clId="{9E5A8E78-448E-430E-B339-3D00D8E655B1}" dt="2022-11-28T09:00:30.876" v="10440" actId="478"/>
          <ac:spMkLst>
            <pc:docMk/>
            <pc:sldMk cId="2871522674" sldId="1975"/>
            <ac:spMk id="17" creationId="{2B67DBEF-CD92-7690-D4A1-8AB7899CA2E6}"/>
          </ac:spMkLst>
        </pc:spChg>
        <pc:spChg chg="add del mod topLvl">
          <ac:chgData name="Mr. PPT" userId="6442ff2356111531" providerId="LiveId" clId="{9E5A8E78-448E-430E-B339-3D00D8E655B1}" dt="2022-11-28T09:00:30.876" v="10440" actId="478"/>
          <ac:spMkLst>
            <pc:docMk/>
            <pc:sldMk cId="2871522674" sldId="1975"/>
            <ac:spMk id="18" creationId="{0BBEDA2F-46DA-5B63-DC22-D14889F4A999}"/>
          </ac:spMkLst>
        </pc:spChg>
        <pc:spChg chg="add del mod topLvl">
          <ac:chgData name="Mr. PPT" userId="6442ff2356111531" providerId="LiveId" clId="{9E5A8E78-448E-430E-B339-3D00D8E655B1}" dt="2022-11-28T09:16:05.078" v="10493" actId="478"/>
          <ac:spMkLst>
            <pc:docMk/>
            <pc:sldMk cId="2871522674" sldId="1975"/>
            <ac:spMk id="19" creationId="{1786EC18-DB87-EB8F-AEDC-9C9179BBA0E5}"/>
          </ac:spMkLst>
        </pc:spChg>
        <pc:spChg chg="add del mod topLvl">
          <ac:chgData name="Mr. PPT" userId="6442ff2356111531" providerId="LiveId" clId="{9E5A8E78-448E-430E-B339-3D00D8E655B1}" dt="2022-11-28T09:16:05.078" v="10493" actId="478"/>
          <ac:spMkLst>
            <pc:docMk/>
            <pc:sldMk cId="2871522674" sldId="1975"/>
            <ac:spMk id="20" creationId="{19AF514A-C601-8AC1-8F37-3E151E3FD959}"/>
          </ac:spMkLst>
        </pc:spChg>
        <pc:spChg chg="mod">
          <ac:chgData name="Mr. PPT" userId="6442ff2356111531" providerId="LiveId" clId="{9E5A8E78-448E-430E-B339-3D00D8E655B1}" dt="2022-11-28T08:59:57.076" v="10434" actId="1076"/>
          <ac:spMkLst>
            <pc:docMk/>
            <pc:sldMk cId="2871522674" sldId="1975"/>
            <ac:spMk id="22" creationId="{EE407A19-B6B6-8004-F972-BD1A03BB9D47}"/>
          </ac:spMkLst>
        </pc:spChg>
        <pc:spChg chg="mod">
          <ac:chgData name="Mr. PPT" userId="6442ff2356111531" providerId="LiveId" clId="{9E5A8E78-448E-430E-B339-3D00D8E655B1}" dt="2022-11-28T08:59:57.076" v="10434" actId="1076"/>
          <ac:spMkLst>
            <pc:docMk/>
            <pc:sldMk cId="2871522674" sldId="1975"/>
            <ac:spMk id="23" creationId="{149A576F-0118-8E60-213E-A32C7E5D188E}"/>
          </ac:spMkLst>
        </pc:spChg>
        <pc:spChg chg="add del mod topLvl">
          <ac:chgData name="Mr. PPT" userId="6442ff2356111531" providerId="LiveId" clId="{9E5A8E78-448E-430E-B339-3D00D8E655B1}" dt="2022-11-28T09:14:34.541" v="10466" actId="478"/>
          <ac:spMkLst>
            <pc:docMk/>
            <pc:sldMk cId="2871522674" sldId="1975"/>
            <ac:spMk id="24" creationId="{34FABA55-1DBA-0499-EDFE-2FCB596102ED}"/>
          </ac:spMkLst>
        </pc:spChg>
        <pc:spChg chg="add del mod topLvl">
          <ac:chgData name="Mr. PPT" userId="6442ff2356111531" providerId="LiveId" clId="{9E5A8E78-448E-430E-B339-3D00D8E655B1}" dt="2022-11-28T09:03:52.766" v="10456" actId="478"/>
          <ac:spMkLst>
            <pc:docMk/>
            <pc:sldMk cId="2871522674" sldId="1975"/>
            <ac:spMk id="25" creationId="{8BB9A941-CF67-1B3C-D353-DCB93CA2DCEF}"/>
          </ac:spMkLst>
        </pc:spChg>
        <pc:spChg chg="add del mod topLvl">
          <ac:chgData name="Mr. PPT" userId="6442ff2356111531" providerId="LiveId" clId="{9E5A8E78-448E-430E-B339-3D00D8E655B1}" dt="2022-11-28T09:16:05.078" v="10493" actId="478"/>
          <ac:spMkLst>
            <pc:docMk/>
            <pc:sldMk cId="2871522674" sldId="1975"/>
            <ac:spMk id="26" creationId="{2A2A21C8-4F86-F15E-0432-D09E2C461039}"/>
          </ac:spMkLst>
        </pc:spChg>
        <pc:spChg chg="add del mod topLvl">
          <ac:chgData name="Mr. PPT" userId="6442ff2356111531" providerId="LiveId" clId="{9E5A8E78-448E-430E-B339-3D00D8E655B1}" dt="2022-11-28T09:16:05.078" v="10493" actId="478"/>
          <ac:spMkLst>
            <pc:docMk/>
            <pc:sldMk cId="2871522674" sldId="1975"/>
            <ac:spMk id="27" creationId="{82A5613D-DCE8-222B-0E63-E245D8763C30}"/>
          </ac:spMkLst>
        </pc:spChg>
        <pc:spChg chg="add del mod topLvl">
          <ac:chgData name="Mr. PPT" userId="6442ff2356111531" providerId="LiveId" clId="{9E5A8E78-448E-430E-B339-3D00D8E655B1}" dt="2022-11-28T09:16:05.078" v="10493" actId="478"/>
          <ac:spMkLst>
            <pc:docMk/>
            <pc:sldMk cId="2871522674" sldId="1975"/>
            <ac:spMk id="28" creationId="{98B96AF8-DD4C-012E-D18F-EAD21D4D51D6}"/>
          </ac:spMkLst>
        </pc:spChg>
        <pc:spChg chg="add del mod topLvl">
          <ac:chgData name="Mr. PPT" userId="6442ff2356111531" providerId="LiveId" clId="{9E5A8E78-448E-430E-B339-3D00D8E655B1}" dt="2022-11-28T09:16:05.078" v="10493" actId="478"/>
          <ac:spMkLst>
            <pc:docMk/>
            <pc:sldMk cId="2871522674" sldId="1975"/>
            <ac:spMk id="29" creationId="{A1EB1E4F-7259-95E2-E029-669B3D0E1008}"/>
          </ac:spMkLst>
        </pc:spChg>
        <pc:spChg chg="add mod topLvl">
          <ac:chgData name="Mr. PPT" userId="6442ff2356111531" providerId="LiveId" clId="{9E5A8E78-448E-430E-B339-3D00D8E655B1}" dt="2022-11-28T09:16:22.979" v="10499" actId="165"/>
          <ac:spMkLst>
            <pc:docMk/>
            <pc:sldMk cId="2871522674" sldId="1975"/>
            <ac:spMk id="31" creationId="{92C06DEE-FA69-89C6-F0C7-3FB1897753AD}"/>
          </ac:spMkLst>
        </pc:spChg>
        <pc:spChg chg="add mod topLvl">
          <ac:chgData name="Mr. PPT" userId="6442ff2356111531" providerId="LiveId" clId="{9E5A8E78-448E-430E-B339-3D00D8E655B1}" dt="2022-11-28T09:18:34.056" v="10552" actId="165"/>
          <ac:spMkLst>
            <pc:docMk/>
            <pc:sldMk cId="2871522674" sldId="1975"/>
            <ac:spMk id="33" creationId="{8FC435B9-6547-CB69-4CB2-3907A5EE7F67}"/>
          </ac:spMkLst>
        </pc:spChg>
        <pc:spChg chg="add mod topLvl">
          <ac:chgData name="Mr. PPT" userId="6442ff2356111531" providerId="LiveId" clId="{9E5A8E78-448E-430E-B339-3D00D8E655B1}" dt="2022-11-28T09:18:34.056" v="10552" actId="165"/>
          <ac:spMkLst>
            <pc:docMk/>
            <pc:sldMk cId="2871522674" sldId="1975"/>
            <ac:spMk id="36" creationId="{25E7268B-9D1A-8B60-ECFB-A7AD35DDF93D}"/>
          </ac:spMkLst>
        </pc:spChg>
        <pc:spChg chg="del">
          <ac:chgData name="Mr. PPT" userId="6442ff2356111531" providerId="LiveId" clId="{9E5A8E78-448E-430E-B339-3D00D8E655B1}" dt="2022-11-30T07:05:02.221" v="12220" actId="478"/>
          <ac:spMkLst>
            <pc:docMk/>
            <pc:sldMk cId="2871522674" sldId="1975"/>
            <ac:spMk id="41" creationId="{F61FBFA5-2054-4DB8-916E-11EAE433D6F3}"/>
          </ac:spMkLst>
        </pc:spChg>
        <pc:spChg chg="mod topLvl">
          <ac:chgData name="Mr. PPT" userId="6442ff2356111531" providerId="LiveId" clId="{9E5A8E78-448E-430E-B339-3D00D8E655B1}" dt="2022-11-28T09:18:25.574" v="10549" actId="207"/>
          <ac:spMkLst>
            <pc:docMk/>
            <pc:sldMk cId="2871522674" sldId="1975"/>
            <ac:spMk id="43" creationId="{6995C5E1-AB25-001C-5C99-939EC220DAAD}"/>
          </ac:spMkLst>
        </pc:spChg>
        <pc:spChg chg="mod topLvl">
          <ac:chgData name="Mr. PPT" userId="6442ff2356111531" providerId="LiveId" clId="{9E5A8E78-448E-430E-B339-3D00D8E655B1}" dt="2022-11-28T09:16:22.979" v="10499" actId="165"/>
          <ac:spMkLst>
            <pc:docMk/>
            <pc:sldMk cId="2871522674" sldId="1975"/>
            <ac:spMk id="44" creationId="{04CC3C8C-7AFB-4F73-71F0-EB3A1DE6B1DE}"/>
          </ac:spMkLst>
        </pc:spChg>
        <pc:spChg chg="mod topLvl">
          <ac:chgData name="Mr. PPT" userId="6442ff2356111531" providerId="LiveId" clId="{9E5A8E78-448E-430E-B339-3D00D8E655B1}" dt="2022-11-28T09:18:32.013" v="10550" actId="165"/>
          <ac:spMkLst>
            <pc:docMk/>
            <pc:sldMk cId="2871522674" sldId="1975"/>
            <ac:spMk id="47" creationId="{1325B4A9-A88F-CAEF-36E2-E5C2608C544C}"/>
          </ac:spMkLst>
        </pc:spChg>
        <pc:spChg chg="mod topLvl">
          <ac:chgData name="Mr. PPT" userId="6442ff2356111531" providerId="LiveId" clId="{9E5A8E78-448E-430E-B339-3D00D8E655B1}" dt="2022-11-28T09:18:49.362" v="10557" actId="20577"/>
          <ac:spMkLst>
            <pc:docMk/>
            <pc:sldMk cId="2871522674" sldId="1975"/>
            <ac:spMk id="48" creationId="{6A558E8B-0242-30DA-10F3-2E69858073A2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49" creationId="{314642AB-555A-AE8D-98FA-9BA10E82C209}"/>
          </ac:spMkLst>
        </pc:spChg>
        <pc:spChg chg="mod topLvl">
          <ac:chgData name="Mr. PPT" userId="6442ff2356111531" providerId="LiveId" clId="{9E5A8E78-448E-430E-B339-3D00D8E655B1}" dt="2022-11-28T09:18:09.949" v="10545" actId="207"/>
          <ac:spMkLst>
            <pc:docMk/>
            <pc:sldMk cId="2871522674" sldId="1975"/>
            <ac:spMk id="51" creationId="{482AB999-A61D-6D1B-6993-91839E8BF37B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52" creationId="{C5E21D1F-A458-BBFF-C0AA-36959354DFE2}"/>
          </ac:spMkLst>
        </pc:spChg>
        <pc:spChg chg="mod topLvl">
          <ac:chgData name="Mr. PPT" userId="6442ff2356111531" providerId="LiveId" clId="{9E5A8E78-448E-430E-B339-3D00D8E655B1}" dt="2022-11-28T09:16:22.979" v="10499" actId="165"/>
          <ac:spMkLst>
            <pc:docMk/>
            <pc:sldMk cId="2871522674" sldId="1975"/>
            <ac:spMk id="53" creationId="{A6C53BDA-B0DD-8978-2613-46571A098510}"/>
          </ac:spMkLst>
        </pc:spChg>
        <pc:spChg chg="mod topLvl">
          <ac:chgData name="Mr. PPT" userId="6442ff2356111531" providerId="LiveId" clId="{9E5A8E78-448E-430E-B339-3D00D8E655B1}" dt="2022-11-28T09:18:32.776" v="10551" actId="165"/>
          <ac:spMkLst>
            <pc:docMk/>
            <pc:sldMk cId="2871522674" sldId="1975"/>
            <ac:spMk id="56" creationId="{6576BD28-C347-DF94-30CC-5C3DAFFF9CCF}"/>
          </ac:spMkLst>
        </pc:spChg>
        <pc:spChg chg="mod topLvl">
          <ac:chgData name="Mr. PPT" userId="6442ff2356111531" providerId="LiveId" clId="{9E5A8E78-448E-430E-B339-3D00D8E655B1}" dt="2022-11-28T09:18:56.474" v="10562" actId="20577"/>
          <ac:spMkLst>
            <pc:docMk/>
            <pc:sldMk cId="2871522674" sldId="1975"/>
            <ac:spMk id="57" creationId="{67507E90-D3CC-81F7-42F5-DF644C08C566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58" creationId="{1B405C33-C101-328A-BD57-A92BCCF665E1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59" creationId="{FD8A7ABD-F232-2D79-457E-70317AE6FE6B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60" creationId="{937A5CFB-BB15-E643-C490-8DE8F6621276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65" creationId="{EE521A19-AB3A-9552-EA3E-5C4E0063DBDA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66" creationId="{A2B338EC-9A23-59DB-9832-312B2DB3FC8B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67" creationId="{D3B5EE7F-76AB-50F4-47B8-82BCEB685B70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69" creationId="{1D2CDD80-0B22-5613-2246-4597AE7857AD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70" creationId="{DC64E0EC-9547-509E-8B3C-B73A9C69FA79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71" creationId="{FD46CBF3-3243-F5FE-0F87-1FE07F4F5D8B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73" creationId="{00C4A087-22D6-6B53-F031-7CF6EBFBC24C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74" creationId="{16858BF0-892C-0F7D-D37F-1680915704E6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75" creationId="{6EFAF9D3-5C55-2359-6257-7E8BBC4684B9}"/>
          </ac:spMkLst>
        </pc:spChg>
        <pc:spChg chg="del">
          <ac:chgData name="Mr. PPT" userId="6442ff2356111531" providerId="LiveId" clId="{9E5A8E78-448E-430E-B339-3D00D8E655B1}" dt="2022-11-28T08:59:39.467" v="10429" actId="478"/>
          <ac:spMkLst>
            <pc:docMk/>
            <pc:sldMk cId="2871522674" sldId="1975"/>
            <ac:spMk id="76" creationId="{7740FA38-C710-D5EB-348A-73ACF5683304}"/>
          </ac:spMkLst>
        </pc:spChg>
        <pc:grpChg chg="add del mod topLvl">
          <ac:chgData name="Mr. PPT" userId="6442ff2356111531" providerId="LiveId" clId="{9E5A8E78-448E-430E-B339-3D00D8E655B1}" dt="2022-11-28T09:15:24.138" v="10485" actId="478"/>
          <ac:grpSpMkLst>
            <pc:docMk/>
            <pc:sldMk cId="2871522674" sldId="1975"/>
            <ac:grpSpMk id="21" creationId="{687C19D7-4084-F819-AEE3-0B1CF70886EE}"/>
          </ac:grpSpMkLst>
        </pc:grpChg>
        <pc:grpChg chg="add del mod">
          <ac:chgData name="Mr. PPT" userId="6442ff2356111531" providerId="LiveId" clId="{9E5A8E78-448E-430E-B339-3D00D8E655B1}" dt="2022-11-28T08:59:53.783" v="10433" actId="165"/>
          <ac:grpSpMkLst>
            <pc:docMk/>
            <pc:sldMk cId="2871522674" sldId="1975"/>
            <ac:grpSpMk id="30" creationId="{7ED460D8-10F6-74C3-46C6-1D0CED3B5827}"/>
          </ac:grpSpMkLst>
        </pc:grpChg>
        <pc:grpChg chg="add del mod">
          <ac:chgData name="Mr. PPT" userId="6442ff2356111531" providerId="LiveId" clId="{9E5A8E78-448E-430E-B339-3D00D8E655B1}" dt="2022-11-28T09:01:15.689" v="10446" actId="165"/>
          <ac:grpSpMkLst>
            <pc:docMk/>
            <pc:sldMk cId="2871522674" sldId="1975"/>
            <ac:grpSpMk id="34" creationId="{1E403559-88FC-3FE9-5945-C174BFAFFCBD}"/>
          </ac:grpSpMkLst>
        </pc:grpChg>
        <pc:grpChg chg="add del mod">
          <ac:chgData name="Mr. PPT" userId="6442ff2356111531" providerId="LiveId" clId="{9E5A8E78-448E-430E-B339-3D00D8E655B1}" dt="2022-11-28T09:01:52.618" v="10450" actId="165"/>
          <ac:grpSpMkLst>
            <pc:docMk/>
            <pc:sldMk cId="2871522674" sldId="1975"/>
            <ac:grpSpMk id="35" creationId="{FFB67BBB-99AF-7F21-034F-46B9D1A48753}"/>
          </ac:grpSpMkLst>
        </pc:grpChg>
        <pc:grpChg chg="add del mod">
          <ac:chgData name="Mr. PPT" userId="6442ff2356111531" providerId="LiveId" clId="{9E5A8E78-448E-430E-B339-3D00D8E655B1}" dt="2022-11-28T09:04:03.948" v="10457" actId="165"/>
          <ac:grpSpMkLst>
            <pc:docMk/>
            <pc:sldMk cId="2871522674" sldId="1975"/>
            <ac:grpSpMk id="37" creationId="{95E3464D-0CF0-E4DD-C793-45C57D2749C4}"/>
          </ac:grpSpMkLst>
        </pc:grpChg>
        <pc:grpChg chg="add del mod topLvl">
          <ac:chgData name="Mr. PPT" userId="6442ff2356111531" providerId="LiveId" clId="{9E5A8E78-448E-430E-B339-3D00D8E655B1}" dt="2022-11-28T09:18:34.056" v="10552" actId="165"/>
          <ac:grpSpMkLst>
            <pc:docMk/>
            <pc:sldMk cId="2871522674" sldId="1975"/>
            <ac:grpSpMk id="38" creationId="{C255E707-C596-05D0-4B4D-EC4241FA357A}"/>
          </ac:grpSpMkLst>
        </pc:grpChg>
        <pc:grpChg chg="add del mod topLvl">
          <ac:chgData name="Mr. PPT" userId="6442ff2356111531" providerId="LiveId" clId="{9E5A8E78-448E-430E-B339-3D00D8E655B1}" dt="2022-11-28T09:16:22.979" v="10499" actId="165"/>
          <ac:grpSpMkLst>
            <pc:docMk/>
            <pc:sldMk cId="2871522674" sldId="1975"/>
            <ac:grpSpMk id="40" creationId="{307CA4E1-BC41-D386-B305-A1475F268152}"/>
          </ac:grpSpMkLst>
        </pc:grpChg>
        <pc:grpChg chg="add del mod topLvl">
          <ac:chgData name="Mr. PPT" userId="6442ff2356111531" providerId="LiveId" clId="{9E5A8E78-448E-430E-B339-3D00D8E655B1}" dt="2022-11-28T09:16:22.979" v="10499" actId="165"/>
          <ac:grpSpMkLst>
            <pc:docMk/>
            <pc:sldMk cId="2871522674" sldId="1975"/>
            <ac:grpSpMk id="42" creationId="{9DDA9FE7-D676-EBD4-00D9-8747C9F560DD}"/>
          </ac:grpSpMkLst>
        </pc:grpChg>
        <pc:grpChg chg="del mod topLvl">
          <ac:chgData name="Mr. PPT" userId="6442ff2356111531" providerId="LiveId" clId="{9E5A8E78-448E-430E-B339-3D00D8E655B1}" dt="2022-11-28T09:18:32.013" v="10550" actId="165"/>
          <ac:grpSpMkLst>
            <pc:docMk/>
            <pc:sldMk cId="2871522674" sldId="1975"/>
            <ac:grpSpMk id="45" creationId="{B2630CCF-E7E1-F582-BCE1-7F215948C402}"/>
          </ac:grpSpMkLst>
        </pc:grpChg>
        <pc:grpChg chg="add del mod topLvl">
          <ac:chgData name="Mr. PPT" userId="6442ff2356111531" providerId="LiveId" clId="{9E5A8E78-448E-430E-B339-3D00D8E655B1}" dt="2022-11-28T09:16:22.979" v="10499" actId="165"/>
          <ac:grpSpMkLst>
            <pc:docMk/>
            <pc:sldMk cId="2871522674" sldId="1975"/>
            <ac:grpSpMk id="50" creationId="{2046E4A6-826A-6A31-A273-1B6A82B9F5CF}"/>
          </ac:grpSpMkLst>
        </pc:grpChg>
        <pc:grpChg chg="del mod topLvl">
          <ac:chgData name="Mr. PPT" userId="6442ff2356111531" providerId="LiveId" clId="{9E5A8E78-448E-430E-B339-3D00D8E655B1}" dt="2022-11-28T09:18:32.776" v="10551" actId="165"/>
          <ac:grpSpMkLst>
            <pc:docMk/>
            <pc:sldMk cId="2871522674" sldId="1975"/>
            <ac:grpSpMk id="54" creationId="{678426E5-6E75-A719-DACE-4E49DF328F8D}"/>
          </ac:grpSpMkLst>
        </pc:grpChg>
        <pc:grpChg chg="add del mod">
          <ac:chgData name="Mr. PPT" userId="6442ff2356111531" providerId="LiveId" clId="{9E5A8E78-448E-430E-B339-3D00D8E655B1}" dt="2022-11-28T09:16:21.899" v="10498" actId="165"/>
          <ac:grpSpMkLst>
            <pc:docMk/>
            <pc:sldMk cId="2871522674" sldId="1975"/>
            <ac:grpSpMk id="61" creationId="{7ACAFECB-7634-FA98-A09A-6C5E6363F5E8}"/>
          </ac:grpSpMkLst>
        </pc:grpChg>
        <pc:picChg chg="del">
          <ac:chgData name="Mr. PPT" userId="6442ff2356111531" providerId="LiveId" clId="{9E5A8E78-448E-430E-B339-3D00D8E655B1}" dt="2022-11-30T07:05:02.221" v="12220" actId="478"/>
          <ac:picMkLst>
            <pc:docMk/>
            <pc:sldMk cId="2871522674" sldId="1975"/>
            <ac:picMk id="32" creationId="{4260A2C0-DB2B-1D30-6416-CF306D23A437}"/>
          </ac:picMkLst>
        </pc:picChg>
        <pc:picChg chg="add mod topLvl">
          <ac:chgData name="Mr. PPT" userId="6442ff2356111531" providerId="LiveId" clId="{9E5A8E78-448E-430E-B339-3D00D8E655B1}" dt="2022-11-28T09:18:18.160" v="10547" actId="207"/>
          <ac:picMkLst>
            <pc:docMk/>
            <pc:sldMk cId="2871522674" sldId="1975"/>
            <ac:picMk id="39" creationId="{53812C96-9427-7D71-BF38-7C28EAD2D76A}"/>
          </ac:picMkLst>
        </pc:picChg>
        <pc:picChg chg="mod topLvl">
          <ac:chgData name="Mr. PPT" userId="6442ff2356111531" providerId="LiveId" clId="{9E5A8E78-448E-430E-B339-3D00D8E655B1}" dt="2022-11-28T09:18:18.160" v="10547" actId="207"/>
          <ac:picMkLst>
            <pc:docMk/>
            <pc:sldMk cId="2871522674" sldId="1975"/>
            <ac:picMk id="46" creationId="{D73AAD5F-4234-46C6-DFE3-A09AA44F6F9E}"/>
          </ac:picMkLst>
        </pc:picChg>
        <pc:picChg chg="mod topLvl">
          <ac:chgData name="Mr. PPT" userId="6442ff2356111531" providerId="LiveId" clId="{9E5A8E78-448E-430E-B339-3D00D8E655B1}" dt="2022-11-28T09:18:13.696" v="10546" actId="207"/>
          <ac:picMkLst>
            <pc:docMk/>
            <pc:sldMk cId="2871522674" sldId="1975"/>
            <ac:picMk id="55" creationId="{49EE61E1-0752-1677-14F3-4E7227133A67}"/>
          </ac:picMkLst>
        </pc:picChg>
        <pc:picChg chg="del">
          <ac:chgData name="Mr. PPT" userId="6442ff2356111531" providerId="LiveId" clId="{9E5A8E78-448E-430E-B339-3D00D8E655B1}" dt="2022-11-30T07:05:02.221" v="12220" actId="478"/>
          <ac:picMkLst>
            <pc:docMk/>
            <pc:sldMk cId="2871522674" sldId="1975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5:02.221" v="12220" actId="478"/>
          <ac:picMkLst>
            <pc:docMk/>
            <pc:sldMk cId="2871522674" sldId="1975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5:02.221" v="12220" actId="478"/>
          <ac:picMkLst>
            <pc:docMk/>
            <pc:sldMk cId="2871522674" sldId="1975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5:02.221" v="12220" actId="478"/>
          <ac:picMkLst>
            <pc:docMk/>
            <pc:sldMk cId="2871522674" sldId="1975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5:02.221" v="12220" actId="478"/>
          <ac:picMkLst>
            <pc:docMk/>
            <pc:sldMk cId="2871522674" sldId="1975"/>
            <ac:picMk id="183" creationId="{6A717169-235A-7AA8-276E-87AA1C7053A8}"/>
          </ac:picMkLst>
        </pc:picChg>
      </pc:sldChg>
      <pc:sldChg chg="addSp delSp modSp add mod">
        <pc:chgData name="Mr. PPT" userId="6442ff2356111531" providerId="LiveId" clId="{9E5A8E78-448E-430E-B339-3D00D8E655B1}" dt="2022-11-30T07:05:04.072" v="12221" actId="478"/>
        <pc:sldMkLst>
          <pc:docMk/>
          <pc:sldMk cId="874226907" sldId="1976"/>
        </pc:sldMkLst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6" creationId="{E0FC65CB-852B-A30E-6AB5-E15AA3914060}"/>
          </ac:spMkLst>
        </pc:spChg>
        <pc:spChg chg="del mod topLvl">
          <ac:chgData name="Mr. PPT" userId="6442ff2356111531" providerId="LiveId" clId="{9E5A8E78-448E-430E-B339-3D00D8E655B1}" dt="2022-11-28T09:23:20.343" v="10595"/>
          <ac:spMkLst>
            <pc:docMk/>
            <pc:sldMk cId="874226907" sldId="1976"/>
            <ac:spMk id="9" creationId="{8498B0E1-33D8-2DCB-C50A-CCE2BAFB7618}"/>
          </ac:spMkLst>
        </pc:spChg>
        <pc:spChg chg="mod ord topLvl">
          <ac:chgData name="Mr. PPT" userId="6442ff2356111531" providerId="LiveId" clId="{9E5A8E78-448E-430E-B339-3D00D8E655B1}" dt="2022-11-30T06:54:21.547" v="12076" actId="692"/>
          <ac:spMkLst>
            <pc:docMk/>
            <pc:sldMk cId="874226907" sldId="1976"/>
            <ac:spMk id="10" creationId="{2A6C0226-D181-DF0B-B6DC-76F0BC9334A9}"/>
          </ac:spMkLst>
        </pc:spChg>
        <pc:spChg chg="mod ord topLvl">
          <ac:chgData name="Mr. PPT" userId="6442ff2356111531" providerId="LiveId" clId="{9E5A8E78-448E-430E-B339-3D00D8E655B1}" dt="2022-11-30T06:54:21.547" v="12076" actId="692"/>
          <ac:spMkLst>
            <pc:docMk/>
            <pc:sldMk cId="874226907" sldId="1976"/>
            <ac:spMk id="11" creationId="{ECE09D38-02E7-F9A1-49C3-AA8C12225F87}"/>
          </ac:spMkLst>
        </pc:spChg>
        <pc:spChg chg="mod ord topLvl">
          <ac:chgData name="Mr. PPT" userId="6442ff2356111531" providerId="LiveId" clId="{9E5A8E78-448E-430E-B339-3D00D8E655B1}" dt="2022-11-30T06:54:21.547" v="12076" actId="692"/>
          <ac:spMkLst>
            <pc:docMk/>
            <pc:sldMk cId="874226907" sldId="1976"/>
            <ac:spMk id="13" creationId="{EACE2CC4-8B70-99B9-6690-378200287FC3}"/>
          </ac:spMkLst>
        </pc:spChg>
        <pc:spChg chg="del mod topLvl">
          <ac:chgData name="Mr. PPT" userId="6442ff2356111531" providerId="LiveId" clId="{9E5A8E78-448E-430E-B339-3D00D8E655B1}" dt="2022-11-28T09:22:42.884" v="10590" actId="478"/>
          <ac:spMkLst>
            <pc:docMk/>
            <pc:sldMk cId="874226907" sldId="1976"/>
            <ac:spMk id="14" creationId="{C3FFB976-5E79-1F35-BE12-E451AC79AA16}"/>
          </ac:spMkLst>
        </pc:spChg>
        <pc:spChg chg="add del mod topLvl">
          <ac:chgData name="Mr. PPT" userId="6442ff2356111531" providerId="LiveId" clId="{9E5A8E78-448E-430E-B339-3D00D8E655B1}" dt="2022-11-28T09:25:34.917" v="10626" actId="478"/>
          <ac:spMkLst>
            <pc:docMk/>
            <pc:sldMk cId="874226907" sldId="1976"/>
            <ac:spMk id="15" creationId="{A6FE23DD-5F18-3CD0-A2F8-E51923A63953}"/>
          </ac:spMkLst>
        </pc:spChg>
        <pc:spChg chg="add del mod topLvl">
          <ac:chgData name="Mr. PPT" userId="6442ff2356111531" providerId="LiveId" clId="{9E5A8E78-448E-430E-B339-3D00D8E655B1}" dt="2022-11-28T09:25:34.917" v="10626" actId="478"/>
          <ac:spMkLst>
            <pc:docMk/>
            <pc:sldMk cId="874226907" sldId="1976"/>
            <ac:spMk id="16" creationId="{563BF42A-FF15-9E3F-7B38-F808E301C93E}"/>
          </ac:spMkLst>
        </pc:spChg>
        <pc:spChg chg="add del mod topLvl">
          <ac:chgData name="Mr. PPT" userId="6442ff2356111531" providerId="LiveId" clId="{9E5A8E78-448E-430E-B339-3D00D8E655B1}" dt="2022-11-28T09:25:34.917" v="10626" actId="478"/>
          <ac:spMkLst>
            <pc:docMk/>
            <pc:sldMk cId="874226907" sldId="1976"/>
            <ac:spMk id="17" creationId="{B10AD115-C322-E308-69A0-BFBD9D8887E6}"/>
          </ac:spMkLst>
        </pc:spChg>
        <pc:spChg chg="add del mod topLvl">
          <ac:chgData name="Mr. PPT" userId="6442ff2356111531" providerId="LiveId" clId="{9E5A8E78-448E-430E-B339-3D00D8E655B1}" dt="2022-11-28T09:24:27.106" v="10610" actId="478"/>
          <ac:spMkLst>
            <pc:docMk/>
            <pc:sldMk cId="874226907" sldId="1976"/>
            <ac:spMk id="18" creationId="{BFD6085E-4859-6C0C-9343-1519C3427AF4}"/>
          </ac:spMkLst>
        </pc:spChg>
        <pc:spChg chg="add mod topLvl">
          <ac:chgData name="Mr. PPT" userId="6442ff2356111531" providerId="LiveId" clId="{9E5A8E78-448E-430E-B339-3D00D8E655B1}" dt="2022-11-28T09:32:23.600" v="10648" actId="165"/>
          <ac:spMkLst>
            <pc:docMk/>
            <pc:sldMk cId="874226907" sldId="1976"/>
            <ac:spMk id="20" creationId="{AE57E5E6-9179-840F-4D16-EDF5430FBA4D}"/>
          </ac:spMkLst>
        </pc:spChg>
        <pc:spChg chg="add mod topLvl">
          <ac:chgData name="Mr. PPT" userId="6442ff2356111531" providerId="LiveId" clId="{9E5A8E78-448E-430E-B339-3D00D8E655B1}" dt="2022-11-28T09:32:23.600" v="10648" actId="165"/>
          <ac:spMkLst>
            <pc:docMk/>
            <pc:sldMk cId="874226907" sldId="1976"/>
            <ac:spMk id="21" creationId="{69630276-91C2-CBC6-030A-E3B4299E9395}"/>
          </ac:spMkLst>
        </pc:spChg>
        <pc:spChg chg="mod topLvl">
          <ac:chgData name="Mr. PPT" userId="6442ff2356111531" providerId="LiveId" clId="{9E5A8E78-448E-430E-B339-3D00D8E655B1}" dt="2022-11-28T09:32:23.600" v="10648" actId="165"/>
          <ac:spMkLst>
            <pc:docMk/>
            <pc:sldMk cId="874226907" sldId="1976"/>
            <ac:spMk id="24" creationId="{39A9CA4B-6C2C-8287-7F78-5BF0775524E1}"/>
          </ac:spMkLst>
        </pc:spChg>
        <pc:spChg chg="mod topLvl">
          <ac:chgData name="Mr. PPT" userId="6442ff2356111531" providerId="LiveId" clId="{9E5A8E78-448E-430E-B339-3D00D8E655B1}" dt="2022-11-28T09:32:23.600" v="10648" actId="165"/>
          <ac:spMkLst>
            <pc:docMk/>
            <pc:sldMk cId="874226907" sldId="1976"/>
            <ac:spMk id="25" creationId="{F8812C0A-5CD6-4FC8-9E4A-8714FB3992F6}"/>
          </ac:spMkLst>
        </pc:spChg>
        <pc:spChg chg="mod topLvl">
          <ac:chgData name="Mr. PPT" userId="6442ff2356111531" providerId="LiveId" clId="{9E5A8E78-448E-430E-B339-3D00D8E655B1}" dt="2022-11-28T09:32:23.600" v="10648" actId="165"/>
          <ac:spMkLst>
            <pc:docMk/>
            <pc:sldMk cId="874226907" sldId="1976"/>
            <ac:spMk id="27" creationId="{C95BA149-C154-F9F9-B85E-AF3672870632}"/>
          </ac:spMkLst>
        </pc:spChg>
        <pc:spChg chg="mod topLvl">
          <ac:chgData name="Mr. PPT" userId="6442ff2356111531" providerId="LiveId" clId="{9E5A8E78-448E-430E-B339-3D00D8E655B1}" dt="2022-11-28T09:32:23.600" v="10648" actId="165"/>
          <ac:spMkLst>
            <pc:docMk/>
            <pc:sldMk cId="874226907" sldId="1976"/>
            <ac:spMk id="28" creationId="{D322CAED-A59D-97D7-F4A0-D85E8748320C}"/>
          </ac:spMkLst>
        </pc:spChg>
        <pc:spChg chg="mod topLvl">
          <ac:chgData name="Mr. PPT" userId="6442ff2356111531" providerId="LiveId" clId="{9E5A8E78-448E-430E-B339-3D00D8E655B1}" dt="2022-11-28T09:32:23.600" v="10648" actId="165"/>
          <ac:spMkLst>
            <pc:docMk/>
            <pc:sldMk cId="874226907" sldId="1976"/>
            <ac:spMk id="30" creationId="{68794F39-A91B-D8EE-80E5-8B5822307008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31" creationId="{92C06DEE-FA69-89C6-F0C7-3FB1897753AD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33" creationId="{8FC435B9-6547-CB69-4CB2-3907A5EE7F67}"/>
          </ac:spMkLst>
        </pc:spChg>
        <pc:spChg chg="mod topLvl">
          <ac:chgData name="Mr. PPT" userId="6442ff2356111531" providerId="LiveId" clId="{9E5A8E78-448E-430E-B339-3D00D8E655B1}" dt="2022-11-28T09:32:23.600" v="10648" actId="165"/>
          <ac:spMkLst>
            <pc:docMk/>
            <pc:sldMk cId="874226907" sldId="1976"/>
            <ac:spMk id="34" creationId="{2B7CF646-4A04-2C7A-C6C7-78EED916AE4F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36" creationId="{25E7268B-9D1A-8B60-ECFB-A7AD35DDF93D}"/>
          </ac:spMkLst>
        </pc:spChg>
        <pc:spChg chg="add del mod">
          <ac:chgData name="Mr. PPT" userId="6442ff2356111531" providerId="LiveId" clId="{9E5A8E78-448E-430E-B339-3D00D8E655B1}" dt="2022-11-28T09:23:20.343" v="10595"/>
          <ac:spMkLst>
            <pc:docMk/>
            <pc:sldMk cId="874226907" sldId="1976"/>
            <ac:spMk id="37" creationId="{E13CE481-D8EA-C42E-2D73-9DB67A240657}"/>
          </ac:spMkLst>
        </pc:spChg>
        <pc:spChg chg="mod ord">
          <ac:chgData name="Mr. PPT" userId="6442ff2356111531" providerId="LiveId" clId="{9E5A8E78-448E-430E-B339-3D00D8E655B1}" dt="2022-11-28T09:24:28.403" v="10611" actId="167"/>
          <ac:spMkLst>
            <pc:docMk/>
            <pc:sldMk cId="874226907" sldId="1976"/>
            <ac:spMk id="38" creationId="{06774D99-92DF-B1B3-AE0F-E656861A9E89}"/>
          </ac:spMkLst>
        </pc:spChg>
        <pc:spChg chg="del">
          <ac:chgData name="Mr. PPT" userId="6442ff2356111531" providerId="LiveId" clId="{9E5A8E78-448E-430E-B339-3D00D8E655B1}" dt="2022-11-30T07:05:04.072" v="12221" actId="478"/>
          <ac:spMkLst>
            <pc:docMk/>
            <pc:sldMk cId="874226907" sldId="1976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43" creationId="{6995C5E1-AB25-001C-5C99-939EC220DAAD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44" creationId="{04CC3C8C-7AFB-4F73-71F0-EB3A1DE6B1DE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47" creationId="{1325B4A9-A88F-CAEF-36E2-E5C2608C544C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48" creationId="{6A558E8B-0242-30DA-10F3-2E69858073A2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51" creationId="{482AB999-A61D-6D1B-6993-91839E8BF37B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53" creationId="{A6C53BDA-B0DD-8978-2613-46571A098510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56" creationId="{6576BD28-C347-DF94-30CC-5C3DAFFF9CCF}"/>
          </ac:spMkLst>
        </pc:spChg>
        <pc:spChg chg="del">
          <ac:chgData name="Mr. PPT" userId="6442ff2356111531" providerId="LiveId" clId="{9E5A8E78-448E-430E-B339-3D00D8E655B1}" dt="2022-11-28T09:20:35.624" v="10569" actId="478"/>
          <ac:spMkLst>
            <pc:docMk/>
            <pc:sldMk cId="874226907" sldId="1976"/>
            <ac:spMk id="57" creationId="{67507E90-D3CC-81F7-42F5-DF644C08C566}"/>
          </ac:spMkLst>
        </pc:spChg>
        <pc:grpChg chg="add del mod topLvl">
          <ac:chgData name="Mr. PPT" userId="6442ff2356111531" providerId="LiveId" clId="{9E5A8E78-448E-430E-B339-3D00D8E655B1}" dt="2022-11-28T09:22:25.710" v="10585" actId="165"/>
          <ac:grpSpMkLst>
            <pc:docMk/>
            <pc:sldMk cId="874226907" sldId="1976"/>
            <ac:grpSpMk id="8" creationId="{B3F756EC-D1E3-6FF1-0DE5-BD2F5533C641}"/>
          </ac:grpSpMkLst>
        </pc:grpChg>
        <pc:grpChg chg="del mod topLvl">
          <ac:chgData name="Mr. PPT" userId="6442ff2356111531" providerId="LiveId" clId="{9E5A8E78-448E-430E-B339-3D00D8E655B1}" dt="2022-11-28T09:22:27.533" v="10586" actId="165"/>
          <ac:grpSpMkLst>
            <pc:docMk/>
            <pc:sldMk cId="874226907" sldId="1976"/>
            <ac:grpSpMk id="12" creationId="{E696D0A2-A42C-61C5-6B69-8C5E4C4FBB00}"/>
          </ac:grpSpMkLst>
        </pc:grpChg>
        <pc:grpChg chg="add del mod">
          <ac:chgData name="Mr. PPT" userId="6442ff2356111531" providerId="LiveId" clId="{9E5A8E78-448E-430E-B339-3D00D8E655B1}" dt="2022-11-28T09:22:23.622" v="10584" actId="165"/>
          <ac:grpSpMkLst>
            <pc:docMk/>
            <pc:sldMk cId="874226907" sldId="1976"/>
            <ac:grpSpMk id="19" creationId="{937E30D1-9A22-0E10-B461-426430861BFE}"/>
          </ac:grpSpMkLst>
        </pc:grpChg>
        <pc:grpChg chg="add del mod topLvl">
          <ac:chgData name="Mr. PPT" userId="6442ff2356111531" providerId="LiveId" clId="{9E5A8E78-448E-430E-B339-3D00D8E655B1}" dt="2022-11-28T09:22:18.574" v="10583" actId="165"/>
          <ac:grpSpMkLst>
            <pc:docMk/>
            <pc:sldMk cId="874226907" sldId="1976"/>
            <ac:grpSpMk id="22" creationId="{E28A5E1E-C7D3-144B-03BB-46C2F49252FD}"/>
          </ac:grpSpMkLst>
        </pc:grpChg>
        <pc:grpChg chg="add del mod topLvl">
          <ac:chgData name="Mr. PPT" userId="6442ff2356111531" providerId="LiveId" clId="{9E5A8E78-448E-430E-B339-3D00D8E655B1}" dt="2022-11-28T09:22:18.574" v="10583" actId="165"/>
          <ac:grpSpMkLst>
            <pc:docMk/>
            <pc:sldMk cId="874226907" sldId="1976"/>
            <ac:grpSpMk id="23" creationId="{EE116BCE-0DBD-B7B2-65DD-9616A35C1E65}"/>
          </ac:grpSpMkLst>
        </pc:grpChg>
        <pc:grpChg chg="add del mod topLvl">
          <ac:chgData name="Mr. PPT" userId="6442ff2356111531" providerId="LiveId" clId="{9E5A8E78-448E-430E-B339-3D00D8E655B1}" dt="2022-11-28T09:22:18.574" v="10583" actId="165"/>
          <ac:grpSpMkLst>
            <pc:docMk/>
            <pc:sldMk cId="874226907" sldId="1976"/>
            <ac:grpSpMk id="26" creationId="{451A8C63-45B7-6C9A-7A91-5B1E93205D02}"/>
          </ac:grpSpMkLst>
        </pc:grpChg>
        <pc:grpChg chg="add del mod topLvl">
          <ac:chgData name="Mr. PPT" userId="6442ff2356111531" providerId="LiveId" clId="{9E5A8E78-448E-430E-B339-3D00D8E655B1}" dt="2022-11-28T09:22:18.574" v="10583" actId="165"/>
          <ac:grpSpMkLst>
            <pc:docMk/>
            <pc:sldMk cId="874226907" sldId="1976"/>
            <ac:grpSpMk id="29" creationId="{F07EFE66-47D6-FFF4-3AB7-DBAEE5753C4B}"/>
          </ac:grpSpMkLst>
        </pc:grpChg>
        <pc:grpChg chg="add del mod">
          <ac:chgData name="Mr. PPT" userId="6442ff2356111531" providerId="LiveId" clId="{9E5A8E78-448E-430E-B339-3D00D8E655B1}" dt="2022-11-28T09:22:16.109" v="10582" actId="165"/>
          <ac:grpSpMkLst>
            <pc:docMk/>
            <pc:sldMk cId="874226907" sldId="1976"/>
            <ac:grpSpMk id="35" creationId="{477DC44D-A15B-7AD6-06D2-56AEBD1BA25E}"/>
          </ac:grpSpMkLst>
        </pc:grpChg>
        <pc:grpChg chg="add del mod">
          <ac:chgData name="Mr. PPT" userId="6442ff2356111531" providerId="LiveId" clId="{9E5A8E78-448E-430E-B339-3D00D8E655B1}" dt="2022-11-28T09:32:23.600" v="10648" actId="165"/>
          <ac:grpSpMkLst>
            <pc:docMk/>
            <pc:sldMk cId="874226907" sldId="1976"/>
            <ac:grpSpMk id="50" creationId="{57A8C422-27BF-68FD-3FEC-D70F6926E2AF}"/>
          </ac:grpSpMkLst>
        </pc:grpChg>
        <pc:picChg chg="mod ord">
          <ac:chgData name="Mr. PPT" userId="6442ff2356111531" providerId="LiveId" clId="{9E5A8E78-448E-430E-B339-3D00D8E655B1}" dt="2022-11-28T09:25:25.579" v="10624" actId="553"/>
          <ac:picMkLst>
            <pc:docMk/>
            <pc:sldMk cId="874226907" sldId="1976"/>
            <ac:picMk id="32" creationId="{4260A2C0-DB2B-1D30-6416-CF306D23A437}"/>
          </ac:picMkLst>
        </pc:picChg>
        <pc:picChg chg="del">
          <ac:chgData name="Mr. PPT" userId="6442ff2356111531" providerId="LiveId" clId="{9E5A8E78-448E-430E-B339-3D00D8E655B1}" dt="2022-11-28T09:20:35.624" v="10569" actId="478"/>
          <ac:picMkLst>
            <pc:docMk/>
            <pc:sldMk cId="874226907" sldId="1976"/>
            <ac:picMk id="39" creationId="{53812C96-9427-7D71-BF38-7C28EAD2D76A}"/>
          </ac:picMkLst>
        </pc:picChg>
        <pc:picChg chg="add del mod">
          <ac:chgData name="Mr. PPT" userId="6442ff2356111531" providerId="LiveId" clId="{9E5A8E78-448E-430E-B339-3D00D8E655B1}" dt="2022-11-30T07:05:04.072" v="12221" actId="478"/>
          <ac:picMkLst>
            <pc:docMk/>
            <pc:sldMk cId="874226907" sldId="1976"/>
            <ac:picMk id="40" creationId="{AA2BEF4A-892D-24C4-B185-2A97990713FE}"/>
          </ac:picMkLst>
        </pc:picChg>
        <pc:picChg chg="add mod ord">
          <ac:chgData name="Mr. PPT" userId="6442ff2356111531" providerId="LiveId" clId="{9E5A8E78-448E-430E-B339-3D00D8E655B1}" dt="2022-11-28T09:25:29.823" v="10625" actId="167"/>
          <ac:picMkLst>
            <pc:docMk/>
            <pc:sldMk cId="874226907" sldId="1976"/>
            <ac:picMk id="42" creationId="{204B589E-08E3-D213-526F-CEF03A39B2DB}"/>
          </ac:picMkLst>
        </pc:picChg>
        <pc:picChg chg="add mod ord">
          <ac:chgData name="Mr. PPT" userId="6442ff2356111531" providerId="LiveId" clId="{9E5A8E78-448E-430E-B339-3D00D8E655B1}" dt="2022-11-28T09:25:29.823" v="10625" actId="167"/>
          <ac:picMkLst>
            <pc:docMk/>
            <pc:sldMk cId="874226907" sldId="1976"/>
            <ac:picMk id="45" creationId="{87631A77-05E8-E7E2-CD16-7489770AB21E}"/>
          </ac:picMkLst>
        </pc:picChg>
        <pc:picChg chg="del">
          <ac:chgData name="Mr. PPT" userId="6442ff2356111531" providerId="LiveId" clId="{9E5A8E78-448E-430E-B339-3D00D8E655B1}" dt="2022-11-28T09:20:35.624" v="10569" actId="478"/>
          <ac:picMkLst>
            <pc:docMk/>
            <pc:sldMk cId="874226907" sldId="1976"/>
            <ac:picMk id="46" creationId="{D73AAD5F-4234-46C6-DFE3-A09AA44F6F9E}"/>
          </ac:picMkLst>
        </pc:picChg>
        <pc:picChg chg="add mod ord">
          <ac:chgData name="Mr. PPT" userId="6442ff2356111531" providerId="LiveId" clId="{9E5A8E78-448E-430E-B339-3D00D8E655B1}" dt="2022-11-28T09:25:29.823" v="10625" actId="167"/>
          <ac:picMkLst>
            <pc:docMk/>
            <pc:sldMk cId="874226907" sldId="1976"/>
            <ac:picMk id="49" creationId="{4F96124B-433F-8D2D-645B-94DFB82017C7}"/>
          </ac:picMkLst>
        </pc:picChg>
        <pc:picChg chg="del">
          <ac:chgData name="Mr. PPT" userId="6442ff2356111531" providerId="LiveId" clId="{9E5A8E78-448E-430E-B339-3D00D8E655B1}" dt="2022-11-28T09:20:35.624" v="10569" actId="478"/>
          <ac:picMkLst>
            <pc:docMk/>
            <pc:sldMk cId="874226907" sldId="1976"/>
            <ac:picMk id="55" creationId="{49EE61E1-0752-1677-14F3-4E7227133A67}"/>
          </ac:picMkLst>
        </pc:picChg>
        <pc:picChg chg="del mod">
          <ac:chgData name="Mr. PPT" userId="6442ff2356111531" providerId="LiveId" clId="{9E5A8E78-448E-430E-B339-3D00D8E655B1}" dt="2022-11-30T07:05:04.072" v="12221" actId="478"/>
          <ac:picMkLst>
            <pc:docMk/>
            <pc:sldMk cId="874226907" sldId="1976"/>
            <ac:picMk id="178" creationId="{4BF46A1F-49DE-B450-3F56-640E6E3DBCDC}"/>
          </ac:picMkLst>
        </pc:picChg>
        <pc:picChg chg="del mod">
          <ac:chgData name="Mr. PPT" userId="6442ff2356111531" providerId="LiveId" clId="{9E5A8E78-448E-430E-B339-3D00D8E655B1}" dt="2022-11-30T07:05:04.072" v="12221" actId="478"/>
          <ac:picMkLst>
            <pc:docMk/>
            <pc:sldMk cId="874226907" sldId="1976"/>
            <ac:picMk id="179" creationId="{573B703C-BAC0-9357-2870-BA8DA95A23E0}"/>
          </ac:picMkLst>
        </pc:picChg>
        <pc:picChg chg="del mod">
          <ac:chgData name="Mr. PPT" userId="6442ff2356111531" providerId="LiveId" clId="{9E5A8E78-448E-430E-B339-3D00D8E655B1}" dt="2022-11-30T07:05:04.072" v="12221" actId="478"/>
          <ac:picMkLst>
            <pc:docMk/>
            <pc:sldMk cId="874226907" sldId="1976"/>
            <ac:picMk id="180" creationId="{6254A3B1-B230-60BF-17EC-27C081751AE8}"/>
          </ac:picMkLst>
        </pc:picChg>
        <pc:picChg chg="del mod">
          <ac:chgData name="Mr. PPT" userId="6442ff2356111531" providerId="LiveId" clId="{9E5A8E78-448E-430E-B339-3D00D8E655B1}" dt="2022-11-30T07:05:04.072" v="12221" actId="478"/>
          <ac:picMkLst>
            <pc:docMk/>
            <pc:sldMk cId="874226907" sldId="1976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5:04.072" v="12221" actId="478"/>
          <ac:picMkLst>
            <pc:docMk/>
            <pc:sldMk cId="874226907" sldId="1976"/>
            <ac:picMk id="183" creationId="{6A717169-235A-7AA8-276E-87AA1C7053A8}"/>
          </ac:picMkLst>
        </pc:picChg>
      </pc:sldChg>
      <pc:sldChg chg="addSp delSp modSp add mod">
        <pc:chgData name="Mr. PPT" userId="6442ff2356111531" providerId="LiveId" clId="{9E5A8E78-448E-430E-B339-3D00D8E655B1}" dt="2022-11-30T07:05:05.724" v="12222" actId="478"/>
        <pc:sldMkLst>
          <pc:docMk/>
          <pc:sldMk cId="413801577" sldId="1977"/>
        </pc:sldMkLst>
        <pc:spChg chg="mod">
          <ac:chgData name="Mr. PPT" userId="6442ff2356111531" providerId="LiveId" clId="{9E5A8E78-448E-430E-B339-3D00D8E655B1}" dt="2022-11-28T09:36:14.373" v="10815" actId="552"/>
          <ac:spMkLst>
            <pc:docMk/>
            <pc:sldMk cId="413801577" sldId="1977"/>
            <ac:spMk id="2" creationId="{932EC26B-622B-47F1-A960-FA12191345B2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8" creationId="{BB7D276B-5C08-2ADA-EB61-7C27B6C4F192}"/>
          </ac:spMkLst>
        </pc:spChg>
        <pc:spChg chg="del">
          <ac:chgData name="Mr. PPT" userId="6442ff2356111531" providerId="LiveId" clId="{9E5A8E78-448E-430E-B339-3D00D8E655B1}" dt="2022-11-28T09:32:21.495" v="10647" actId="478"/>
          <ac:spMkLst>
            <pc:docMk/>
            <pc:sldMk cId="413801577" sldId="1977"/>
            <ac:spMk id="10" creationId="{2A6C0226-D181-DF0B-B6DC-76F0BC9334A9}"/>
          </ac:spMkLst>
        </pc:spChg>
        <pc:spChg chg="del">
          <ac:chgData name="Mr. PPT" userId="6442ff2356111531" providerId="LiveId" clId="{9E5A8E78-448E-430E-B339-3D00D8E655B1}" dt="2022-11-28T09:32:21.495" v="10647" actId="478"/>
          <ac:spMkLst>
            <pc:docMk/>
            <pc:sldMk cId="413801577" sldId="1977"/>
            <ac:spMk id="11" creationId="{ECE09D38-02E7-F9A1-49C3-AA8C12225F87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12" creationId="{7ABE89CF-3DD5-7962-C73F-74B45A2112DC}"/>
          </ac:spMkLst>
        </pc:spChg>
        <pc:spChg chg="del">
          <ac:chgData name="Mr. PPT" userId="6442ff2356111531" providerId="LiveId" clId="{9E5A8E78-448E-430E-B339-3D00D8E655B1}" dt="2022-11-28T09:32:19.634" v="10646" actId="478"/>
          <ac:spMkLst>
            <pc:docMk/>
            <pc:sldMk cId="413801577" sldId="1977"/>
            <ac:spMk id="13" creationId="{EACE2CC4-8B70-99B9-6690-378200287FC3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14" creationId="{4FC5C48C-504E-08E4-4217-E94D494C1D87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15" creationId="{7830090F-FEAB-FF30-65B9-1430B075ADC2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16" creationId="{1B7D2E4E-8692-96C3-E4F5-08F0101E65C0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17" creationId="{F5861F6D-7A48-C261-1EE1-42FAEE29F5C3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18" creationId="{E2C1BAB9-5419-0A6E-C74E-C63DB7829DF2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19" creationId="{F9E11252-A808-5A67-CDB1-402FBEDFE785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22" creationId="{FE8B16A4-3ED0-1D27-6FE7-A29ADD0F7A10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23" creationId="{BE60F3F8-49EB-5CAF-E99F-F65E66D55B85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26" creationId="{70071B9B-26F7-6351-9D58-94D29606D0F1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29" creationId="{07383580-BDF8-4912-15E1-FF3A8AAFA162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31" creationId="{8C308098-9137-3FBA-BA5F-1C0FBF2043D9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33" creationId="{01B3982F-CC25-0557-509F-4C87C1805F68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35" creationId="{6A86F04D-7DBC-4331-5B7A-8000CD896AAA}"/>
          </ac:spMkLst>
        </pc:spChg>
        <pc:spChg chg="add del mod">
          <ac:chgData name="Mr. PPT" userId="6442ff2356111531" providerId="LiveId" clId="{9E5A8E78-448E-430E-B339-3D00D8E655B1}" dt="2022-11-28T09:32:47.323" v="10679" actId="478"/>
          <ac:spMkLst>
            <pc:docMk/>
            <pc:sldMk cId="413801577" sldId="1977"/>
            <ac:spMk id="36" creationId="{E8478233-AB0A-52DB-4F70-FCF866A9FE1F}"/>
          </ac:spMkLst>
        </pc:spChg>
        <pc:spChg chg="del">
          <ac:chgData name="Mr. PPT" userId="6442ff2356111531" providerId="LiveId" clId="{9E5A8E78-448E-430E-B339-3D00D8E655B1}" dt="2022-11-28T09:32:19.634" v="10646" actId="478"/>
          <ac:spMkLst>
            <pc:docMk/>
            <pc:sldMk cId="413801577" sldId="1977"/>
            <ac:spMk id="38" creationId="{06774D99-92DF-B1B3-AE0F-E656861A9E89}"/>
          </ac:spMkLst>
        </pc:spChg>
        <pc:spChg chg="add del mod">
          <ac:chgData name="Mr. PPT" userId="6442ff2356111531" providerId="LiveId" clId="{9E5A8E78-448E-430E-B339-3D00D8E655B1}" dt="2022-11-28T09:36:04.817" v="10814" actId="478"/>
          <ac:spMkLst>
            <pc:docMk/>
            <pc:sldMk cId="413801577" sldId="1977"/>
            <ac:spMk id="39" creationId="{0397EB00-8759-073B-069C-16FD2D059AA5}"/>
          </ac:spMkLst>
        </pc:spChg>
        <pc:spChg chg="del">
          <ac:chgData name="Mr. PPT" userId="6442ff2356111531" providerId="LiveId" clId="{9E5A8E78-448E-430E-B339-3D00D8E655B1}" dt="2022-11-30T07:05:05.724" v="12222" actId="478"/>
          <ac:spMkLst>
            <pc:docMk/>
            <pc:sldMk cId="413801577" sldId="1977"/>
            <ac:spMk id="41" creationId="{F61FBFA5-2054-4DB8-916E-11EAE433D6F3}"/>
          </ac:spMkLst>
        </pc:spChg>
        <pc:spChg chg="add mod topLvl">
          <ac:chgData name="Mr. PPT" userId="6442ff2356111531" providerId="LiveId" clId="{9E5A8E78-448E-430E-B339-3D00D8E655B1}" dt="2022-11-28T09:37:01.421" v="10822" actId="165"/>
          <ac:spMkLst>
            <pc:docMk/>
            <pc:sldMk cId="413801577" sldId="1977"/>
            <ac:spMk id="53" creationId="{CE256584-0483-FF1A-C28B-0C06798CB989}"/>
          </ac:spMkLst>
        </pc:spChg>
        <pc:spChg chg="add mod topLvl">
          <ac:chgData name="Mr. PPT" userId="6442ff2356111531" providerId="LiveId" clId="{9E5A8E78-448E-430E-B339-3D00D8E655B1}" dt="2022-11-28T09:37:01.421" v="10822" actId="165"/>
          <ac:spMkLst>
            <pc:docMk/>
            <pc:sldMk cId="413801577" sldId="1977"/>
            <ac:spMk id="54" creationId="{C9895C32-CE5D-14D8-D0D5-46DBDB268558}"/>
          </ac:spMkLst>
        </pc:spChg>
        <pc:spChg chg="add mod topLvl">
          <ac:chgData name="Mr. PPT" userId="6442ff2356111531" providerId="LiveId" clId="{9E5A8E78-448E-430E-B339-3D00D8E655B1}" dt="2022-11-28T09:37:01.421" v="10822" actId="165"/>
          <ac:spMkLst>
            <pc:docMk/>
            <pc:sldMk cId="413801577" sldId="1977"/>
            <ac:spMk id="55" creationId="{5A646D26-6DC1-95FE-01E9-A30D11007F7F}"/>
          </ac:spMkLst>
        </pc:spChg>
        <pc:spChg chg="add mod topLvl">
          <ac:chgData name="Mr. PPT" userId="6442ff2356111531" providerId="LiveId" clId="{9E5A8E78-448E-430E-B339-3D00D8E655B1}" dt="2022-11-28T09:37:01.421" v="10822" actId="165"/>
          <ac:spMkLst>
            <pc:docMk/>
            <pc:sldMk cId="413801577" sldId="1977"/>
            <ac:spMk id="56" creationId="{5D4A6330-DF3F-3C41-20E3-2C7266D85E7A}"/>
          </ac:spMkLst>
        </pc:spChg>
        <pc:spChg chg="add del mod">
          <ac:chgData name="Mr. PPT" userId="6442ff2356111531" providerId="LiveId" clId="{9E5A8E78-448E-430E-B339-3D00D8E655B1}" dt="2022-11-28T09:34:47.123" v="10723" actId="478"/>
          <ac:spMkLst>
            <pc:docMk/>
            <pc:sldMk cId="413801577" sldId="1977"/>
            <ac:spMk id="57" creationId="{07DC7C32-F809-D651-C9B1-E2150C8B388F}"/>
          </ac:spMkLst>
        </pc:spChg>
        <pc:spChg chg="add del mod">
          <ac:chgData name="Mr. PPT" userId="6442ff2356111531" providerId="LiveId" clId="{9E5A8E78-448E-430E-B339-3D00D8E655B1}" dt="2022-11-28T09:34:47.123" v="10723" actId="478"/>
          <ac:spMkLst>
            <pc:docMk/>
            <pc:sldMk cId="413801577" sldId="1977"/>
            <ac:spMk id="58" creationId="{2D396C63-ED07-5538-8CA5-D93A0FAFFF1D}"/>
          </ac:spMkLst>
        </pc:spChg>
        <pc:spChg chg="add del mod">
          <ac:chgData name="Mr. PPT" userId="6442ff2356111531" providerId="LiveId" clId="{9E5A8E78-448E-430E-B339-3D00D8E655B1}" dt="2022-11-28T09:34:48.171" v="10724" actId="478"/>
          <ac:spMkLst>
            <pc:docMk/>
            <pc:sldMk cId="413801577" sldId="1977"/>
            <ac:spMk id="59" creationId="{55ACCD10-DC41-0C78-95F8-A293E4A9799C}"/>
          </ac:spMkLst>
        </pc:spChg>
        <pc:spChg chg="add del mod">
          <ac:chgData name="Mr. PPT" userId="6442ff2356111531" providerId="LiveId" clId="{9E5A8E78-448E-430E-B339-3D00D8E655B1}" dt="2022-11-28T09:34:48.171" v="10724" actId="478"/>
          <ac:spMkLst>
            <pc:docMk/>
            <pc:sldMk cId="413801577" sldId="1977"/>
            <ac:spMk id="60" creationId="{15EE1A5B-B5F6-F498-B44E-00C4B4E50623}"/>
          </ac:spMkLst>
        </pc:spChg>
        <pc:spChg chg="add del mod">
          <ac:chgData name="Mr. PPT" userId="6442ff2356111531" providerId="LiveId" clId="{9E5A8E78-448E-430E-B339-3D00D8E655B1}" dt="2022-11-28T09:34:49.420" v="10725" actId="478"/>
          <ac:spMkLst>
            <pc:docMk/>
            <pc:sldMk cId="413801577" sldId="1977"/>
            <ac:spMk id="61" creationId="{5C914A08-B2A0-33FD-90AC-AD6C6BD62110}"/>
          </ac:spMkLst>
        </pc:spChg>
        <pc:spChg chg="add del mod">
          <ac:chgData name="Mr. PPT" userId="6442ff2356111531" providerId="LiveId" clId="{9E5A8E78-448E-430E-B339-3D00D8E655B1}" dt="2022-11-28T09:34:49.420" v="10725" actId="478"/>
          <ac:spMkLst>
            <pc:docMk/>
            <pc:sldMk cId="413801577" sldId="1977"/>
            <ac:spMk id="62" creationId="{CE0BFECD-B6BF-68DF-920E-6BE842489794}"/>
          </ac:spMkLst>
        </pc:spChg>
        <pc:spChg chg="add mod">
          <ac:chgData name="Mr. PPT" userId="6442ff2356111531" providerId="LiveId" clId="{9E5A8E78-448E-430E-B339-3D00D8E655B1}" dt="2022-11-28T09:37:22.352" v="10826"/>
          <ac:spMkLst>
            <pc:docMk/>
            <pc:sldMk cId="413801577" sldId="1977"/>
            <ac:spMk id="71" creationId="{209711FB-A707-DE87-509D-DF7CE2C26805}"/>
          </ac:spMkLst>
        </pc:spChg>
        <pc:spChg chg="add mod">
          <ac:chgData name="Mr. PPT" userId="6442ff2356111531" providerId="LiveId" clId="{9E5A8E78-448E-430E-B339-3D00D8E655B1}" dt="2022-11-28T09:36:18.722" v="10816" actId="164"/>
          <ac:spMkLst>
            <pc:docMk/>
            <pc:sldMk cId="413801577" sldId="1977"/>
            <ac:spMk id="79" creationId="{3EDC3B99-5AC6-4EC6-2436-AA10B913EE5C}"/>
          </ac:spMkLst>
        </pc:spChg>
        <pc:spChg chg="add mod">
          <ac:chgData name="Mr. PPT" userId="6442ff2356111531" providerId="LiveId" clId="{9E5A8E78-448E-430E-B339-3D00D8E655B1}" dt="2022-11-28T09:36:18.722" v="10816" actId="164"/>
          <ac:spMkLst>
            <pc:docMk/>
            <pc:sldMk cId="413801577" sldId="1977"/>
            <ac:spMk id="81" creationId="{58AB6F64-7BA1-B690-69F2-8E7C877259E9}"/>
          </ac:spMkLst>
        </pc:spChg>
        <pc:spChg chg="add mod">
          <ac:chgData name="Mr. PPT" userId="6442ff2356111531" providerId="LiveId" clId="{9E5A8E78-448E-430E-B339-3D00D8E655B1}" dt="2022-11-28T09:37:24.436" v="10828"/>
          <ac:spMkLst>
            <pc:docMk/>
            <pc:sldMk cId="413801577" sldId="1977"/>
            <ac:spMk id="82" creationId="{E738D711-2A26-237A-2262-481ADC10C342}"/>
          </ac:spMkLst>
        </pc:spChg>
        <pc:spChg chg="add del mod">
          <ac:chgData name="Mr. PPT" userId="6442ff2356111531" providerId="LiveId" clId="{9E5A8E78-448E-430E-B339-3D00D8E655B1}" dt="2022-11-28T09:37:25.795" v="10829" actId="478"/>
          <ac:spMkLst>
            <pc:docMk/>
            <pc:sldMk cId="413801577" sldId="1977"/>
            <ac:spMk id="84" creationId="{23B69922-D2DC-4EFE-8675-5B301677F281}"/>
          </ac:spMkLst>
        </pc:spChg>
        <pc:grpChg chg="add mod">
          <ac:chgData name="Mr. PPT" userId="6442ff2356111531" providerId="LiveId" clId="{9E5A8E78-448E-430E-B339-3D00D8E655B1}" dt="2022-11-28T09:32:45.422" v="10678" actId="164"/>
          <ac:grpSpMkLst>
            <pc:docMk/>
            <pc:sldMk cId="413801577" sldId="1977"/>
            <ac:grpSpMk id="37" creationId="{F59A22DF-F712-BFF3-EB11-C19AE95A7613}"/>
          </ac:grpSpMkLst>
        </pc:grpChg>
        <pc:grpChg chg="add 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43" creationId="{DB05E328-ED17-6CB9-ECDA-9318F5C3DD27}"/>
          </ac:grpSpMkLst>
        </pc:grpChg>
        <pc:grpChg chg="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44" creationId="{69B5F704-D10D-DA96-E806-8CF496A711D2}"/>
          </ac:grpSpMkLst>
        </pc:grpChg>
        <pc:grpChg chg="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46" creationId="{8E6CEEE2-84DF-92C2-08FC-86D4FF5E5C75}"/>
          </ac:grpSpMkLst>
        </pc:grpChg>
        <pc:grpChg chg="del">
          <ac:chgData name="Mr. PPT" userId="6442ff2356111531" providerId="LiveId" clId="{9E5A8E78-448E-430E-B339-3D00D8E655B1}" dt="2022-11-28T09:32:21.495" v="10647" actId="478"/>
          <ac:grpSpMkLst>
            <pc:docMk/>
            <pc:sldMk cId="413801577" sldId="1977"/>
            <ac:grpSpMk id="50" creationId="{57A8C422-27BF-68FD-3FEC-D70F6926E2AF}"/>
          </ac:grpSpMkLst>
        </pc:grpChg>
        <pc:grpChg chg="add del mod">
          <ac:chgData name="Mr. PPT" userId="6442ff2356111531" providerId="LiveId" clId="{9E5A8E78-448E-430E-B339-3D00D8E655B1}" dt="2022-11-28T09:37:01.421" v="10822" actId="165"/>
          <ac:grpSpMkLst>
            <pc:docMk/>
            <pc:sldMk cId="413801577" sldId="1977"/>
            <ac:grpSpMk id="63" creationId="{8650EF9E-45C3-16E2-583C-CA9317DD8A6D}"/>
          </ac:grpSpMkLst>
        </pc:grpChg>
        <pc:grpChg chg="add 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64" creationId="{BED9856E-149D-5B7E-E1D3-494EB8D0743C}"/>
          </ac:grpSpMkLst>
        </pc:grpChg>
        <pc:grpChg chg="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65" creationId="{209C5E22-164F-95E0-5396-5C51BF71FE71}"/>
          </ac:grpSpMkLst>
        </pc:grpChg>
        <pc:grpChg chg="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66" creationId="{969A0EAB-DEB6-D217-6259-EAC478F18672}"/>
          </ac:grpSpMkLst>
        </pc:grpChg>
        <pc:grpChg chg="add 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72" creationId="{AC166B26-773C-E1AC-B16F-8E690C5C8900}"/>
          </ac:grpSpMkLst>
        </pc:grpChg>
        <pc:grpChg chg="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73" creationId="{D0A56496-FE3F-1B49-8AF2-1144C0F6DE93}"/>
          </ac:grpSpMkLst>
        </pc:grpChg>
        <pc:grpChg chg="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74" creationId="{A9244DAE-9B39-D4D3-A8CC-3BAF8C43D586}"/>
          </ac:grpSpMkLst>
        </pc:grpChg>
        <pc:grpChg chg="add mod">
          <ac:chgData name="Mr. PPT" userId="6442ff2356111531" providerId="LiveId" clId="{9E5A8E78-448E-430E-B339-3D00D8E655B1}" dt="2022-11-28T09:36:47.603" v="10821" actId="408"/>
          <ac:grpSpMkLst>
            <pc:docMk/>
            <pc:sldMk cId="413801577" sldId="1977"/>
            <ac:grpSpMk id="83" creationId="{7FA47B71-26DF-862E-8D20-AA5E02FC0E30}"/>
          </ac:grpSpMkLst>
        </pc:grpChg>
        <pc:picChg chg="del">
          <ac:chgData name="Mr. PPT" userId="6442ff2356111531" providerId="LiveId" clId="{9E5A8E78-448E-430E-B339-3D00D8E655B1}" dt="2022-11-30T05:38:48.003" v="11271"/>
          <ac:picMkLst>
            <pc:docMk/>
            <pc:sldMk cId="413801577" sldId="1977"/>
            <ac:picMk id="6" creationId="{B2FBEA80-48BA-CA4D-A1BF-E7633810ADA4}"/>
          </ac:picMkLst>
        </pc:picChg>
        <pc:picChg chg="del">
          <ac:chgData name="Mr. PPT" userId="6442ff2356111531" providerId="LiveId" clId="{9E5A8E78-448E-430E-B339-3D00D8E655B1}" dt="2022-11-28T09:32:19.634" v="10646" actId="478"/>
          <ac:picMkLst>
            <pc:docMk/>
            <pc:sldMk cId="413801577" sldId="1977"/>
            <ac:picMk id="32" creationId="{4260A2C0-DB2B-1D30-6416-CF306D23A437}"/>
          </ac:picMkLst>
        </pc:picChg>
        <pc:picChg chg="del">
          <ac:chgData name="Mr. PPT" userId="6442ff2356111531" providerId="LiveId" clId="{9E5A8E78-448E-430E-B339-3D00D8E655B1}" dt="2022-11-30T07:05:05.724" v="12222" actId="478"/>
          <ac:picMkLst>
            <pc:docMk/>
            <pc:sldMk cId="413801577" sldId="1977"/>
            <ac:picMk id="40" creationId="{AA2BEF4A-892D-24C4-B185-2A97990713FE}"/>
          </ac:picMkLst>
        </pc:picChg>
        <pc:picChg chg="del">
          <ac:chgData name="Mr. PPT" userId="6442ff2356111531" providerId="LiveId" clId="{9E5A8E78-448E-430E-B339-3D00D8E655B1}" dt="2022-11-28T09:32:19.634" v="10646" actId="478"/>
          <ac:picMkLst>
            <pc:docMk/>
            <pc:sldMk cId="413801577" sldId="1977"/>
            <ac:picMk id="42" creationId="{204B589E-08E3-D213-526F-CEF03A39B2DB}"/>
          </ac:picMkLst>
        </pc:picChg>
        <pc:picChg chg="del">
          <ac:chgData name="Mr. PPT" userId="6442ff2356111531" providerId="LiveId" clId="{9E5A8E78-448E-430E-B339-3D00D8E655B1}" dt="2022-11-28T09:32:19.634" v="10646" actId="478"/>
          <ac:picMkLst>
            <pc:docMk/>
            <pc:sldMk cId="413801577" sldId="1977"/>
            <ac:picMk id="45" creationId="{87631A77-05E8-E7E2-CD16-7489770AB21E}"/>
          </ac:picMkLst>
        </pc:picChg>
        <pc:picChg chg="del">
          <ac:chgData name="Mr. PPT" userId="6442ff2356111531" providerId="LiveId" clId="{9E5A8E78-448E-430E-B339-3D00D8E655B1}" dt="2022-11-28T09:32:19.634" v="10646" actId="478"/>
          <ac:picMkLst>
            <pc:docMk/>
            <pc:sldMk cId="413801577" sldId="1977"/>
            <ac:picMk id="49" creationId="{4F96124B-433F-8D2D-645B-94DFB82017C7}"/>
          </ac:picMkLst>
        </pc:picChg>
        <pc:picChg chg="del">
          <ac:chgData name="Mr. PPT" userId="6442ff2356111531" providerId="LiveId" clId="{9E5A8E78-448E-430E-B339-3D00D8E655B1}" dt="2022-11-30T07:05:05.724" v="12222" actId="478"/>
          <ac:picMkLst>
            <pc:docMk/>
            <pc:sldMk cId="413801577" sldId="1977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5:05.724" v="12222" actId="478"/>
          <ac:picMkLst>
            <pc:docMk/>
            <pc:sldMk cId="413801577" sldId="1977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5:05.724" v="12222" actId="478"/>
          <ac:picMkLst>
            <pc:docMk/>
            <pc:sldMk cId="413801577" sldId="1977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5:05.724" v="12222" actId="478"/>
          <ac:picMkLst>
            <pc:docMk/>
            <pc:sldMk cId="413801577" sldId="1977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5:05.724" v="12222" actId="478"/>
          <ac:picMkLst>
            <pc:docMk/>
            <pc:sldMk cId="413801577" sldId="1977"/>
            <ac:picMk id="183" creationId="{6A717169-235A-7AA8-276E-87AA1C7053A8}"/>
          </ac:picMkLst>
        </pc:picChg>
        <pc:cxnChg chg="add del mod">
          <ac:chgData name="Mr. PPT" userId="6442ff2356111531" providerId="LiveId" clId="{9E5A8E78-448E-430E-B339-3D00D8E655B1}" dt="2022-11-28T09:32:47.323" v="10679" actId="478"/>
          <ac:cxnSpMkLst>
            <pc:docMk/>
            <pc:sldMk cId="413801577" sldId="1977"/>
            <ac:cxnSpMk id="6" creationId="{A2327323-2961-F9D0-4081-E353E07720C1}"/>
          </ac:cxnSpMkLst>
        </pc:cxnChg>
        <pc:cxnChg chg="add del mod">
          <ac:chgData name="Mr. PPT" userId="6442ff2356111531" providerId="LiveId" clId="{9E5A8E78-448E-430E-B339-3D00D8E655B1}" dt="2022-11-28T09:32:47.323" v="10679" actId="478"/>
          <ac:cxnSpMkLst>
            <pc:docMk/>
            <pc:sldMk cId="413801577" sldId="1977"/>
            <ac:cxnSpMk id="9" creationId="{00AE349E-27B3-EDA9-BB69-8E20B8FD1B6F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47" creationId="{C7732539-6B95-D35C-F577-5143A5BF51BC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48" creationId="{C5D0A6EC-70BC-DBB1-22A9-71BBB7125A1F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51" creationId="{985C646B-B4F8-CCBA-82F2-32BB39EF9F59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52" creationId="{A470C835-5C15-40D5-B341-E9EFF442828A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67" creationId="{8C41828B-D636-6DD0-99F9-88ED973A8DB2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68" creationId="{640C421A-5738-E605-16A7-F5062D424D12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69" creationId="{C75D6E5D-6DDE-F246-8052-A8E46C693973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70" creationId="{9688B845-5327-6B68-352D-DE1000E69719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75" creationId="{E85E045F-8A4C-81EF-0896-2DBFCBD56E68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76" creationId="{0B0EBCD5-89D0-66AC-CA24-986C18BD8A10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77" creationId="{89062497-6C59-03DC-D4B2-2925539372E5}"/>
          </ac:cxnSpMkLst>
        </pc:cxnChg>
        <pc:cxnChg chg="mod">
          <ac:chgData name="Mr. PPT" userId="6442ff2356111531" providerId="LiveId" clId="{9E5A8E78-448E-430E-B339-3D00D8E655B1}" dt="2022-11-28T09:36:47.603" v="10821" actId="408"/>
          <ac:cxnSpMkLst>
            <pc:docMk/>
            <pc:sldMk cId="413801577" sldId="1977"/>
            <ac:cxnSpMk id="78" creationId="{A25B0857-6330-CC79-0045-7BCAF1F1893C}"/>
          </ac:cxnSpMkLst>
        </pc:cxnChg>
      </pc:sldChg>
      <pc:sldChg chg="addSp delSp modSp add del mod ord">
        <pc:chgData name="Mr. PPT" userId="6442ff2356111531" providerId="LiveId" clId="{9E5A8E78-448E-430E-B339-3D00D8E655B1}" dt="2022-11-30T05:35:00.882" v="11270" actId="47"/>
        <pc:sldMkLst>
          <pc:docMk/>
          <pc:sldMk cId="2455878783" sldId="1978"/>
        </pc:sldMkLst>
        <pc:spChg chg="mod">
          <ac:chgData name="Mr. PPT" userId="6442ff2356111531" providerId="LiveId" clId="{9E5A8E78-448E-430E-B339-3D00D8E655B1}" dt="2022-11-28T09:44:07.866" v="10886" actId="552"/>
          <ac:spMkLst>
            <pc:docMk/>
            <pc:sldMk cId="2455878783" sldId="1978"/>
            <ac:spMk id="2" creationId="{932EC26B-622B-47F1-A960-FA12191345B2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6" creationId="{ECCEA71D-B92C-85EB-D0BB-42EAAB578308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8" creationId="{76B25FB5-EFB3-0BDD-15A7-33A70D1BBE13}"/>
          </ac:spMkLst>
        </pc:spChg>
        <pc:spChg chg="mod topLvl">
          <ac:chgData name="Mr. PPT" userId="6442ff2356111531" providerId="LiveId" clId="{9E5A8E78-448E-430E-B339-3D00D8E655B1}" dt="2022-11-30T05:34:20.311" v="11269" actId="165"/>
          <ac:spMkLst>
            <pc:docMk/>
            <pc:sldMk cId="2455878783" sldId="1978"/>
            <ac:spMk id="9" creationId="{3EDEE6EB-0847-C7AC-C413-117D441BD962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9" creationId="{5E37B4BE-48E6-D425-608C-B9BB89069842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1" creationId="{DAA10789-D3E2-89DF-BF77-E80020E795FE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2" creationId="{1E135961-1F4A-4D30-61CA-9CC8441A8F8C}"/>
          </ac:spMkLst>
        </pc:spChg>
        <pc:spChg chg="mod">
          <ac:chgData name="Mr. PPT" userId="6442ff2356111531" providerId="LiveId" clId="{9E5A8E78-448E-430E-B339-3D00D8E655B1}" dt="2022-11-30T05:28:44.309" v="11062" actId="6549"/>
          <ac:spMkLst>
            <pc:docMk/>
            <pc:sldMk cId="2455878783" sldId="1978"/>
            <ac:spMk id="12" creationId="{EAB6C321-0BA9-25E5-BC3A-D7AD73946523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3" creationId="{72878F6D-D420-6B67-8BA8-79198AC377EE}"/>
          </ac:spMkLst>
        </pc:spChg>
        <pc:spChg chg="add mod">
          <ac:chgData name="Mr. PPT" userId="6442ff2356111531" providerId="LiveId" clId="{9E5A8E78-448E-430E-B339-3D00D8E655B1}" dt="2022-11-30T05:28:49.002" v="11065" actId="571"/>
          <ac:spMkLst>
            <pc:docMk/>
            <pc:sldMk cId="2455878783" sldId="1978"/>
            <ac:spMk id="13" creationId="{BD9365AF-D08E-C874-8C69-24DC74B40884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4" creationId="{8FA5D94C-3901-5BBC-55C1-4964AE29B002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5" creationId="{83529092-A54D-5BBB-A8F6-ED0104C7E732}"/>
          </ac:spMkLst>
        </pc:spChg>
        <pc:spChg chg="mod topLvl">
          <ac:chgData name="Mr. PPT" userId="6442ff2356111531" providerId="LiveId" clId="{9E5A8E78-448E-430E-B339-3D00D8E655B1}" dt="2022-11-30T05:34:20.311" v="11269" actId="165"/>
          <ac:spMkLst>
            <pc:docMk/>
            <pc:sldMk cId="2455878783" sldId="1978"/>
            <ac:spMk id="16" creationId="{184253F6-0796-9CF9-EC9F-BF74F934019A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6" creationId="{56894E15-9396-504A-01B6-87916F953329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7" creationId="{05EAA02E-E2C6-C848-8BB6-2DF547CD5037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8" creationId="{99F9E309-7E07-4C3F-DCF4-275CA1ED0CF8}"/>
          </ac:spMkLst>
        </pc:spChg>
        <pc:spChg chg="add del mod">
          <ac:chgData name="Mr. PPT" userId="6442ff2356111531" providerId="LiveId" clId="{9E5A8E78-448E-430E-B339-3D00D8E655B1}" dt="2022-11-30T05:31:52.991" v="11082" actId="478"/>
          <ac:spMkLst>
            <pc:docMk/>
            <pc:sldMk cId="2455878783" sldId="1978"/>
            <ac:spMk id="18" creationId="{A259B1A5-A2AB-D92D-947A-9948236E9F26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9" creationId="{13481936-046C-0B8C-B47B-F8633A260968}"/>
          </ac:spMkLst>
        </pc:spChg>
        <pc:spChg chg="add mod ord topLvl">
          <ac:chgData name="Mr. PPT" userId="6442ff2356111531" providerId="LiveId" clId="{9E5A8E78-448E-430E-B339-3D00D8E655B1}" dt="2022-11-30T05:34:20.311" v="11269" actId="165"/>
          <ac:spMkLst>
            <pc:docMk/>
            <pc:sldMk cId="2455878783" sldId="1978"/>
            <ac:spMk id="19" creationId="{327B4AD2-216B-2A25-9F92-C8EA554EB2DA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20" creationId="{9A162042-17A4-5959-BA93-65BC334AEA26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21" creationId="{73DEC637-62FE-A0D4-BBE1-4D467A7E9383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22" creationId="{FFD1A9EE-5E97-6D9E-8343-4F81DE866E69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23" creationId="{3C8862CA-1299-D3BF-6474-4A32F10797A6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24" creationId="{3B51F6EA-28C5-95DF-162F-1F6DB0D116AC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25" creationId="{FC70EF86-A369-8DB5-DCAD-9295D0B73849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26" creationId="{29739DBE-4086-6925-BB16-02BE1F25BD8C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27" creationId="{645B18F2-E609-7524-A37D-A6DD5B43BD5D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29" creationId="{EF3799EB-9728-9BC2-7F70-E8DF6FCDC001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30" creationId="{858EA39B-DA0F-F5EC-98D0-46982FCA685B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31" creationId="{2DEAB92D-6BC3-0321-7FD6-3E4AA8A7679F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32" creationId="{82862FFE-A3B9-ABB7-C8E0-777F81CD4D80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33" creationId="{1691C7DB-9100-74F4-0401-B2BCB4A3BA18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34" creationId="{804F824D-898D-D079-9DD6-E42B167A8FE7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35" creationId="{DEE585BA-E0E8-B6C0-16F6-685109BB3C44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36" creationId="{C599E0AF-91E6-A86B-5C2F-7B1CD9987AC1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37" creationId="{88D9C2A0-EB38-9B5A-804D-7CFCFF531FE0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38" creationId="{CC212099-2BD5-BE54-05A7-8DABCF49699F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39" creationId="{3D3EFA34-AE6C-B975-8A29-D44360AF8B6D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42" creationId="{0C277DAB-B8C0-6217-047E-D9B49385F09A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50" creationId="{E60B0EF4-F186-9FDD-595A-200A5BA8B76C}"/>
          </ac:spMkLst>
        </pc:spChg>
        <pc:spChg chg="del">
          <ac:chgData name="Mr. PPT" userId="6442ff2356111531" providerId="LiveId" clId="{9E5A8E78-448E-430E-B339-3D00D8E655B1}" dt="2022-11-28T09:42:31.638" v="10842" actId="478"/>
          <ac:spMkLst>
            <pc:docMk/>
            <pc:sldMk cId="2455878783" sldId="1978"/>
            <ac:spMk id="53" creationId="{CE256584-0483-FF1A-C28B-0C06798CB989}"/>
          </ac:spMkLst>
        </pc:spChg>
        <pc:spChg chg="del">
          <ac:chgData name="Mr. PPT" userId="6442ff2356111531" providerId="LiveId" clId="{9E5A8E78-448E-430E-B339-3D00D8E655B1}" dt="2022-11-28T09:42:31.638" v="10842" actId="478"/>
          <ac:spMkLst>
            <pc:docMk/>
            <pc:sldMk cId="2455878783" sldId="1978"/>
            <ac:spMk id="54" creationId="{C9895C32-CE5D-14D8-D0D5-46DBDB268558}"/>
          </ac:spMkLst>
        </pc:spChg>
        <pc:spChg chg="del">
          <ac:chgData name="Mr. PPT" userId="6442ff2356111531" providerId="LiveId" clId="{9E5A8E78-448E-430E-B339-3D00D8E655B1}" dt="2022-11-28T09:42:31.638" v="10842" actId="478"/>
          <ac:spMkLst>
            <pc:docMk/>
            <pc:sldMk cId="2455878783" sldId="1978"/>
            <ac:spMk id="55" creationId="{5A646D26-6DC1-95FE-01E9-A30D11007F7F}"/>
          </ac:spMkLst>
        </pc:spChg>
        <pc:spChg chg="del">
          <ac:chgData name="Mr. PPT" userId="6442ff2356111531" providerId="LiveId" clId="{9E5A8E78-448E-430E-B339-3D00D8E655B1}" dt="2022-11-28T09:42:31.638" v="10842" actId="478"/>
          <ac:spMkLst>
            <pc:docMk/>
            <pc:sldMk cId="2455878783" sldId="1978"/>
            <ac:spMk id="56" creationId="{5D4A6330-DF3F-3C41-20E3-2C7266D85E7A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57" creationId="{D3B5DFB8-D967-8655-C4DC-93040559481A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58" creationId="{2FF010BC-FA3E-FB30-116A-70BAECED41AA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59" creationId="{11C81474-BF6A-4D47-8900-11A2F1D26618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60" creationId="{A1345ABD-3B43-2CEB-6711-869EA4FEFB6F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61" creationId="{5150C029-B42D-6DC1-34E3-317B1FA31847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62" creationId="{C22BA259-8AFD-3AE7-5D2D-2C4B2645708C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63" creationId="{177E9893-C506-2F08-5670-12856F4DCB8D}"/>
          </ac:spMkLst>
        </pc:spChg>
        <pc:spChg chg="del">
          <ac:chgData name="Mr. PPT" userId="6442ff2356111531" providerId="LiveId" clId="{9E5A8E78-448E-430E-B339-3D00D8E655B1}" dt="2022-11-28T09:42:31.638" v="10842" actId="478"/>
          <ac:spMkLst>
            <pc:docMk/>
            <pc:sldMk cId="2455878783" sldId="1978"/>
            <ac:spMk id="71" creationId="{209711FB-A707-DE87-509D-DF7CE2C26805}"/>
          </ac:spMkLst>
        </pc:spChg>
        <pc:spChg chg="del">
          <ac:chgData name="Mr. PPT" userId="6442ff2356111531" providerId="LiveId" clId="{9E5A8E78-448E-430E-B339-3D00D8E655B1}" dt="2022-11-28T09:42:31.638" v="10842" actId="478"/>
          <ac:spMkLst>
            <pc:docMk/>
            <pc:sldMk cId="2455878783" sldId="1978"/>
            <ac:spMk id="82" creationId="{E738D711-2A26-237A-2262-481ADC10C342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84" creationId="{9E9487C7-B88F-1C52-DF0C-65E22BBEF529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85" creationId="{CBA6A7C9-DE1D-61DE-B4D1-78FC4987A60F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87" creationId="{603AB6F6-185E-9521-7C9C-0A2E08C928A3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88" creationId="{576E6D14-0655-07EC-EE78-71B61948C950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89" creationId="{BAC86336-88D0-A417-FA4A-B3C57281FE5C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0" creationId="{DC441479-89CE-01FA-6929-8029DCC1EA07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1" creationId="{81BB12F6-6774-BAC7-D106-49E4F20CC54B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2" creationId="{4E8118AA-A817-72A0-CC1C-18B832529D36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3" creationId="{01D3F965-EF7B-55FB-3D8E-FA3C294D89BE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4" creationId="{02D6B5B5-7611-550F-E2C6-BFDC5A265571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5" creationId="{BE120AFF-A394-5810-E411-E44BCB478DCA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6" creationId="{4F6AE309-A852-D934-9246-9488A9B26691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7" creationId="{375E94DF-39F6-3DF4-44FC-0F849C767CCD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8" creationId="{73BDFAA5-90FC-A2B9-6F03-4518AA1E12CA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99" creationId="{3B711323-89F0-F7B1-04A4-7EE3C561422A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00" creationId="{5E9B0BA5-3E86-78B9-F009-2AEAFE662843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01" creationId="{1598C6F4-EA32-7AC5-A81C-43EF6026BD40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02" creationId="{62DD9539-6F08-B06D-098E-CC46BA1365CF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03" creationId="{68C0AEB1-7A37-030A-33D1-4A769F3855F2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04" creationId="{36AC7BD3-2435-D86F-754B-E6FA10859DA3}"/>
          </ac:spMkLst>
        </pc:spChg>
        <pc:spChg chg="mod">
          <ac:chgData name="Mr. PPT" userId="6442ff2356111531" providerId="LiveId" clId="{9E5A8E78-448E-430E-B339-3D00D8E655B1}" dt="2022-11-28T09:42:51.969" v="10853" actId="164"/>
          <ac:spMkLst>
            <pc:docMk/>
            <pc:sldMk cId="2455878783" sldId="1978"/>
            <ac:spMk id="105" creationId="{A0884B11-E97B-26A8-F333-D79AD421EB56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06" creationId="{9E7D40F7-8633-941D-216C-FA0167D0D447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07" creationId="{A6C01408-533F-7AD2-CF6A-30B959224819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08" creationId="{104139B8-DCCD-052B-ABFB-966FFDCDFA1B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09" creationId="{820D1FAF-813C-3042-F183-DDDF64C8543D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10" creationId="{72088586-34AD-5B35-223E-6B3C9895BC2A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11" creationId="{D1AC8F20-1A29-9B55-7C4A-DA04FB50C40A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12" creationId="{241B69CF-339B-C526-3840-5BF4B3238B49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13" creationId="{544BC5E1-9A17-0C33-5973-88BEF493333A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14" creationId="{73B5A7D9-D23B-F41B-DA07-C1DF223AEE90}"/>
          </ac:spMkLst>
        </pc:spChg>
        <pc:spChg chg="add del mod topLvl">
          <ac:chgData name="Mr. PPT" userId="6442ff2356111531" providerId="LiveId" clId="{9E5A8E78-448E-430E-B339-3D00D8E655B1}" dt="2022-11-28T09:42:52.358" v="10854"/>
          <ac:spMkLst>
            <pc:docMk/>
            <pc:sldMk cId="2455878783" sldId="1978"/>
            <ac:spMk id="115" creationId="{9BB5F442-E32C-6516-0464-1306A39780AF}"/>
          </ac:spMkLst>
        </pc:spChg>
        <pc:spChg chg="add del mod">
          <ac:chgData name="Mr. PPT" userId="6442ff2356111531" providerId="LiveId" clId="{9E5A8E78-448E-430E-B339-3D00D8E655B1}" dt="2022-11-28T09:42:50.748" v="10849"/>
          <ac:spMkLst>
            <pc:docMk/>
            <pc:sldMk cId="2455878783" sldId="1978"/>
            <ac:spMk id="117" creationId="{0C222709-5B48-9DEF-556C-3B298EB3CBDA}"/>
          </ac:spMkLst>
        </pc:spChg>
        <pc:spChg chg="add del mod topLvl">
          <ac:chgData name="Mr. PPT" userId="6442ff2356111531" providerId="LiveId" clId="{9E5A8E78-448E-430E-B339-3D00D8E655B1}" dt="2022-11-30T05:31:51.817" v="11081" actId="478"/>
          <ac:spMkLst>
            <pc:docMk/>
            <pc:sldMk cId="2455878783" sldId="1978"/>
            <ac:spMk id="118" creationId="{FEE8D248-6C00-5D6F-E7AA-9EA7CB017CB2}"/>
          </ac:spMkLst>
        </pc:spChg>
        <pc:spChg chg="add del mod topLvl">
          <ac:chgData name="Mr. PPT" userId="6442ff2356111531" providerId="LiveId" clId="{9E5A8E78-448E-430E-B339-3D00D8E655B1}" dt="2022-11-30T05:33:57.225" v="11256" actId="478"/>
          <ac:spMkLst>
            <pc:docMk/>
            <pc:sldMk cId="2455878783" sldId="1978"/>
            <ac:spMk id="119" creationId="{AC42F935-DB52-0D59-2E4A-08FBE321F634}"/>
          </ac:spMkLst>
        </pc:spChg>
        <pc:spChg chg="add mod topLvl">
          <ac:chgData name="Mr. PPT" userId="6442ff2356111531" providerId="LiveId" clId="{9E5A8E78-448E-430E-B339-3D00D8E655B1}" dt="2022-11-30T05:34:20.311" v="11269" actId="165"/>
          <ac:spMkLst>
            <pc:docMk/>
            <pc:sldMk cId="2455878783" sldId="1978"/>
            <ac:spMk id="120" creationId="{DFB5076A-9911-6FF4-9AE1-B65FA2B1FB08}"/>
          </ac:spMkLst>
        </pc:spChg>
        <pc:spChg chg="add mod topLvl">
          <ac:chgData name="Mr. PPT" userId="6442ff2356111531" providerId="LiveId" clId="{9E5A8E78-448E-430E-B339-3D00D8E655B1}" dt="2022-11-30T05:34:20.311" v="11269" actId="165"/>
          <ac:spMkLst>
            <pc:docMk/>
            <pc:sldMk cId="2455878783" sldId="1978"/>
            <ac:spMk id="121" creationId="{20A3DD43-D1E4-E124-EC19-6B324DD46C62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23" creationId="{9D819507-8CF4-08F0-D7B7-4F232FF66CD2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24" creationId="{7B0D8634-68C9-0CEB-AC73-3B85C8B880C4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25" creationId="{EE90541C-B193-2A95-7A00-F424904D1D2A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26" creationId="{9C1F7BA3-674F-B847-C8BF-D2E8133D4EE0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27" creationId="{3026FF82-2600-5D49-74F4-DB01AA046DAC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28" creationId="{C8CBA52E-0F73-89A0-8042-A609951C50A3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29" creationId="{E5B2761D-A216-8EA2-2EB5-95FC6F4D3EEE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0" creationId="{7FBA6928-DE5F-C0C1-3E70-F0F50C74C8BD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1" creationId="{065D96A1-C887-7CB1-4314-8237A1360F29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2" creationId="{8FFA44B0-8949-6AFA-2960-31F2BABB8480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3" creationId="{D52E5D98-6171-BD68-E0EB-F6FB514B5E42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4" creationId="{B5839445-ECDB-FD6C-3F54-C8AD346F937A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5" creationId="{8B517665-52C6-A7E1-A345-7039946303D0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6" creationId="{2E7C507F-B87B-AB12-C999-E2625504C415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7" creationId="{EDA13DD4-F507-DCA4-C34A-13E8C4FF85F0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8" creationId="{7DB54BAA-5F9A-A58A-FA73-409B9461D359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39" creationId="{AA8FE897-8E38-2FE6-0679-319710840CE2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41" creationId="{60E0EAFD-6F05-E5F4-EDCD-E3749CD9BE19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42" creationId="{992C2B58-5B07-4C3D-14D9-588E06BEA1F4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43" creationId="{DCB9EBF3-8F86-F9BA-DA5F-C4178E10E79E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44" creationId="{A56B1BD7-6CC9-47E9-8257-C8A143C321D0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45" creationId="{D341D262-AC12-62FA-BC4A-65F8B8957342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46" creationId="{922EE82D-66D8-CAA3-1E18-31BB1E2E44C7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47" creationId="{AD398964-AB61-91BF-E405-E2DD9CF9CD0D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48" creationId="{CBBD4FD2-3366-DC7A-206F-22BBEC440EC3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49" creationId="{0E97A1F4-4BD3-265C-8778-4427D4F39254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50" creationId="{01253D92-4808-D643-0D6D-1EBFB4006D8F}"/>
          </ac:spMkLst>
        </pc:spChg>
        <pc:spChg chg="add del mod topLvl">
          <ac:chgData name="Mr. PPT" userId="6442ff2356111531" providerId="LiveId" clId="{9E5A8E78-448E-430E-B339-3D00D8E655B1}" dt="2022-11-28T09:46:28.840" v="11032" actId="478"/>
          <ac:spMkLst>
            <pc:docMk/>
            <pc:sldMk cId="2455878783" sldId="1978"/>
            <ac:spMk id="151" creationId="{EDECB8A5-B7D7-2609-8596-AB02C4F27D52}"/>
          </ac:spMkLst>
        </pc:spChg>
        <pc:spChg chg="add del mod topLvl">
          <ac:chgData name="Mr. PPT" userId="6442ff2356111531" providerId="LiveId" clId="{9E5A8E78-448E-430E-B339-3D00D8E655B1}" dt="2022-11-30T05:28:21.393" v="11054" actId="478"/>
          <ac:spMkLst>
            <pc:docMk/>
            <pc:sldMk cId="2455878783" sldId="1978"/>
            <ac:spMk id="152" creationId="{16170634-7796-02FF-5D61-68D7073BF6F1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55" creationId="{33011418-F7AA-6796-99F3-EB2B67991DF5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56" creationId="{C98123BF-586B-17F6-21E9-4099DAABDBB8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57" creationId="{68CC46ED-44F3-1E33-8AC0-4946239135EF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58" creationId="{8C7F1523-1BC0-6F4D-F0FB-BC1B8AB01F77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59" creationId="{84DAD238-2AD7-8BBA-C0C8-B68D1795FC50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60" creationId="{A30699F1-48AC-78F7-383B-5731E30F29B2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61" creationId="{EBB416FE-578A-FEBB-C9CC-85AE5B204E1D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62" creationId="{F0BF3B07-724C-C0F4-CBFA-732D6EEAC9D9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63" creationId="{6F33C6D7-9B31-9DA1-2EE1-BC689F97F06E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64" creationId="{13D79394-8865-4AF2-46C8-92948E6BA4CE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66" creationId="{0FD06B41-89AF-CD0C-1DB6-1BBF1097E35A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67" creationId="{1FEF651F-72E0-6B1F-2F7A-DF38B83DBAFD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68" creationId="{3901F0C3-85CA-AD05-B628-839495FD6BB9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69" creationId="{411B0843-3441-A322-2FC4-FE4FC0E7CEE1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70" creationId="{5EC051E7-9A4A-F318-4EA2-E230D234C4B9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71" creationId="{B557A9ED-42B3-EF21-33C7-DC368706F9BE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72" creationId="{14FB9097-0B4A-8004-9294-8DFCC7D2BFBB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73" creationId="{6F75F2B1-B450-120B-597A-3D35B69BDE31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74" creationId="{E5B6F321-43C6-9FEE-0F1B-12004860347C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75" creationId="{A7D7995C-422C-9FC1-F3A1-30E0DD53DCF9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76" creationId="{F2E1528C-9EEB-0314-C9AD-CBABC166D132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77" creationId="{C8B602C5-7C6B-6A28-5345-C29B1ECB297F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82" creationId="{74A28071-DB2C-698E-A8F8-8F4723909566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84" creationId="{3F76BD44-7815-546E-70DC-6A1E8501AAD2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85" creationId="{09BA4DAB-80E7-455D-D06C-61A8A352139E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86" creationId="{662ED0CC-500B-0814-F8F8-2281D8FB43C0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87" creationId="{C35AA19A-C15D-A436-736A-5C69B4553939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88" creationId="{725B9289-58EE-02FF-9E08-FED6509012AF}"/>
          </ac:spMkLst>
        </pc:spChg>
        <pc:spChg chg="mod">
          <ac:chgData name="Mr. PPT" userId="6442ff2356111531" providerId="LiveId" clId="{9E5A8E78-448E-430E-B339-3D00D8E655B1}" dt="2022-11-28T09:43:13.236" v="10861" actId="165"/>
          <ac:spMkLst>
            <pc:docMk/>
            <pc:sldMk cId="2455878783" sldId="1978"/>
            <ac:spMk id="189" creationId="{38835832-270C-44FD-DFFB-32BB650C32E3}"/>
          </ac:spMkLst>
        </pc:spChg>
        <pc:spChg chg="add del mod topLvl">
          <ac:chgData name="Mr. PPT" userId="6442ff2356111531" providerId="LiveId" clId="{9E5A8E78-448E-430E-B339-3D00D8E655B1}" dt="2022-11-30T05:28:21.393" v="11054" actId="478"/>
          <ac:spMkLst>
            <pc:docMk/>
            <pc:sldMk cId="2455878783" sldId="1978"/>
            <ac:spMk id="190" creationId="{E6EAA46C-52D3-A238-12FF-D841433E46E7}"/>
          </ac:spMkLst>
        </pc:spChg>
        <pc:spChg chg="add del mod topLvl">
          <ac:chgData name="Mr. PPT" userId="6442ff2356111531" providerId="LiveId" clId="{9E5A8E78-448E-430E-B339-3D00D8E655B1}" dt="2022-11-30T05:28:21.393" v="11054" actId="478"/>
          <ac:spMkLst>
            <pc:docMk/>
            <pc:sldMk cId="2455878783" sldId="1978"/>
            <ac:spMk id="191" creationId="{845A7584-1808-4BFC-8F4B-07DF9BB26C3D}"/>
          </ac:spMkLst>
        </pc:spChg>
        <pc:spChg chg="add del mod topLvl">
          <ac:chgData name="Mr. PPT" userId="6442ff2356111531" providerId="LiveId" clId="{9E5A8E78-448E-430E-B339-3D00D8E655B1}" dt="2022-11-28T09:43:56.417" v="10879" actId="478"/>
          <ac:spMkLst>
            <pc:docMk/>
            <pc:sldMk cId="2455878783" sldId="1978"/>
            <ac:spMk id="192" creationId="{EDF3604A-7911-0850-12CE-A25EF2E8CF63}"/>
          </ac:spMkLst>
        </pc:spChg>
        <pc:spChg chg="add del mod topLvl">
          <ac:chgData name="Mr. PPT" userId="6442ff2356111531" providerId="LiveId" clId="{9E5A8E78-448E-430E-B339-3D00D8E655B1}" dt="2022-11-28T09:44:00.603" v="10882" actId="478"/>
          <ac:spMkLst>
            <pc:docMk/>
            <pc:sldMk cId="2455878783" sldId="1978"/>
            <ac:spMk id="193" creationId="{8577F61B-606D-41E6-EE9D-E82E993F2287}"/>
          </ac:spMkLst>
        </pc:spChg>
        <pc:spChg chg="add del mod topLvl">
          <ac:chgData name="Mr. PPT" userId="6442ff2356111531" providerId="LiveId" clId="{9E5A8E78-448E-430E-B339-3D00D8E655B1}" dt="2022-11-28T09:43:56.417" v="10879" actId="478"/>
          <ac:spMkLst>
            <pc:docMk/>
            <pc:sldMk cId="2455878783" sldId="1978"/>
            <ac:spMk id="194" creationId="{66E72A1D-972A-7295-A4E6-A2E9CB1F3606}"/>
          </ac:spMkLst>
        </pc:spChg>
        <pc:spChg chg="add del mod topLvl">
          <ac:chgData name="Mr. PPT" userId="6442ff2356111531" providerId="LiveId" clId="{9E5A8E78-448E-430E-B339-3D00D8E655B1}" dt="2022-11-28T09:43:59.381" v="10881" actId="478"/>
          <ac:spMkLst>
            <pc:docMk/>
            <pc:sldMk cId="2455878783" sldId="1978"/>
            <ac:spMk id="195" creationId="{74F787AF-8305-B680-36A2-F639E97937DB}"/>
          </ac:spMkLst>
        </pc:spChg>
        <pc:spChg chg="add del mod topLvl">
          <ac:chgData name="Mr. PPT" userId="6442ff2356111531" providerId="LiveId" clId="{9E5A8E78-448E-430E-B339-3D00D8E655B1}" dt="2022-11-28T09:43:56.417" v="10879" actId="478"/>
          <ac:spMkLst>
            <pc:docMk/>
            <pc:sldMk cId="2455878783" sldId="1978"/>
            <ac:spMk id="196" creationId="{F1094A59-E889-699B-5937-813C20F1B8D0}"/>
          </ac:spMkLst>
        </pc:spChg>
        <pc:spChg chg="add del mod topLvl">
          <ac:chgData name="Mr. PPT" userId="6442ff2356111531" providerId="LiveId" clId="{9E5A8E78-448E-430E-B339-3D00D8E655B1}" dt="2022-11-28T09:44:01.532" v="10883" actId="478"/>
          <ac:spMkLst>
            <pc:docMk/>
            <pc:sldMk cId="2455878783" sldId="1978"/>
            <ac:spMk id="197" creationId="{97034F1B-1FB8-3D3C-9A87-BD7E2D686C0B}"/>
          </ac:spMkLst>
        </pc:spChg>
        <pc:spChg chg="add del mod topLvl">
          <ac:chgData name="Mr. PPT" userId="6442ff2356111531" providerId="LiveId" clId="{9E5A8E78-448E-430E-B339-3D00D8E655B1}" dt="2022-11-28T09:43:56.417" v="10879" actId="478"/>
          <ac:spMkLst>
            <pc:docMk/>
            <pc:sldMk cId="2455878783" sldId="1978"/>
            <ac:spMk id="198" creationId="{97370A4C-9B09-478A-5693-7D89AF4701AF}"/>
          </ac:spMkLst>
        </pc:spChg>
        <pc:spChg chg="add del mod topLvl">
          <ac:chgData name="Mr. PPT" userId="6442ff2356111531" providerId="LiveId" clId="{9E5A8E78-448E-430E-B339-3D00D8E655B1}" dt="2022-11-28T09:44:02.472" v="10884" actId="478"/>
          <ac:spMkLst>
            <pc:docMk/>
            <pc:sldMk cId="2455878783" sldId="1978"/>
            <ac:spMk id="199" creationId="{965FFF8C-20AE-0085-1A2B-03E54AA1E461}"/>
          </ac:spMkLst>
        </pc:spChg>
        <pc:spChg chg="add mod topLvl">
          <ac:chgData name="Mr. PPT" userId="6442ff2356111531" providerId="LiveId" clId="{9E5A8E78-448E-430E-B339-3D00D8E655B1}" dt="2022-11-30T05:34:19.169" v="11268" actId="165"/>
          <ac:spMkLst>
            <pc:docMk/>
            <pc:sldMk cId="2455878783" sldId="1978"/>
            <ac:spMk id="201" creationId="{AA3BBEF9-EC17-C2D9-791E-69D2924B7E4B}"/>
          </ac:spMkLst>
        </pc:spChg>
        <pc:spChg chg="add mod topLvl">
          <ac:chgData name="Mr. PPT" userId="6442ff2356111531" providerId="LiveId" clId="{9E5A8E78-448E-430E-B339-3D00D8E655B1}" dt="2022-11-30T05:34:19.169" v="11268" actId="165"/>
          <ac:spMkLst>
            <pc:docMk/>
            <pc:sldMk cId="2455878783" sldId="1978"/>
            <ac:spMk id="202" creationId="{86813AE2-B7F3-4C73-25B9-666FB8167F10}"/>
          </ac:spMkLst>
        </pc:spChg>
        <pc:spChg chg="mod topLvl">
          <ac:chgData name="Mr. PPT" userId="6442ff2356111531" providerId="LiveId" clId="{9E5A8E78-448E-430E-B339-3D00D8E655B1}" dt="2022-11-30T05:34:19.169" v="11268" actId="165"/>
          <ac:spMkLst>
            <pc:docMk/>
            <pc:sldMk cId="2455878783" sldId="1978"/>
            <ac:spMk id="205" creationId="{5BD39785-023A-E86B-81F6-931917F9ACC0}"/>
          </ac:spMkLst>
        </pc:spChg>
        <pc:spChg chg="mod topLvl">
          <ac:chgData name="Mr. PPT" userId="6442ff2356111531" providerId="LiveId" clId="{9E5A8E78-448E-430E-B339-3D00D8E655B1}" dt="2022-11-30T05:34:19.169" v="11268" actId="165"/>
          <ac:spMkLst>
            <pc:docMk/>
            <pc:sldMk cId="2455878783" sldId="1978"/>
            <ac:spMk id="206" creationId="{EA8F3CC8-B23F-C3EA-81BF-E0816DB9C47F}"/>
          </ac:spMkLst>
        </pc:spChg>
        <pc:spChg chg="mod topLvl">
          <ac:chgData name="Mr. PPT" userId="6442ff2356111531" providerId="LiveId" clId="{9E5A8E78-448E-430E-B339-3D00D8E655B1}" dt="2022-11-30T05:34:19.169" v="11268" actId="165"/>
          <ac:spMkLst>
            <pc:docMk/>
            <pc:sldMk cId="2455878783" sldId="1978"/>
            <ac:spMk id="208" creationId="{E94A45C5-B499-E3F2-B126-0AE739642591}"/>
          </ac:spMkLst>
        </pc:spChg>
        <pc:spChg chg="mod topLvl">
          <ac:chgData name="Mr. PPT" userId="6442ff2356111531" providerId="LiveId" clId="{9E5A8E78-448E-430E-B339-3D00D8E655B1}" dt="2022-11-30T05:34:19.169" v="11268" actId="165"/>
          <ac:spMkLst>
            <pc:docMk/>
            <pc:sldMk cId="2455878783" sldId="1978"/>
            <ac:spMk id="209" creationId="{70CE91DE-8CA4-5340-37D9-3D4175388DD1}"/>
          </ac:spMkLst>
        </pc:spChg>
        <pc:spChg chg="del mod topLvl">
          <ac:chgData name="Mr. PPT" userId="6442ff2356111531" providerId="LiveId" clId="{9E5A8E78-448E-430E-B339-3D00D8E655B1}" dt="2022-11-30T05:31:47.081" v="11079" actId="478"/>
          <ac:spMkLst>
            <pc:docMk/>
            <pc:sldMk cId="2455878783" sldId="1978"/>
            <ac:spMk id="211" creationId="{BB04B3A7-BA79-CC6F-E0F0-ECEA2557CEE4}"/>
          </ac:spMkLst>
        </pc:spChg>
        <pc:spChg chg="del mod topLvl">
          <ac:chgData name="Mr. PPT" userId="6442ff2356111531" providerId="LiveId" clId="{9E5A8E78-448E-430E-B339-3D00D8E655B1}" dt="2022-11-30T05:31:47.081" v="11079" actId="478"/>
          <ac:spMkLst>
            <pc:docMk/>
            <pc:sldMk cId="2455878783" sldId="1978"/>
            <ac:spMk id="212" creationId="{968FD941-99E8-BB1B-F34A-4023B99DC43F}"/>
          </ac:spMkLst>
        </pc:spChg>
        <pc:spChg chg="add mod topLvl">
          <ac:chgData name="Mr. PPT" userId="6442ff2356111531" providerId="LiveId" clId="{9E5A8E78-448E-430E-B339-3D00D8E655B1}" dt="2022-11-30T05:34:20.311" v="11269" actId="165"/>
          <ac:spMkLst>
            <pc:docMk/>
            <pc:sldMk cId="2455878783" sldId="1978"/>
            <ac:spMk id="213" creationId="{B796ADC8-C3B2-A0CA-0680-8CFCC6A28F66}"/>
          </ac:spMkLst>
        </pc:spChg>
        <pc:grpChg chg="add del mod">
          <ac:chgData name="Mr. PPT" userId="6442ff2356111531" providerId="LiveId" clId="{9E5A8E78-448E-430E-B339-3D00D8E655B1}" dt="2022-11-30T05:29:01.078" v="11067" actId="165"/>
          <ac:grpSpMkLst>
            <pc:docMk/>
            <pc:sldMk cId="2455878783" sldId="1978"/>
            <ac:grpSpMk id="6" creationId="{37AA792E-BA78-9FCE-CF7A-D7C170CE8AC1}"/>
          </ac:grpSpMkLst>
        </pc:grpChg>
        <pc:grpChg chg="add del mod topLvl">
          <ac:chgData name="Mr. PPT" userId="6442ff2356111531" providerId="LiveId" clId="{9E5A8E78-448E-430E-B339-3D00D8E655B1}" dt="2022-11-28T09:42:52.358" v="10854"/>
          <ac:grpSpMkLst>
            <pc:docMk/>
            <pc:sldMk cId="2455878783" sldId="1978"/>
            <ac:grpSpMk id="10" creationId="{7A8FA947-58C0-D422-0AEF-32E5CD537191}"/>
          </ac:grpSpMkLst>
        </pc:grpChg>
        <pc:grpChg chg="add del mod">
          <ac:chgData name="Mr. PPT" userId="6442ff2356111531" providerId="LiveId" clId="{9E5A8E78-448E-430E-B339-3D00D8E655B1}" dt="2022-11-30T05:28:45.762" v="11063" actId="478"/>
          <ac:grpSpMkLst>
            <pc:docMk/>
            <pc:sldMk cId="2455878783" sldId="1978"/>
            <ac:grpSpMk id="10" creationId="{AA251EAC-8D7B-D04A-83F1-7A98C3790DAF}"/>
          </ac:grpSpMkLst>
        </pc:grpChg>
        <pc:grpChg chg="add del mod">
          <ac:chgData name="Mr. PPT" userId="6442ff2356111531" providerId="LiveId" clId="{9E5A8E78-448E-430E-B339-3D00D8E655B1}" dt="2022-11-30T05:29:01.078" v="11067" actId="165"/>
          <ac:grpSpMkLst>
            <pc:docMk/>
            <pc:sldMk cId="2455878783" sldId="1978"/>
            <ac:grpSpMk id="14" creationId="{EF6D3CCA-7A44-EDCE-6372-D0E19BAE6A85}"/>
          </ac:grpSpMkLst>
        </pc:grpChg>
        <pc:grpChg chg="add del mod">
          <ac:chgData name="Mr. PPT" userId="6442ff2356111531" providerId="LiveId" clId="{9E5A8E78-448E-430E-B339-3D00D8E655B1}" dt="2022-11-30T05:34:20.311" v="11269" actId="165"/>
          <ac:grpSpMkLst>
            <pc:docMk/>
            <pc:sldMk cId="2455878783" sldId="1978"/>
            <ac:grpSpMk id="20" creationId="{E3001F17-3E8D-4CF9-7BCE-5F5E7FB1F360}"/>
          </ac:grpSpMkLst>
        </pc:grpChg>
        <pc:grpChg chg="add del mod">
          <ac:chgData name="Mr. PPT" userId="6442ff2356111531" providerId="LiveId" clId="{9E5A8E78-448E-430E-B339-3D00D8E655B1}" dt="2022-11-30T05:34:19.169" v="11268" actId="165"/>
          <ac:grpSpMkLst>
            <pc:docMk/>
            <pc:sldMk cId="2455878783" sldId="1978"/>
            <ac:grpSpMk id="21" creationId="{A51B2901-0B74-6C6A-F29E-8710E7A4A682}"/>
          </ac:grpSpMkLst>
        </pc:grpChg>
        <pc:grpChg chg="add del mod topLvl">
          <ac:chgData name="Mr. PPT" userId="6442ff2356111531" providerId="LiveId" clId="{9E5A8E78-448E-430E-B339-3D00D8E655B1}" dt="2022-11-28T09:42:52.358" v="10854"/>
          <ac:grpSpMkLst>
            <pc:docMk/>
            <pc:sldMk cId="2455878783" sldId="1978"/>
            <ac:grpSpMk id="28" creationId="{9F49BC81-046E-F243-0A69-7815A1CF7AD8}"/>
          </ac:grpSpMkLst>
        </pc:grpChg>
        <pc:grpChg chg="del">
          <ac:chgData name="Mr. PPT" userId="6442ff2356111531" providerId="LiveId" clId="{9E5A8E78-448E-430E-B339-3D00D8E655B1}" dt="2022-11-28T09:42:31.638" v="10842" actId="478"/>
          <ac:grpSpMkLst>
            <pc:docMk/>
            <pc:sldMk cId="2455878783" sldId="1978"/>
            <ac:grpSpMk id="43" creationId="{DB05E328-ED17-6CB9-ECDA-9318F5C3DD27}"/>
          </ac:grpSpMkLst>
        </pc:grpChg>
        <pc:grpChg chg="add del mod topLvl">
          <ac:chgData name="Mr. PPT" userId="6442ff2356111531" providerId="LiveId" clId="{9E5A8E78-448E-430E-B339-3D00D8E655B1}" dt="2022-11-28T09:42:52.358" v="10854"/>
          <ac:grpSpMkLst>
            <pc:docMk/>
            <pc:sldMk cId="2455878783" sldId="1978"/>
            <ac:grpSpMk id="45" creationId="{F6776011-51ED-8EB8-67BB-656D6A02C204}"/>
          </ac:grpSpMkLst>
        </pc:grpChg>
        <pc:grpChg chg="mod">
          <ac:chgData name="Mr. PPT" userId="6442ff2356111531" providerId="LiveId" clId="{9E5A8E78-448E-430E-B339-3D00D8E655B1}" dt="2022-11-28T09:42:51.969" v="10853" actId="164"/>
          <ac:grpSpMkLst>
            <pc:docMk/>
            <pc:sldMk cId="2455878783" sldId="1978"/>
            <ac:grpSpMk id="49" creationId="{5C88D48E-2431-A44D-8C3E-7486EFD48459}"/>
          </ac:grpSpMkLst>
        </pc:grpChg>
        <pc:grpChg chg="del">
          <ac:chgData name="Mr. PPT" userId="6442ff2356111531" providerId="LiveId" clId="{9E5A8E78-448E-430E-B339-3D00D8E655B1}" dt="2022-11-28T09:42:31.638" v="10842" actId="478"/>
          <ac:grpSpMkLst>
            <pc:docMk/>
            <pc:sldMk cId="2455878783" sldId="1978"/>
            <ac:grpSpMk id="64" creationId="{BED9856E-149D-5B7E-E1D3-494EB8D0743C}"/>
          </ac:grpSpMkLst>
        </pc:grpChg>
        <pc:grpChg chg="del">
          <ac:chgData name="Mr. PPT" userId="6442ff2356111531" providerId="LiveId" clId="{9E5A8E78-448E-430E-B339-3D00D8E655B1}" dt="2022-11-28T09:42:31.638" v="10842" actId="478"/>
          <ac:grpSpMkLst>
            <pc:docMk/>
            <pc:sldMk cId="2455878783" sldId="1978"/>
            <ac:grpSpMk id="72" creationId="{AC166B26-773C-E1AC-B16F-8E690C5C8900}"/>
          </ac:grpSpMkLst>
        </pc:grpChg>
        <pc:grpChg chg="del">
          <ac:chgData name="Mr. PPT" userId="6442ff2356111531" providerId="LiveId" clId="{9E5A8E78-448E-430E-B339-3D00D8E655B1}" dt="2022-11-28T09:42:31.638" v="10842" actId="478"/>
          <ac:grpSpMkLst>
            <pc:docMk/>
            <pc:sldMk cId="2455878783" sldId="1978"/>
            <ac:grpSpMk id="83" creationId="{7FA47B71-26DF-862E-8D20-AA5E02FC0E30}"/>
          </ac:grpSpMkLst>
        </pc:grpChg>
        <pc:grpChg chg="add del mod topLvl">
          <ac:chgData name="Mr. PPT" userId="6442ff2356111531" providerId="LiveId" clId="{9E5A8E78-448E-430E-B339-3D00D8E655B1}" dt="2022-11-28T09:42:52.358" v="10854"/>
          <ac:grpSpMkLst>
            <pc:docMk/>
            <pc:sldMk cId="2455878783" sldId="1978"/>
            <ac:grpSpMk id="86" creationId="{374BA631-57BD-46BF-C1CE-F6733E3C7F78}"/>
          </ac:grpSpMkLst>
        </pc:grpChg>
        <pc:grpChg chg="add del mod">
          <ac:chgData name="Mr. PPT" userId="6442ff2356111531" providerId="LiveId" clId="{9E5A8E78-448E-430E-B339-3D00D8E655B1}" dt="2022-11-28T09:42:51.969" v="10853" actId="164"/>
          <ac:grpSpMkLst>
            <pc:docMk/>
            <pc:sldMk cId="2455878783" sldId="1978"/>
            <ac:grpSpMk id="116" creationId="{6E681D1B-CCF3-8743-F303-6624DA871465}"/>
          </ac:grpSpMkLst>
        </pc:grpChg>
        <pc:grpChg chg="add del mod topLvl">
          <ac:chgData name="Mr. PPT" userId="6442ff2356111531" providerId="LiveId" clId="{9E5A8E78-448E-430E-B339-3D00D8E655B1}" dt="2022-11-30T05:28:21.393" v="11054" actId="478"/>
          <ac:grpSpMkLst>
            <pc:docMk/>
            <pc:sldMk cId="2455878783" sldId="1978"/>
            <ac:grpSpMk id="122" creationId="{D20CFE82-0854-3122-55B3-23E6A6367339}"/>
          </ac:grpSpMkLst>
        </pc:grpChg>
        <pc:grpChg chg="add del mod topLvl">
          <ac:chgData name="Mr. PPT" userId="6442ff2356111531" providerId="LiveId" clId="{9E5A8E78-448E-430E-B339-3D00D8E655B1}" dt="2022-11-28T09:46:28.840" v="11032" actId="478"/>
          <ac:grpSpMkLst>
            <pc:docMk/>
            <pc:sldMk cId="2455878783" sldId="1978"/>
            <ac:grpSpMk id="140" creationId="{A53BED7E-0C48-7B62-2237-6C684ACF2507}"/>
          </ac:grpSpMkLst>
        </pc:grpChg>
        <pc:grpChg chg="add del mod topLvl">
          <ac:chgData name="Mr. PPT" userId="6442ff2356111531" providerId="LiveId" clId="{9E5A8E78-448E-430E-B339-3D00D8E655B1}" dt="2022-11-30T05:28:21.393" v="11054" actId="478"/>
          <ac:grpSpMkLst>
            <pc:docMk/>
            <pc:sldMk cId="2455878783" sldId="1978"/>
            <ac:grpSpMk id="153" creationId="{ED2B5529-5D48-E500-9836-A6B199B93476}"/>
          </ac:grpSpMkLst>
        </pc:grpChg>
        <pc:grpChg chg="mod">
          <ac:chgData name="Mr. PPT" userId="6442ff2356111531" providerId="LiveId" clId="{9E5A8E78-448E-430E-B339-3D00D8E655B1}" dt="2022-11-28T09:43:13.236" v="10861" actId="165"/>
          <ac:grpSpMkLst>
            <pc:docMk/>
            <pc:sldMk cId="2455878783" sldId="1978"/>
            <ac:grpSpMk id="154" creationId="{90CC7D0F-53B9-A1AB-21CE-EACCA5367896}"/>
          </ac:grpSpMkLst>
        </pc:grpChg>
        <pc:grpChg chg="add del mod topLvl">
          <ac:chgData name="Mr. PPT" userId="6442ff2356111531" providerId="LiveId" clId="{9E5A8E78-448E-430E-B339-3D00D8E655B1}" dt="2022-11-30T05:28:21.393" v="11054" actId="478"/>
          <ac:grpSpMkLst>
            <pc:docMk/>
            <pc:sldMk cId="2455878783" sldId="1978"/>
            <ac:grpSpMk id="165" creationId="{E7F2A3D5-6E20-0715-50B9-615A1FAF5473}"/>
          </ac:grpSpMkLst>
        </pc:grpChg>
        <pc:grpChg chg="add del mod">
          <ac:chgData name="Mr. PPT" userId="6442ff2356111531" providerId="LiveId" clId="{9E5A8E78-448E-430E-B339-3D00D8E655B1}" dt="2022-11-28T09:43:13.236" v="10861" actId="165"/>
          <ac:grpSpMkLst>
            <pc:docMk/>
            <pc:sldMk cId="2455878783" sldId="1978"/>
            <ac:grpSpMk id="200" creationId="{2E0137F7-F075-492B-F720-2C4FC376CFC7}"/>
          </ac:grpSpMkLst>
        </pc:grpChg>
        <pc:grpChg chg="add del mod">
          <ac:chgData name="Mr. PPT" userId="6442ff2356111531" providerId="LiveId" clId="{9E5A8E78-448E-430E-B339-3D00D8E655B1}" dt="2022-11-28T09:44:29.697" v="10892" actId="165"/>
          <ac:grpSpMkLst>
            <pc:docMk/>
            <pc:sldMk cId="2455878783" sldId="1978"/>
            <ac:grpSpMk id="203" creationId="{955C903A-1BF7-ED65-763D-34ABECD9EFEB}"/>
          </ac:grpSpMkLst>
        </pc:grpChg>
        <pc:grpChg chg="add del mod">
          <ac:chgData name="Mr. PPT" userId="6442ff2356111531" providerId="LiveId" clId="{9E5A8E78-448E-430E-B339-3D00D8E655B1}" dt="2022-11-28T09:44:29.697" v="10892" actId="165"/>
          <ac:grpSpMkLst>
            <pc:docMk/>
            <pc:sldMk cId="2455878783" sldId="1978"/>
            <ac:grpSpMk id="204" creationId="{5441D635-8DE3-36A1-A923-69D042A9D5C1}"/>
          </ac:grpSpMkLst>
        </pc:grpChg>
        <pc:grpChg chg="add del mod">
          <ac:chgData name="Mr. PPT" userId="6442ff2356111531" providerId="LiveId" clId="{9E5A8E78-448E-430E-B339-3D00D8E655B1}" dt="2022-11-28T09:44:29.697" v="10892" actId="165"/>
          <ac:grpSpMkLst>
            <pc:docMk/>
            <pc:sldMk cId="2455878783" sldId="1978"/>
            <ac:grpSpMk id="207" creationId="{0E28B249-48A0-02A5-7005-BF85295D56D5}"/>
          </ac:grpSpMkLst>
        </pc:grpChg>
        <pc:grpChg chg="add del mod">
          <ac:chgData name="Mr. PPT" userId="6442ff2356111531" providerId="LiveId" clId="{9E5A8E78-448E-430E-B339-3D00D8E655B1}" dt="2022-11-28T09:44:29.697" v="10892" actId="165"/>
          <ac:grpSpMkLst>
            <pc:docMk/>
            <pc:sldMk cId="2455878783" sldId="1978"/>
            <ac:grpSpMk id="210" creationId="{0152DCBF-DB44-1BEB-BBE4-11B843D430F5}"/>
          </ac:grpSpMkLst>
        </pc:grpChg>
        <pc:grpChg chg="add del mod">
          <ac:chgData name="Mr. PPT" userId="6442ff2356111531" providerId="LiveId" clId="{9E5A8E78-448E-430E-B339-3D00D8E655B1}" dt="2022-11-30T05:29:01.078" v="11067" actId="165"/>
          <ac:grpSpMkLst>
            <pc:docMk/>
            <pc:sldMk cId="2455878783" sldId="1978"/>
            <ac:grpSpMk id="214" creationId="{50A72B07-D597-20C1-5797-A76648DF5B6C}"/>
          </ac:grpSpMkLst>
        </pc:grpChg>
        <pc:picChg chg="mod topLvl">
          <ac:chgData name="Mr. PPT" userId="6442ff2356111531" providerId="LiveId" clId="{9E5A8E78-448E-430E-B339-3D00D8E655B1}" dt="2022-11-30T05:34:20.311" v="11269" actId="165"/>
          <ac:picMkLst>
            <pc:docMk/>
            <pc:sldMk cId="2455878783" sldId="1978"/>
            <ac:picMk id="8" creationId="{D66698DA-D566-3599-15F7-473A560B4645}"/>
          </ac:picMkLst>
        </pc:picChg>
        <pc:picChg chg="mod">
          <ac:chgData name="Mr. PPT" userId="6442ff2356111531" providerId="LiveId" clId="{9E5A8E78-448E-430E-B339-3D00D8E655B1}" dt="2022-11-30T05:28:31.960" v="11058" actId="571"/>
          <ac:picMkLst>
            <pc:docMk/>
            <pc:sldMk cId="2455878783" sldId="1978"/>
            <ac:picMk id="11" creationId="{094D77D7-9192-7448-7D47-92890EB9103D}"/>
          </ac:picMkLst>
        </pc:picChg>
        <pc:picChg chg="mod topLvl">
          <ac:chgData name="Mr. PPT" userId="6442ff2356111531" providerId="LiveId" clId="{9E5A8E78-448E-430E-B339-3D00D8E655B1}" dt="2022-11-30T05:34:20.311" v="11269" actId="165"/>
          <ac:picMkLst>
            <pc:docMk/>
            <pc:sldMk cId="2455878783" sldId="1978"/>
            <ac:picMk id="15" creationId="{B05DE31F-39AA-2288-0895-8EFA1556EEC4}"/>
          </ac:picMkLst>
        </pc:picChg>
        <pc:picChg chg="add del mod">
          <ac:chgData name="Mr. PPT" userId="6442ff2356111531" providerId="LiveId" clId="{9E5A8E78-448E-430E-B339-3D00D8E655B1}" dt="2022-11-30T05:31:52.991" v="11082" actId="478"/>
          <ac:picMkLst>
            <pc:docMk/>
            <pc:sldMk cId="2455878783" sldId="1978"/>
            <ac:picMk id="17" creationId="{71D253D5-C755-A459-AA1D-D485DC69BBC8}"/>
          </ac:picMkLst>
        </pc:picChg>
        <pc:picChg chg="mod ord topLvl">
          <ac:chgData name="Mr. PPT" userId="6442ff2356111531" providerId="LiveId" clId="{9E5A8E78-448E-430E-B339-3D00D8E655B1}" dt="2022-11-30T05:34:20.311" v="11269" actId="165"/>
          <ac:picMkLst>
            <pc:docMk/>
            <pc:sldMk cId="2455878783" sldId="1978"/>
            <ac:picMk id="179" creationId="{573B703C-BAC0-9357-2870-BA8DA95A23E0}"/>
          </ac:picMkLst>
        </pc:picChg>
      </pc:sldChg>
      <pc:sldChg chg="addSp delSp modSp add mod">
        <pc:chgData name="Mr. PPT" userId="6442ff2356111531" providerId="LiveId" clId="{9E5A8E78-448E-430E-B339-3D00D8E655B1}" dt="2022-11-30T07:05:07.579" v="12223" actId="478"/>
        <pc:sldMkLst>
          <pc:docMk/>
          <pc:sldMk cId="3502642145" sldId="1978"/>
        </pc:sldMkLst>
        <pc:spChg chg="add mod topLvl">
          <ac:chgData name="Mr. PPT" userId="6442ff2356111531" providerId="LiveId" clId="{9E5A8E78-448E-430E-B339-3D00D8E655B1}" dt="2022-11-30T05:54:54.242" v="11365" actId="165"/>
          <ac:spMkLst>
            <pc:docMk/>
            <pc:sldMk cId="3502642145" sldId="1978"/>
            <ac:spMk id="6" creationId="{8A87088D-A2A3-5F96-1C45-EAF6284A4121}"/>
          </ac:spMkLst>
        </pc:spChg>
        <pc:spChg chg="add mod ord topLvl">
          <ac:chgData name="Mr. PPT" userId="6442ff2356111531" providerId="LiveId" clId="{9E5A8E78-448E-430E-B339-3D00D8E655B1}" dt="2022-11-30T05:55:08.705" v="11371" actId="207"/>
          <ac:spMkLst>
            <pc:docMk/>
            <pc:sldMk cId="3502642145" sldId="1978"/>
            <ac:spMk id="8" creationId="{A921519B-1C02-DF51-B01C-1268018E24B4}"/>
          </ac:spMkLst>
        </pc:spChg>
        <pc:spChg chg="add mod ord topLvl">
          <ac:chgData name="Mr. PPT" userId="6442ff2356111531" providerId="LiveId" clId="{9E5A8E78-448E-430E-B339-3D00D8E655B1}" dt="2022-11-30T05:55:13.243" v="11372" actId="207"/>
          <ac:spMkLst>
            <pc:docMk/>
            <pc:sldMk cId="3502642145" sldId="1978"/>
            <ac:spMk id="9" creationId="{4802680B-D2DB-63E3-A91D-7F8F020B07BA}"/>
          </ac:spMkLst>
        </pc:spChg>
        <pc:spChg chg="add mod topLvl">
          <ac:chgData name="Mr. PPT" userId="6442ff2356111531" providerId="LiveId" clId="{9E5A8E78-448E-430E-B339-3D00D8E655B1}" dt="2022-11-30T05:55:08.705" v="11371" actId="207"/>
          <ac:spMkLst>
            <pc:docMk/>
            <pc:sldMk cId="3502642145" sldId="1978"/>
            <ac:spMk id="11" creationId="{BC8CA693-C2A1-D72F-0116-DD2C3B0AEF39}"/>
          </ac:spMkLst>
        </pc:spChg>
        <pc:spChg chg="add mod topLvl">
          <ac:chgData name="Mr. PPT" userId="6442ff2356111531" providerId="LiveId" clId="{9E5A8E78-448E-430E-B339-3D00D8E655B1}" dt="2022-11-30T05:54:54.242" v="11365" actId="165"/>
          <ac:spMkLst>
            <pc:docMk/>
            <pc:sldMk cId="3502642145" sldId="1978"/>
            <ac:spMk id="14" creationId="{37966EA9-4A72-D5A8-FBBF-42B99516CD8B}"/>
          </ac:spMkLst>
        </pc:spChg>
        <pc:spChg chg="add mod topLvl">
          <ac:chgData name="Mr. PPT" userId="6442ff2356111531" providerId="LiveId" clId="{9E5A8E78-448E-430E-B339-3D00D8E655B1}" dt="2022-11-30T05:54:54.242" v="11365" actId="165"/>
          <ac:spMkLst>
            <pc:docMk/>
            <pc:sldMk cId="3502642145" sldId="1978"/>
            <ac:spMk id="15" creationId="{FD4B7048-2AA4-616B-BBD7-F4BB33A3E5F4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19" creationId="{3F0E835B-5049-B83A-567A-C372ABEEFEB8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20" creationId="{40BFA237-D7F7-52D0-42B9-A678D95833E8}"/>
          </ac:spMkLst>
        </pc:spChg>
        <pc:spChg chg="mod topLvl">
          <ac:chgData name="Mr. PPT" userId="6442ff2356111531" providerId="LiveId" clId="{9E5A8E78-448E-430E-B339-3D00D8E655B1}" dt="2022-11-30T05:55:24.064" v="11374" actId="207"/>
          <ac:spMkLst>
            <pc:docMk/>
            <pc:sldMk cId="3502642145" sldId="1978"/>
            <ac:spMk id="21" creationId="{707EEB4A-0C46-6434-DD12-A601F8F52726}"/>
          </ac:spMkLst>
        </pc:spChg>
        <pc:spChg chg="mod topLvl">
          <ac:chgData name="Mr. PPT" userId="6442ff2356111531" providerId="LiveId" clId="{9E5A8E78-448E-430E-B339-3D00D8E655B1}" dt="2022-11-30T05:55:19.983" v="11373" actId="207"/>
          <ac:spMkLst>
            <pc:docMk/>
            <pc:sldMk cId="3502642145" sldId="1978"/>
            <ac:spMk id="22" creationId="{D19BFCBF-E027-E434-3767-E5840E595BA5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23" creationId="{4C42BA98-E74F-8439-AE3D-CAE4F3EE955B}"/>
          </ac:spMkLst>
        </pc:spChg>
        <pc:spChg chg="mod topLvl">
          <ac:chgData name="Mr. PPT" userId="6442ff2356111531" providerId="LiveId" clId="{9E5A8E78-448E-430E-B339-3D00D8E655B1}" dt="2022-11-30T05:55:19.983" v="11373" actId="207"/>
          <ac:spMkLst>
            <pc:docMk/>
            <pc:sldMk cId="3502642145" sldId="1978"/>
            <ac:spMk id="24" creationId="{4EEFEBFC-39CF-5A68-FAF0-7075DF9D7C53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28" creationId="{63263F79-62DC-1BDC-6BBA-8A6B8F44CE33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29" creationId="{6E8F5E65-42FC-23BD-2554-B575CE719CDF}"/>
          </ac:spMkLst>
        </pc:spChg>
        <pc:spChg chg="mod topLvl">
          <ac:chgData name="Mr. PPT" userId="6442ff2356111531" providerId="LiveId" clId="{9E5A8E78-448E-430E-B339-3D00D8E655B1}" dt="2022-11-30T05:55:30.682" v="11376" actId="207"/>
          <ac:spMkLst>
            <pc:docMk/>
            <pc:sldMk cId="3502642145" sldId="1978"/>
            <ac:spMk id="30" creationId="{923AB2DF-DF06-D67C-A5A6-166DE188CDDB}"/>
          </ac:spMkLst>
        </pc:spChg>
        <pc:spChg chg="mod topLvl">
          <ac:chgData name="Mr. PPT" userId="6442ff2356111531" providerId="LiveId" clId="{9E5A8E78-448E-430E-B339-3D00D8E655B1}" dt="2022-11-30T05:55:27.268" v="11375" actId="207"/>
          <ac:spMkLst>
            <pc:docMk/>
            <pc:sldMk cId="3502642145" sldId="1978"/>
            <ac:spMk id="31" creationId="{C92B2736-DF6D-9ACA-F09E-BE880149B792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32" creationId="{A481E7F1-EE82-4532-E48F-5E570C9F199A}"/>
          </ac:spMkLst>
        </pc:spChg>
        <pc:spChg chg="mod topLvl">
          <ac:chgData name="Mr. PPT" userId="6442ff2356111531" providerId="LiveId" clId="{9E5A8E78-448E-430E-B339-3D00D8E655B1}" dt="2022-11-30T05:55:27.268" v="11375" actId="207"/>
          <ac:spMkLst>
            <pc:docMk/>
            <pc:sldMk cId="3502642145" sldId="1978"/>
            <ac:spMk id="33" creationId="{CE8C06AB-C3AE-38BC-B3D7-154CC9D638E0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37" creationId="{03EC746C-11E2-F36C-0B5B-CFCB62D16161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38" creationId="{0B5534AA-D139-7DF9-85EE-829CCF171349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39" creationId="{7B79B5BF-C1A4-9CFA-21EC-3D0112D8F08A}"/>
          </ac:spMkLst>
        </pc:spChg>
        <pc:spChg chg="del">
          <ac:chgData name="Mr. PPT" userId="6442ff2356111531" providerId="LiveId" clId="{9E5A8E78-448E-430E-B339-3D00D8E655B1}" dt="2022-11-30T07:05:07.579" v="12223" actId="478"/>
          <ac:spMkLst>
            <pc:docMk/>
            <pc:sldMk cId="3502642145" sldId="1978"/>
            <ac:spMk id="41" creationId="{F61FBFA5-2054-4DB8-916E-11EAE433D6F3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42" creationId="{733825F0-F195-7BA7-E890-E02E054FD406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45" creationId="{C00E4617-1DCA-4A9C-5102-6807305EFF18}"/>
          </ac:spMkLst>
        </pc:spChg>
        <pc:spChg chg="mod topLvl">
          <ac:chgData name="Mr. PPT" userId="6442ff2356111531" providerId="LiveId" clId="{9E5A8E78-448E-430E-B339-3D00D8E655B1}" dt="2022-11-30T05:54:58.984" v="11368" actId="165"/>
          <ac:spMkLst>
            <pc:docMk/>
            <pc:sldMk cId="3502642145" sldId="1978"/>
            <ac:spMk id="49" creationId="{E54EB0B9-3F91-0A94-2A2B-670C886A4EB1}"/>
          </ac:spMkLst>
        </pc:spChg>
        <pc:spChg chg="del">
          <ac:chgData name="Mr. PPT" userId="6442ff2356111531" providerId="LiveId" clId="{9E5A8E78-448E-430E-B339-3D00D8E655B1}" dt="2022-11-30T05:46:55.844" v="11281" actId="478"/>
          <ac:spMkLst>
            <pc:docMk/>
            <pc:sldMk cId="3502642145" sldId="1978"/>
            <ac:spMk id="53" creationId="{CE256584-0483-FF1A-C28B-0C06798CB989}"/>
          </ac:spMkLst>
        </pc:spChg>
        <pc:spChg chg="del">
          <ac:chgData name="Mr. PPT" userId="6442ff2356111531" providerId="LiveId" clId="{9E5A8E78-448E-430E-B339-3D00D8E655B1}" dt="2022-11-30T05:46:55.844" v="11281" actId="478"/>
          <ac:spMkLst>
            <pc:docMk/>
            <pc:sldMk cId="3502642145" sldId="1978"/>
            <ac:spMk id="54" creationId="{C9895C32-CE5D-14D8-D0D5-46DBDB268558}"/>
          </ac:spMkLst>
        </pc:spChg>
        <pc:spChg chg="del">
          <ac:chgData name="Mr. PPT" userId="6442ff2356111531" providerId="LiveId" clId="{9E5A8E78-448E-430E-B339-3D00D8E655B1}" dt="2022-11-30T05:46:55.844" v="11281" actId="478"/>
          <ac:spMkLst>
            <pc:docMk/>
            <pc:sldMk cId="3502642145" sldId="1978"/>
            <ac:spMk id="55" creationId="{5A646D26-6DC1-95FE-01E9-A30D11007F7F}"/>
          </ac:spMkLst>
        </pc:spChg>
        <pc:spChg chg="del">
          <ac:chgData name="Mr. PPT" userId="6442ff2356111531" providerId="LiveId" clId="{9E5A8E78-448E-430E-B339-3D00D8E655B1}" dt="2022-11-30T05:46:55.844" v="11281" actId="478"/>
          <ac:spMkLst>
            <pc:docMk/>
            <pc:sldMk cId="3502642145" sldId="1978"/>
            <ac:spMk id="56" creationId="{5D4A6330-DF3F-3C41-20E3-2C7266D85E7A}"/>
          </ac:spMkLst>
        </pc:spChg>
        <pc:spChg chg="del">
          <ac:chgData name="Mr. PPT" userId="6442ff2356111531" providerId="LiveId" clId="{9E5A8E78-448E-430E-B339-3D00D8E655B1}" dt="2022-11-30T05:46:55.844" v="11281" actId="478"/>
          <ac:spMkLst>
            <pc:docMk/>
            <pc:sldMk cId="3502642145" sldId="1978"/>
            <ac:spMk id="71" creationId="{209711FB-A707-DE87-509D-DF7CE2C26805}"/>
          </ac:spMkLst>
        </pc:spChg>
        <pc:spChg chg="del">
          <ac:chgData name="Mr. PPT" userId="6442ff2356111531" providerId="LiveId" clId="{9E5A8E78-448E-430E-B339-3D00D8E655B1}" dt="2022-11-30T05:46:55.844" v="11281" actId="478"/>
          <ac:spMkLst>
            <pc:docMk/>
            <pc:sldMk cId="3502642145" sldId="1978"/>
            <ac:spMk id="82" creationId="{E738D711-2A26-237A-2262-481ADC10C342}"/>
          </ac:spMkLst>
        </pc:spChg>
        <pc:grpChg chg="add del mod">
          <ac:chgData name="Mr. PPT" userId="6442ff2356111531" providerId="LiveId" clId="{9E5A8E78-448E-430E-B339-3D00D8E655B1}" dt="2022-11-30T05:50:50.793" v="11308" actId="165"/>
          <ac:grpSpMkLst>
            <pc:docMk/>
            <pc:sldMk cId="3502642145" sldId="1978"/>
            <ac:grpSpMk id="10" creationId="{12980464-D04B-59EE-9C63-B35E030E26F1}"/>
          </ac:grpSpMkLst>
        </pc:grpChg>
        <pc:grpChg chg="add del mod topLvl">
          <ac:chgData name="Mr. PPT" userId="6442ff2356111531" providerId="LiveId" clId="{9E5A8E78-448E-430E-B339-3D00D8E655B1}" dt="2022-11-30T05:52:48.612" v="11344" actId="165"/>
          <ac:grpSpMkLst>
            <pc:docMk/>
            <pc:sldMk cId="3502642145" sldId="1978"/>
            <ac:grpSpMk id="13" creationId="{C8AF2694-7239-DCF4-FACE-DF5F659ADF24}"/>
          </ac:grpSpMkLst>
        </pc:grpChg>
        <pc:grpChg chg="add del mod topLvl">
          <ac:chgData name="Mr. PPT" userId="6442ff2356111531" providerId="LiveId" clId="{9E5A8E78-448E-430E-B339-3D00D8E655B1}" dt="2022-11-30T05:52:41.958" v="11340" actId="165"/>
          <ac:grpSpMkLst>
            <pc:docMk/>
            <pc:sldMk cId="3502642145" sldId="1978"/>
            <ac:grpSpMk id="16" creationId="{5717B59D-6BD8-DBFE-B7F5-8232607D0708}"/>
          </ac:grpSpMkLst>
        </pc:grpChg>
        <pc:grpChg chg="add del mod topLvl">
          <ac:chgData name="Mr. PPT" userId="6442ff2356111531" providerId="LiveId" clId="{9E5A8E78-448E-430E-B339-3D00D8E655B1}" dt="2022-11-30T05:52:42.668" v="11341" actId="165"/>
          <ac:grpSpMkLst>
            <pc:docMk/>
            <pc:sldMk cId="3502642145" sldId="1978"/>
            <ac:grpSpMk id="17" creationId="{8A815078-0899-AA5B-EF7E-718FB6049085}"/>
          </ac:grpSpMkLst>
        </pc:grpChg>
        <pc:grpChg chg="del mod topLvl">
          <ac:chgData name="Mr. PPT" userId="6442ff2356111531" providerId="LiveId" clId="{9E5A8E78-448E-430E-B339-3D00D8E655B1}" dt="2022-11-30T05:52:52.048" v="11347" actId="165"/>
          <ac:grpSpMkLst>
            <pc:docMk/>
            <pc:sldMk cId="3502642145" sldId="1978"/>
            <ac:grpSpMk id="18" creationId="{7B99CFC8-C474-0464-571B-BE33E5B6348C}"/>
          </ac:grpSpMkLst>
        </pc:grpChg>
        <pc:grpChg chg="add del mod topLvl">
          <ac:chgData name="Mr. PPT" userId="6442ff2356111531" providerId="LiveId" clId="{9E5A8E78-448E-430E-B339-3D00D8E655B1}" dt="2022-11-30T05:52:43.228" v="11342" actId="165"/>
          <ac:grpSpMkLst>
            <pc:docMk/>
            <pc:sldMk cId="3502642145" sldId="1978"/>
            <ac:grpSpMk id="26" creationId="{7AEA983C-AD52-F9F5-917A-E63D88E4E7B3}"/>
          </ac:grpSpMkLst>
        </pc:grpChg>
        <pc:grpChg chg="del mod topLvl">
          <ac:chgData name="Mr. PPT" userId="6442ff2356111531" providerId="LiveId" clId="{9E5A8E78-448E-430E-B339-3D00D8E655B1}" dt="2022-11-30T05:52:52.048" v="11347" actId="165"/>
          <ac:grpSpMkLst>
            <pc:docMk/>
            <pc:sldMk cId="3502642145" sldId="1978"/>
            <ac:grpSpMk id="27" creationId="{C9484519-0AC3-1152-5699-A63535337523}"/>
          </ac:grpSpMkLst>
        </pc:grpChg>
        <pc:grpChg chg="add del mod topLvl">
          <ac:chgData name="Mr. PPT" userId="6442ff2356111531" providerId="LiveId" clId="{9E5A8E78-448E-430E-B339-3D00D8E655B1}" dt="2022-11-30T05:52:43.886" v="11343" actId="165"/>
          <ac:grpSpMkLst>
            <pc:docMk/>
            <pc:sldMk cId="3502642145" sldId="1978"/>
            <ac:grpSpMk id="35" creationId="{724CF083-C415-C67D-C30C-D53C86267450}"/>
          </ac:grpSpMkLst>
        </pc:grpChg>
        <pc:grpChg chg="del mod topLvl">
          <ac:chgData name="Mr. PPT" userId="6442ff2356111531" providerId="LiveId" clId="{9E5A8E78-448E-430E-B339-3D00D8E655B1}" dt="2022-11-30T05:52:52.048" v="11347" actId="165"/>
          <ac:grpSpMkLst>
            <pc:docMk/>
            <pc:sldMk cId="3502642145" sldId="1978"/>
            <ac:grpSpMk id="36" creationId="{F0C46521-53AA-25AF-140D-3202FC2FC8EA}"/>
          </ac:grpSpMkLst>
        </pc:grpChg>
        <pc:grpChg chg="del">
          <ac:chgData name="Mr. PPT" userId="6442ff2356111531" providerId="LiveId" clId="{9E5A8E78-448E-430E-B339-3D00D8E655B1}" dt="2022-11-30T05:46:55.844" v="11281" actId="478"/>
          <ac:grpSpMkLst>
            <pc:docMk/>
            <pc:sldMk cId="3502642145" sldId="1978"/>
            <ac:grpSpMk id="43" creationId="{DB05E328-ED17-6CB9-ECDA-9318F5C3DD27}"/>
          </ac:grpSpMkLst>
        </pc:grpChg>
        <pc:grpChg chg="add del mod">
          <ac:chgData name="Mr. PPT" userId="6442ff2356111531" providerId="LiveId" clId="{9E5A8E78-448E-430E-B339-3D00D8E655B1}" dt="2022-11-30T05:52:27.988" v="11339" actId="165"/>
          <ac:grpSpMkLst>
            <pc:docMk/>
            <pc:sldMk cId="3502642145" sldId="1978"/>
            <ac:grpSpMk id="57" creationId="{58B76B8F-A1E3-98EA-CE02-7BF4D5126162}"/>
          </ac:grpSpMkLst>
        </pc:grpChg>
        <pc:grpChg chg="add del mod">
          <ac:chgData name="Mr. PPT" userId="6442ff2356111531" providerId="LiveId" clId="{9E5A8E78-448E-430E-B339-3D00D8E655B1}" dt="2022-11-30T05:54:54.242" v="11365" actId="165"/>
          <ac:grpSpMkLst>
            <pc:docMk/>
            <pc:sldMk cId="3502642145" sldId="1978"/>
            <ac:grpSpMk id="58" creationId="{7E1E6AB6-5C01-792A-0E32-D87BD373AD54}"/>
          </ac:grpSpMkLst>
        </pc:grpChg>
        <pc:grpChg chg="add del mod">
          <ac:chgData name="Mr. PPT" userId="6442ff2356111531" providerId="LiveId" clId="{9E5A8E78-448E-430E-B339-3D00D8E655B1}" dt="2022-11-30T05:54:58.984" v="11368" actId="165"/>
          <ac:grpSpMkLst>
            <pc:docMk/>
            <pc:sldMk cId="3502642145" sldId="1978"/>
            <ac:grpSpMk id="59" creationId="{80443C59-B8FC-CBB8-9999-72F3E7C865FE}"/>
          </ac:grpSpMkLst>
        </pc:grpChg>
        <pc:grpChg chg="add del mod">
          <ac:chgData name="Mr. PPT" userId="6442ff2356111531" providerId="LiveId" clId="{9E5A8E78-448E-430E-B339-3D00D8E655B1}" dt="2022-11-30T05:54:58.984" v="11368" actId="165"/>
          <ac:grpSpMkLst>
            <pc:docMk/>
            <pc:sldMk cId="3502642145" sldId="1978"/>
            <ac:grpSpMk id="60" creationId="{1BB3A44B-96BE-ACBE-C901-5C1F6448FB0A}"/>
          </ac:grpSpMkLst>
        </pc:grpChg>
        <pc:grpChg chg="add del mod">
          <ac:chgData name="Mr. PPT" userId="6442ff2356111531" providerId="LiveId" clId="{9E5A8E78-448E-430E-B339-3D00D8E655B1}" dt="2022-11-30T05:54:58.984" v="11368" actId="165"/>
          <ac:grpSpMkLst>
            <pc:docMk/>
            <pc:sldMk cId="3502642145" sldId="1978"/>
            <ac:grpSpMk id="61" creationId="{AAB257C7-1D1B-E3D7-EEFC-7C5C488573CC}"/>
          </ac:grpSpMkLst>
        </pc:grpChg>
        <pc:grpChg chg="del">
          <ac:chgData name="Mr. PPT" userId="6442ff2356111531" providerId="LiveId" clId="{9E5A8E78-448E-430E-B339-3D00D8E655B1}" dt="2022-11-30T05:46:55.844" v="11281" actId="478"/>
          <ac:grpSpMkLst>
            <pc:docMk/>
            <pc:sldMk cId="3502642145" sldId="1978"/>
            <ac:grpSpMk id="64" creationId="{BED9856E-149D-5B7E-E1D3-494EB8D0743C}"/>
          </ac:grpSpMkLst>
        </pc:grpChg>
        <pc:grpChg chg="del">
          <ac:chgData name="Mr. PPT" userId="6442ff2356111531" providerId="LiveId" clId="{9E5A8E78-448E-430E-B339-3D00D8E655B1}" dt="2022-11-30T05:46:55.844" v="11281" actId="478"/>
          <ac:grpSpMkLst>
            <pc:docMk/>
            <pc:sldMk cId="3502642145" sldId="1978"/>
            <ac:grpSpMk id="72" creationId="{AC166B26-773C-E1AC-B16F-8E690C5C8900}"/>
          </ac:grpSpMkLst>
        </pc:grpChg>
        <pc:grpChg chg="del">
          <ac:chgData name="Mr. PPT" userId="6442ff2356111531" providerId="LiveId" clId="{9E5A8E78-448E-430E-B339-3D00D8E655B1}" dt="2022-11-30T05:46:55.844" v="11281" actId="478"/>
          <ac:grpSpMkLst>
            <pc:docMk/>
            <pc:sldMk cId="3502642145" sldId="1978"/>
            <ac:grpSpMk id="83" creationId="{7FA47B71-26DF-862E-8D20-AA5E02FC0E30}"/>
          </ac:grpSpMkLst>
        </pc:grpChg>
        <pc:picChg chg="add del mod">
          <ac:chgData name="Mr. PPT" userId="6442ff2356111531" providerId="LiveId" clId="{9E5A8E78-448E-430E-B339-3D00D8E655B1}" dt="2022-11-30T07:05:07.579" v="12223" actId="478"/>
          <ac:picMkLst>
            <pc:docMk/>
            <pc:sldMk cId="3502642145" sldId="1978"/>
            <ac:picMk id="12" creationId="{F780CEA1-9E9D-3E52-BD18-5E2AD0109010}"/>
          </ac:picMkLst>
        </pc:picChg>
        <pc:picChg chg="mod topLvl">
          <ac:chgData name="Mr. PPT" userId="6442ff2356111531" providerId="LiveId" clId="{9E5A8E78-448E-430E-B339-3D00D8E655B1}" dt="2022-11-30T05:54:58.984" v="11368" actId="165"/>
          <ac:picMkLst>
            <pc:docMk/>
            <pc:sldMk cId="3502642145" sldId="1978"/>
            <ac:picMk id="25" creationId="{8220F9B8-26BB-3990-1FDF-C1926DFD4246}"/>
          </ac:picMkLst>
        </pc:picChg>
        <pc:picChg chg="mod topLvl">
          <ac:chgData name="Mr. PPT" userId="6442ff2356111531" providerId="LiveId" clId="{9E5A8E78-448E-430E-B339-3D00D8E655B1}" dt="2022-11-30T05:54:58.984" v="11368" actId="165"/>
          <ac:picMkLst>
            <pc:docMk/>
            <pc:sldMk cId="3502642145" sldId="1978"/>
            <ac:picMk id="34" creationId="{F118608C-CE23-C9CE-BACC-649D5A4EDE96}"/>
          </ac:picMkLst>
        </pc:picChg>
        <pc:picChg chg="del">
          <ac:chgData name="Mr. PPT" userId="6442ff2356111531" providerId="LiveId" clId="{9E5A8E78-448E-430E-B339-3D00D8E655B1}" dt="2022-11-30T07:05:07.579" v="12223" actId="478"/>
          <ac:picMkLst>
            <pc:docMk/>
            <pc:sldMk cId="3502642145" sldId="1978"/>
            <ac:picMk id="40" creationId="{AA2BEF4A-892D-24C4-B185-2A97990713FE}"/>
          </ac:picMkLst>
        </pc:picChg>
        <pc:picChg chg="mod topLvl">
          <ac:chgData name="Mr. PPT" userId="6442ff2356111531" providerId="LiveId" clId="{9E5A8E78-448E-430E-B339-3D00D8E655B1}" dt="2022-11-30T05:54:58.984" v="11368" actId="165"/>
          <ac:picMkLst>
            <pc:docMk/>
            <pc:sldMk cId="3502642145" sldId="1978"/>
            <ac:picMk id="50" creationId="{D5F623DC-DB7A-BF69-74AC-8F0D4FAA5CAB}"/>
          </ac:picMkLst>
        </pc:picChg>
        <pc:picChg chg="del">
          <ac:chgData name="Mr. PPT" userId="6442ff2356111531" providerId="LiveId" clId="{9E5A8E78-448E-430E-B339-3D00D8E655B1}" dt="2022-11-30T07:05:07.579" v="12223" actId="478"/>
          <ac:picMkLst>
            <pc:docMk/>
            <pc:sldMk cId="3502642145" sldId="1978"/>
            <ac:picMk id="178" creationId="{4BF46A1F-49DE-B450-3F56-640E6E3DBCDC}"/>
          </ac:picMkLst>
        </pc:picChg>
        <pc:picChg chg="mod ord topLvl">
          <ac:chgData name="Mr. PPT" userId="6442ff2356111531" providerId="LiveId" clId="{9E5A8E78-448E-430E-B339-3D00D8E655B1}" dt="2022-11-30T05:54:54.242" v="11365" actId="165"/>
          <ac:picMkLst>
            <pc:docMk/>
            <pc:sldMk cId="3502642145" sldId="1978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5:07.579" v="12223" actId="478"/>
          <ac:picMkLst>
            <pc:docMk/>
            <pc:sldMk cId="3502642145" sldId="1978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5:07.579" v="12223" actId="478"/>
          <ac:picMkLst>
            <pc:docMk/>
            <pc:sldMk cId="3502642145" sldId="1978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5:07.579" v="12223" actId="478"/>
          <ac:picMkLst>
            <pc:docMk/>
            <pc:sldMk cId="3502642145" sldId="1978"/>
            <ac:picMk id="183" creationId="{6A717169-235A-7AA8-276E-87AA1C7053A8}"/>
          </ac:picMkLst>
        </pc:picChg>
        <pc:cxnChg chg="del">
          <ac:chgData name="Mr. PPT" userId="6442ff2356111531" providerId="LiveId" clId="{9E5A8E78-448E-430E-B339-3D00D8E655B1}" dt="2022-11-30T05:46:55.844" v="11281" actId="478"/>
          <ac:cxnSpMkLst>
            <pc:docMk/>
            <pc:sldMk cId="3502642145" sldId="1978"/>
            <ac:cxnSpMk id="5" creationId="{27916B96-FF2C-4501-A2F8-D0621646D622}"/>
          </ac:cxnSpMkLst>
        </pc:cxnChg>
      </pc:sldChg>
      <pc:sldChg chg="addSp delSp modSp add mod ord">
        <pc:chgData name="Mr. PPT" userId="6442ff2356111531" providerId="LiveId" clId="{9E5A8E78-448E-430E-B339-3D00D8E655B1}" dt="2022-11-30T07:03:02.615" v="12157" actId="478"/>
        <pc:sldMkLst>
          <pc:docMk/>
          <pc:sldMk cId="1004530300" sldId="1979"/>
        </pc:sldMkLst>
        <pc:spChg chg="mod">
          <ac:chgData name="Mr. PPT" userId="6442ff2356111531" providerId="LiveId" clId="{9E5A8E78-448E-430E-B339-3D00D8E655B1}" dt="2022-11-30T06:09:16.160" v="11453" actId="20577"/>
          <ac:spMkLst>
            <pc:docMk/>
            <pc:sldMk cId="1004530300" sldId="1979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6" creationId="{8A87088D-A2A3-5F96-1C45-EAF6284A4121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8" creationId="{A921519B-1C02-DF51-B01C-1268018E24B4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9" creationId="{4802680B-D2DB-63E3-A91D-7F8F020B07BA}"/>
          </ac:spMkLst>
        </pc:spChg>
        <pc:spChg chg="add del mod">
          <ac:chgData name="Mr. PPT" userId="6442ff2356111531" providerId="LiveId" clId="{9E5A8E78-448E-430E-B339-3D00D8E655B1}" dt="2022-11-30T06:03:29.866" v="11381" actId="478"/>
          <ac:spMkLst>
            <pc:docMk/>
            <pc:sldMk cId="1004530300" sldId="1979"/>
            <ac:spMk id="10" creationId="{54490D62-30B6-8BDB-2575-40ADEAED38AC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11" creationId="{BC8CA693-C2A1-D72F-0116-DD2C3B0AEF39}"/>
          </ac:spMkLst>
        </pc:spChg>
        <pc:spChg chg="add del mod">
          <ac:chgData name="Mr. PPT" userId="6442ff2356111531" providerId="LiveId" clId="{9E5A8E78-448E-430E-B339-3D00D8E655B1}" dt="2022-11-30T06:03:29.866" v="11381" actId="478"/>
          <ac:spMkLst>
            <pc:docMk/>
            <pc:sldMk cId="1004530300" sldId="1979"/>
            <ac:spMk id="13" creationId="{32755ED3-8B80-90F9-107E-8A772B782778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14" creationId="{37966EA9-4A72-D5A8-FBBF-42B99516CD8B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15" creationId="{FD4B7048-2AA4-616B-BBD7-F4BB33A3E5F4}"/>
          </ac:spMkLst>
        </pc:spChg>
        <pc:spChg chg="add del mod">
          <ac:chgData name="Mr. PPT" userId="6442ff2356111531" providerId="LiveId" clId="{9E5A8E78-448E-430E-B339-3D00D8E655B1}" dt="2022-11-30T06:03:29.866" v="11381" actId="478"/>
          <ac:spMkLst>
            <pc:docMk/>
            <pc:sldMk cId="1004530300" sldId="1979"/>
            <ac:spMk id="16" creationId="{E145C718-8F55-1914-9157-55E14441216F}"/>
          </ac:spMkLst>
        </pc:spChg>
        <pc:spChg chg="add del mod">
          <ac:chgData name="Mr. PPT" userId="6442ff2356111531" providerId="LiveId" clId="{9E5A8E78-448E-430E-B339-3D00D8E655B1}" dt="2022-11-30T06:03:29.866" v="11381" actId="478"/>
          <ac:spMkLst>
            <pc:docMk/>
            <pc:sldMk cId="1004530300" sldId="1979"/>
            <ac:spMk id="17" creationId="{497082EE-0D6C-4B26-751D-5879F03FFE51}"/>
          </ac:spMkLst>
        </pc:spChg>
        <pc:spChg chg="add del mod">
          <ac:chgData name="Mr. PPT" userId="6442ff2356111531" providerId="LiveId" clId="{9E5A8E78-448E-430E-B339-3D00D8E655B1}" dt="2022-11-30T06:03:29.866" v="11381" actId="478"/>
          <ac:spMkLst>
            <pc:docMk/>
            <pc:sldMk cId="1004530300" sldId="1979"/>
            <ac:spMk id="18" creationId="{BFF1A335-729F-5372-5903-8C0DF806DB00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19" creationId="{3F0E835B-5049-B83A-567A-C372ABEEFEB8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20" creationId="{40BFA237-D7F7-52D0-42B9-A678D95833E8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21" creationId="{707EEB4A-0C46-6434-DD12-A601F8F52726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22" creationId="{D19BFCBF-E027-E434-3767-E5840E595BA5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23" creationId="{4C42BA98-E74F-8439-AE3D-CAE4F3EE955B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24" creationId="{4EEFEBFC-39CF-5A68-FAF0-7075DF9D7C53}"/>
          </ac:spMkLst>
        </pc:spChg>
        <pc:spChg chg="add del mod">
          <ac:chgData name="Mr. PPT" userId="6442ff2356111531" providerId="LiveId" clId="{9E5A8E78-448E-430E-B339-3D00D8E655B1}" dt="2022-11-30T06:03:29.866" v="11381" actId="478"/>
          <ac:spMkLst>
            <pc:docMk/>
            <pc:sldMk cId="1004530300" sldId="1979"/>
            <ac:spMk id="26" creationId="{9BD2F0D1-DDA1-22BB-C074-8C72983F91B6}"/>
          </ac:spMkLst>
        </pc:spChg>
        <pc:spChg chg="add del mod">
          <ac:chgData name="Mr. PPT" userId="6442ff2356111531" providerId="LiveId" clId="{9E5A8E78-448E-430E-B339-3D00D8E655B1}" dt="2022-11-30T06:03:29.866" v="11381" actId="478"/>
          <ac:spMkLst>
            <pc:docMk/>
            <pc:sldMk cId="1004530300" sldId="1979"/>
            <ac:spMk id="27" creationId="{711018F0-0B36-8313-6EC8-567C7D1AB81E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28" creationId="{63263F79-62DC-1BDC-6BBA-8A6B8F44CE33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29" creationId="{6E8F5E65-42FC-23BD-2554-B575CE719CDF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30" creationId="{923AB2DF-DF06-D67C-A5A6-166DE188CDDB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31" creationId="{C92B2736-DF6D-9ACA-F09E-BE880149B792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32" creationId="{A481E7F1-EE82-4532-E48F-5E570C9F199A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33" creationId="{CE8C06AB-C3AE-38BC-B3D7-154CC9D638E0}"/>
          </ac:spMkLst>
        </pc:spChg>
        <pc:spChg chg="add del mod">
          <ac:chgData name="Mr. PPT" userId="6442ff2356111531" providerId="LiveId" clId="{9E5A8E78-448E-430E-B339-3D00D8E655B1}" dt="2022-11-30T06:03:29.866" v="11381" actId="478"/>
          <ac:spMkLst>
            <pc:docMk/>
            <pc:sldMk cId="1004530300" sldId="1979"/>
            <ac:spMk id="35" creationId="{8FBD4DFB-1529-726C-D347-B1A157DBA058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37" creationId="{03EC746C-11E2-F36C-0B5B-CFCB62D16161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38" creationId="{0B5534AA-D139-7DF9-85EE-829CCF171349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39" creationId="{7B79B5BF-C1A4-9CFA-21EC-3D0112D8F08A}"/>
          </ac:spMkLst>
        </pc:spChg>
        <pc:spChg chg="del">
          <ac:chgData name="Mr. PPT" userId="6442ff2356111531" providerId="LiveId" clId="{9E5A8E78-448E-430E-B339-3D00D8E655B1}" dt="2022-11-30T07:03:02.615" v="12157" actId="478"/>
          <ac:spMkLst>
            <pc:docMk/>
            <pc:sldMk cId="1004530300" sldId="1979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42" creationId="{733825F0-F195-7BA7-E890-E02E054FD406}"/>
          </ac:spMkLst>
        </pc:spChg>
        <pc:spChg chg="add del mod">
          <ac:chgData name="Mr. PPT" userId="6442ff2356111531" providerId="LiveId" clId="{9E5A8E78-448E-430E-B339-3D00D8E655B1}" dt="2022-11-30T06:09:52.305" v="11456" actId="478"/>
          <ac:spMkLst>
            <pc:docMk/>
            <pc:sldMk cId="1004530300" sldId="1979"/>
            <ac:spMk id="43" creationId="{2C40F347-8D04-2579-E3CE-736A765FEC96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45" creationId="{C00E4617-1DCA-4A9C-5102-6807305EFF18}"/>
          </ac:spMkLst>
        </pc:spChg>
        <pc:spChg chg="add del mod">
          <ac:chgData name="Mr. PPT" userId="6442ff2356111531" providerId="LiveId" clId="{9E5A8E78-448E-430E-B339-3D00D8E655B1}" dt="2022-11-30T06:09:52.305" v="11456" actId="478"/>
          <ac:spMkLst>
            <pc:docMk/>
            <pc:sldMk cId="1004530300" sldId="1979"/>
            <ac:spMk id="46" creationId="{C5E816E7-F07B-D3A1-2B39-2228D5A72C9F}"/>
          </ac:spMkLst>
        </pc:spChg>
        <pc:spChg chg="add del mod">
          <ac:chgData name="Mr. PPT" userId="6442ff2356111531" providerId="LiveId" clId="{9E5A8E78-448E-430E-B339-3D00D8E655B1}" dt="2022-11-30T06:09:52.305" v="11456" actId="478"/>
          <ac:spMkLst>
            <pc:docMk/>
            <pc:sldMk cId="1004530300" sldId="1979"/>
            <ac:spMk id="47" creationId="{FDDE48CD-E6D9-9F33-02C5-5E6C1A628D06}"/>
          </ac:spMkLst>
        </pc:spChg>
        <pc:spChg chg="add mod">
          <ac:chgData name="Mr. PPT" userId="6442ff2356111531" providerId="LiveId" clId="{9E5A8E78-448E-430E-B339-3D00D8E655B1}" dt="2022-11-30T06:08:50.548" v="11440" actId="164"/>
          <ac:spMkLst>
            <pc:docMk/>
            <pc:sldMk cId="1004530300" sldId="1979"/>
            <ac:spMk id="48" creationId="{AEF76983-F10B-3BB7-4FB0-03867A7E559F}"/>
          </ac:spMkLst>
        </pc:spChg>
        <pc:spChg chg="del">
          <ac:chgData name="Mr. PPT" userId="6442ff2356111531" providerId="LiveId" clId="{9E5A8E78-448E-430E-B339-3D00D8E655B1}" dt="2022-11-30T06:02:34.143" v="11379" actId="478"/>
          <ac:spMkLst>
            <pc:docMk/>
            <pc:sldMk cId="1004530300" sldId="1979"/>
            <ac:spMk id="49" creationId="{E54EB0B9-3F91-0A94-2A2B-670C886A4EB1}"/>
          </ac:spMkLst>
        </pc:spChg>
        <pc:spChg chg="add del mod">
          <ac:chgData name="Mr. PPT" userId="6442ff2356111531" providerId="LiveId" clId="{9E5A8E78-448E-430E-B339-3D00D8E655B1}" dt="2022-11-30T06:06:25.157" v="11405" actId="478"/>
          <ac:spMkLst>
            <pc:docMk/>
            <pc:sldMk cId="1004530300" sldId="1979"/>
            <ac:spMk id="51" creationId="{BDC1166A-8D8D-3958-106C-7D6A26C8935C}"/>
          </ac:spMkLst>
        </pc:spChg>
        <pc:spChg chg="add mod">
          <ac:chgData name="Mr. PPT" userId="6442ff2356111531" providerId="LiveId" clId="{9E5A8E78-448E-430E-B339-3D00D8E655B1}" dt="2022-11-30T06:08:50.548" v="11440" actId="164"/>
          <ac:spMkLst>
            <pc:docMk/>
            <pc:sldMk cId="1004530300" sldId="1979"/>
            <ac:spMk id="52" creationId="{096DF35D-5842-E197-0296-645F4D142E22}"/>
          </ac:spMkLst>
        </pc:spChg>
        <pc:spChg chg="add del mod">
          <ac:chgData name="Mr. PPT" userId="6442ff2356111531" providerId="LiveId" clId="{9E5A8E78-448E-430E-B339-3D00D8E655B1}" dt="2022-11-30T06:06:27.417" v="11407" actId="478"/>
          <ac:spMkLst>
            <pc:docMk/>
            <pc:sldMk cId="1004530300" sldId="1979"/>
            <ac:spMk id="53" creationId="{150DE090-46D6-4B46-4AB7-7BF994778916}"/>
          </ac:spMkLst>
        </pc:spChg>
        <pc:spChg chg="add del mod">
          <ac:chgData name="Mr. PPT" userId="6442ff2356111531" providerId="LiveId" clId="{9E5A8E78-448E-430E-B339-3D00D8E655B1}" dt="2022-11-30T06:10:24.310" v="11459" actId="478"/>
          <ac:spMkLst>
            <pc:docMk/>
            <pc:sldMk cId="1004530300" sldId="1979"/>
            <ac:spMk id="54" creationId="{7B619B87-32D9-BCD8-886A-D0891EA6422F}"/>
          </ac:spMkLst>
        </pc:spChg>
        <pc:spChg chg="mod topLvl">
          <ac:chgData name="Mr. PPT" userId="6442ff2356111531" providerId="LiveId" clId="{9E5A8E78-448E-430E-B339-3D00D8E655B1}" dt="2022-11-30T06:08:53.949" v="11442" actId="165"/>
          <ac:spMkLst>
            <pc:docMk/>
            <pc:sldMk cId="1004530300" sldId="1979"/>
            <ac:spMk id="57" creationId="{A6050CCE-C13A-8BBC-5461-078649E247F3}"/>
          </ac:spMkLst>
        </pc:spChg>
        <pc:spChg chg="mod topLvl">
          <ac:chgData name="Mr. PPT" userId="6442ff2356111531" providerId="LiveId" clId="{9E5A8E78-448E-430E-B339-3D00D8E655B1}" dt="2022-11-30T06:08:58.276" v="11446" actId="20577"/>
          <ac:spMkLst>
            <pc:docMk/>
            <pc:sldMk cId="1004530300" sldId="1979"/>
            <ac:spMk id="58" creationId="{570AE4F9-8D77-54AD-F46D-64AF7A88432E}"/>
          </ac:spMkLst>
        </pc:spChg>
        <pc:spChg chg="add mod">
          <ac:chgData name="Mr. PPT" userId="6442ff2356111531" providerId="LiveId" clId="{9E5A8E78-448E-430E-B339-3D00D8E655B1}" dt="2022-11-30T06:09:38.624" v="11455" actId="1076"/>
          <ac:spMkLst>
            <pc:docMk/>
            <pc:sldMk cId="1004530300" sldId="1979"/>
            <ac:spMk id="59" creationId="{02EA2A0B-5B12-796A-384B-1F2AC416DA4F}"/>
          </ac:spMkLst>
        </pc:spChg>
        <pc:spChg chg="add del mod">
          <ac:chgData name="Mr. PPT" userId="6442ff2356111531" providerId="LiveId" clId="{9E5A8E78-448E-430E-B339-3D00D8E655B1}" dt="2022-11-30T06:10:23.113" v="11458" actId="478"/>
          <ac:spMkLst>
            <pc:docMk/>
            <pc:sldMk cId="1004530300" sldId="1979"/>
            <ac:spMk id="61" creationId="{F9DF7048-28CB-2A09-52AE-032691928FBB}"/>
          </ac:spMkLst>
        </pc:spChg>
        <pc:spChg chg="add mod">
          <ac:chgData name="Mr. PPT" userId="6442ff2356111531" providerId="LiveId" clId="{9E5A8E78-448E-430E-B339-3D00D8E655B1}" dt="2022-11-30T06:10:25.326" v="11460"/>
          <ac:spMkLst>
            <pc:docMk/>
            <pc:sldMk cId="1004530300" sldId="1979"/>
            <ac:spMk id="63" creationId="{9581EC86-94AF-1C62-948B-62165E09A0E3}"/>
          </ac:spMkLst>
        </pc:spChg>
        <pc:grpChg chg="add mod">
          <ac:chgData name="Mr. PPT" userId="6442ff2356111531" providerId="LiveId" clId="{9E5A8E78-448E-430E-B339-3D00D8E655B1}" dt="2022-11-30T06:08:50.548" v="11440" actId="164"/>
          <ac:grpSpMkLst>
            <pc:docMk/>
            <pc:sldMk cId="1004530300" sldId="1979"/>
            <ac:grpSpMk id="55" creationId="{9B45C14E-99C0-677C-C126-DBC59E196DD9}"/>
          </ac:grpSpMkLst>
        </pc:grpChg>
        <pc:grpChg chg="add del mod">
          <ac:chgData name="Mr. PPT" userId="6442ff2356111531" providerId="LiveId" clId="{9E5A8E78-448E-430E-B339-3D00D8E655B1}" dt="2022-11-30T06:08:53.949" v="11442" actId="165"/>
          <ac:grpSpMkLst>
            <pc:docMk/>
            <pc:sldMk cId="1004530300" sldId="1979"/>
            <ac:grpSpMk id="56" creationId="{91DE6BDF-AC01-D93E-7216-FCB0DAB568AB}"/>
          </ac:grpSpMkLst>
        </pc:grpChg>
        <pc:picChg chg="add del mod">
          <ac:chgData name="Mr. PPT" userId="6442ff2356111531" providerId="LiveId" clId="{9E5A8E78-448E-430E-B339-3D00D8E655B1}" dt="2022-11-30T06:03:29.866" v="11381" actId="478"/>
          <ac:picMkLst>
            <pc:docMk/>
            <pc:sldMk cId="1004530300" sldId="1979"/>
            <ac:picMk id="5" creationId="{8A0FA701-9E5C-75EC-6416-91A0E9640680}"/>
          </ac:picMkLst>
        </pc:picChg>
        <pc:picChg chg="del">
          <ac:chgData name="Mr. PPT" userId="6442ff2356111531" providerId="LiveId" clId="{9E5A8E78-448E-430E-B339-3D00D8E655B1}" dt="2022-11-30T07:03:02.615" v="12157" actId="478"/>
          <ac:picMkLst>
            <pc:docMk/>
            <pc:sldMk cId="1004530300" sldId="1979"/>
            <ac:picMk id="12" creationId="{F780CEA1-9E9D-3E52-BD18-5E2AD0109010}"/>
          </ac:picMkLst>
        </pc:picChg>
        <pc:picChg chg="del">
          <ac:chgData name="Mr. PPT" userId="6442ff2356111531" providerId="LiveId" clId="{9E5A8E78-448E-430E-B339-3D00D8E655B1}" dt="2022-11-30T06:02:34.143" v="11379" actId="478"/>
          <ac:picMkLst>
            <pc:docMk/>
            <pc:sldMk cId="1004530300" sldId="1979"/>
            <ac:picMk id="25" creationId="{8220F9B8-26BB-3990-1FDF-C1926DFD4246}"/>
          </ac:picMkLst>
        </pc:picChg>
        <pc:picChg chg="del">
          <ac:chgData name="Mr. PPT" userId="6442ff2356111531" providerId="LiveId" clId="{9E5A8E78-448E-430E-B339-3D00D8E655B1}" dt="2022-11-30T06:02:34.143" v="11379" actId="478"/>
          <ac:picMkLst>
            <pc:docMk/>
            <pc:sldMk cId="1004530300" sldId="1979"/>
            <ac:picMk id="34" creationId="{F118608C-CE23-C9CE-BACC-649D5A4EDE96}"/>
          </ac:picMkLst>
        </pc:picChg>
        <pc:picChg chg="add mod ord modCrop">
          <ac:chgData name="Mr. PPT" userId="6442ff2356111531" providerId="LiveId" clId="{9E5A8E78-448E-430E-B339-3D00D8E655B1}" dt="2022-11-30T06:09:07.784" v="11451" actId="18131"/>
          <ac:picMkLst>
            <pc:docMk/>
            <pc:sldMk cId="1004530300" sldId="1979"/>
            <ac:picMk id="36" creationId="{6B87FEF9-B906-15F7-F8F5-2DB696A97E03}"/>
          </ac:picMkLst>
        </pc:picChg>
        <pc:picChg chg="del">
          <ac:chgData name="Mr. PPT" userId="6442ff2356111531" providerId="LiveId" clId="{9E5A8E78-448E-430E-B339-3D00D8E655B1}" dt="2022-11-30T07:03:02.615" v="12157" actId="478"/>
          <ac:picMkLst>
            <pc:docMk/>
            <pc:sldMk cId="1004530300" sldId="1979"/>
            <ac:picMk id="40" creationId="{AA2BEF4A-892D-24C4-B185-2A97990713FE}"/>
          </ac:picMkLst>
        </pc:picChg>
        <pc:picChg chg="add del mod">
          <ac:chgData name="Mr. PPT" userId="6442ff2356111531" providerId="LiveId" clId="{9E5A8E78-448E-430E-B339-3D00D8E655B1}" dt="2022-11-30T06:09:52.305" v="11456" actId="478"/>
          <ac:picMkLst>
            <pc:docMk/>
            <pc:sldMk cId="1004530300" sldId="1979"/>
            <ac:picMk id="44" creationId="{45415181-80DE-057C-B6D1-9C555D89E0EE}"/>
          </ac:picMkLst>
        </pc:picChg>
        <pc:picChg chg="del">
          <ac:chgData name="Mr. PPT" userId="6442ff2356111531" providerId="LiveId" clId="{9E5A8E78-448E-430E-B339-3D00D8E655B1}" dt="2022-11-30T06:02:34.143" v="11379" actId="478"/>
          <ac:picMkLst>
            <pc:docMk/>
            <pc:sldMk cId="1004530300" sldId="1979"/>
            <ac:picMk id="50" creationId="{D5F623DC-DB7A-BF69-74AC-8F0D4FAA5CAB}"/>
          </ac:picMkLst>
        </pc:picChg>
        <pc:picChg chg="del">
          <ac:chgData name="Mr. PPT" userId="6442ff2356111531" providerId="LiveId" clId="{9E5A8E78-448E-430E-B339-3D00D8E655B1}" dt="2022-11-30T07:03:02.615" v="12157" actId="478"/>
          <ac:picMkLst>
            <pc:docMk/>
            <pc:sldMk cId="1004530300" sldId="1979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6:02:34.143" v="11379" actId="478"/>
          <ac:picMkLst>
            <pc:docMk/>
            <pc:sldMk cId="1004530300" sldId="1979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3:02.615" v="12157" actId="478"/>
          <ac:picMkLst>
            <pc:docMk/>
            <pc:sldMk cId="1004530300" sldId="1979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3:02.615" v="12157" actId="478"/>
          <ac:picMkLst>
            <pc:docMk/>
            <pc:sldMk cId="1004530300" sldId="1979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3:02.615" v="12157" actId="478"/>
          <ac:picMkLst>
            <pc:docMk/>
            <pc:sldMk cId="1004530300" sldId="1979"/>
            <ac:picMk id="183" creationId="{6A717169-235A-7AA8-276E-87AA1C7053A8}"/>
          </ac:picMkLst>
        </pc:picChg>
        <pc:cxnChg chg="add del mod">
          <ac:chgData name="Mr. PPT" userId="6442ff2356111531" providerId="LiveId" clId="{9E5A8E78-448E-430E-B339-3D00D8E655B1}" dt="2022-11-30T06:11:00.368" v="11472" actId="478"/>
          <ac:cxnSpMkLst>
            <pc:docMk/>
            <pc:sldMk cId="1004530300" sldId="1979"/>
            <ac:cxnSpMk id="60" creationId="{A3990A7A-5794-643E-715A-0FAAC0A26A2A}"/>
          </ac:cxnSpMkLst>
        </pc:cxnChg>
        <pc:cxnChg chg="add del mod">
          <ac:chgData name="Mr. PPT" userId="6442ff2356111531" providerId="LiveId" clId="{9E5A8E78-448E-430E-B339-3D00D8E655B1}" dt="2022-11-30T06:10:56.915" v="11470" actId="478"/>
          <ac:cxnSpMkLst>
            <pc:docMk/>
            <pc:sldMk cId="1004530300" sldId="1979"/>
            <ac:cxnSpMk id="62" creationId="{60DA1E91-A3C1-F518-B334-328923A3B6B7}"/>
          </ac:cxnSpMkLst>
        </pc:cxnChg>
        <pc:cxnChg chg="mod">
          <ac:chgData name="Mr. PPT" userId="6442ff2356111531" providerId="LiveId" clId="{9E5A8E78-448E-430E-B339-3D00D8E655B1}" dt="2022-11-30T06:10:53.773" v="11467" actId="14100"/>
          <ac:cxnSpMkLst>
            <pc:docMk/>
            <pc:sldMk cId="1004530300" sldId="1979"/>
            <ac:cxnSpMk id="80" creationId="{FEE53720-D422-0FC8-B55D-2A96E8E9FC78}"/>
          </ac:cxnSpMkLst>
        </pc:cxnChg>
      </pc:sldChg>
      <pc:sldChg chg="addSp delSp modSp add mod setBg modClrScheme chgLayout">
        <pc:chgData name="Mr. PPT" userId="6442ff2356111531" providerId="LiveId" clId="{9E5A8E78-448E-430E-B339-3D00D8E655B1}" dt="2022-11-30T07:03:05.687" v="12158" actId="478"/>
        <pc:sldMkLst>
          <pc:docMk/>
          <pc:sldMk cId="1838596967" sldId="1980"/>
        </pc:sldMkLst>
        <pc:spChg chg="del">
          <ac:chgData name="Mr. PPT" userId="6442ff2356111531" providerId="LiveId" clId="{9E5A8E78-448E-430E-B339-3D00D8E655B1}" dt="2022-11-30T06:14:00.411" v="11477" actId="478"/>
          <ac:spMkLst>
            <pc:docMk/>
            <pc:sldMk cId="1838596967" sldId="1980"/>
            <ac:spMk id="2" creationId="{932EC26B-622B-47F1-A960-FA12191345B2}"/>
          </ac:spMkLst>
        </pc:spChg>
        <pc:spChg chg="del">
          <ac:chgData name="Mr. PPT" userId="6442ff2356111531" providerId="LiveId" clId="{9E5A8E78-448E-430E-B339-3D00D8E655B1}" dt="2022-11-30T06:14:00.411" v="11477" actId="478"/>
          <ac:spMkLst>
            <pc:docMk/>
            <pc:sldMk cId="1838596967" sldId="1980"/>
            <ac:spMk id="3" creationId="{BA4788D0-535E-4512-ADFE-3A6595CCCA9C}"/>
          </ac:spMkLst>
        </pc:spChg>
        <pc:spChg chg="del">
          <ac:chgData name="Mr. PPT" userId="6442ff2356111531" providerId="LiveId" clId="{9E5A8E78-448E-430E-B339-3D00D8E655B1}" dt="2022-11-30T06:14:00.411" v="11477" actId="478"/>
          <ac:spMkLst>
            <pc:docMk/>
            <pc:sldMk cId="1838596967" sldId="1980"/>
            <ac:spMk id="4" creationId="{7AF458B5-8B22-46C5-A5FE-B3DAB8D7BB3D}"/>
          </ac:spMkLst>
        </pc:spChg>
        <pc:spChg chg="del">
          <ac:chgData name="Mr. PPT" userId="6442ff2356111531" providerId="LiveId" clId="{9E5A8E78-448E-430E-B339-3D00D8E655B1}" dt="2022-11-30T06:14:00.411" v="11477" actId="478"/>
          <ac:spMkLst>
            <pc:docMk/>
            <pc:sldMk cId="1838596967" sldId="1980"/>
            <ac:spMk id="7" creationId="{2AFEF742-0D7C-491E-AF74-811BC68900E5}"/>
          </ac:spMkLst>
        </pc:spChg>
        <pc:spChg chg="add mod">
          <ac:chgData name="Mr. PPT" userId="6442ff2356111531" providerId="LiveId" clId="{9E5A8E78-448E-430E-B339-3D00D8E655B1}" dt="2022-11-30T06:19:52.865" v="11719" actId="14861"/>
          <ac:spMkLst>
            <pc:docMk/>
            <pc:sldMk cId="1838596967" sldId="1980"/>
            <ac:spMk id="9" creationId="{7102D80A-A6F5-65BB-937E-41609A6A2E2E}"/>
          </ac:spMkLst>
        </pc:spChg>
        <pc:spChg chg="add mod topLvl">
          <ac:chgData name="Mr. PPT" userId="6442ff2356111531" providerId="LiveId" clId="{9E5A8E78-448E-430E-B339-3D00D8E655B1}" dt="2022-11-30T06:18:56.175" v="11611" actId="164"/>
          <ac:spMkLst>
            <pc:docMk/>
            <pc:sldMk cId="1838596967" sldId="1980"/>
            <ac:spMk id="10" creationId="{2E2E8A31-C6F5-F0F7-ABA5-EC5F148CE4C6}"/>
          </ac:spMkLst>
        </pc:spChg>
        <pc:spChg chg="add mod topLvl">
          <ac:chgData name="Mr. PPT" userId="6442ff2356111531" providerId="LiveId" clId="{9E5A8E78-448E-430E-B339-3D00D8E655B1}" dt="2022-11-30T06:18:56.175" v="11611" actId="164"/>
          <ac:spMkLst>
            <pc:docMk/>
            <pc:sldMk cId="1838596967" sldId="1980"/>
            <ac:spMk id="11" creationId="{52B85C18-03FB-0E36-F64A-DA5575DE84D7}"/>
          </ac:spMkLst>
        </pc:spChg>
        <pc:spChg chg="del">
          <ac:chgData name="Mr. PPT" userId="6442ff2356111531" providerId="LiveId" clId="{9E5A8E78-448E-430E-B339-3D00D8E655B1}" dt="2022-11-30T07:03:05.687" v="12158" actId="478"/>
          <ac:spMkLst>
            <pc:docMk/>
            <pc:sldMk cId="1838596967" sldId="1980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30T06:14:00.411" v="11477" actId="478"/>
          <ac:spMkLst>
            <pc:docMk/>
            <pc:sldMk cId="1838596967" sldId="1980"/>
            <ac:spMk id="57" creationId="{A6050CCE-C13A-8BBC-5461-078649E247F3}"/>
          </ac:spMkLst>
        </pc:spChg>
        <pc:spChg chg="del">
          <ac:chgData name="Mr. PPT" userId="6442ff2356111531" providerId="LiveId" clId="{9E5A8E78-448E-430E-B339-3D00D8E655B1}" dt="2022-11-30T06:14:00.411" v="11477" actId="478"/>
          <ac:spMkLst>
            <pc:docMk/>
            <pc:sldMk cId="1838596967" sldId="1980"/>
            <ac:spMk id="58" creationId="{570AE4F9-8D77-54AD-F46D-64AF7A88432E}"/>
          </ac:spMkLst>
        </pc:spChg>
        <pc:spChg chg="del">
          <ac:chgData name="Mr. PPT" userId="6442ff2356111531" providerId="LiveId" clId="{9E5A8E78-448E-430E-B339-3D00D8E655B1}" dt="2022-11-30T06:14:00.411" v="11477" actId="478"/>
          <ac:spMkLst>
            <pc:docMk/>
            <pc:sldMk cId="1838596967" sldId="1980"/>
            <ac:spMk id="59" creationId="{02EA2A0B-5B12-796A-384B-1F2AC416DA4F}"/>
          </ac:spMkLst>
        </pc:spChg>
        <pc:spChg chg="del">
          <ac:chgData name="Mr. PPT" userId="6442ff2356111531" providerId="LiveId" clId="{9E5A8E78-448E-430E-B339-3D00D8E655B1}" dt="2022-11-30T06:14:00.411" v="11477" actId="478"/>
          <ac:spMkLst>
            <pc:docMk/>
            <pc:sldMk cId="1838596967" sldId="1980"/>
            <ac:spMk id="63" creationId="{9581EC86-94AF-1C62-948B-62165E09A0E3}"/>
          </ac:spMkLst>
        </pc:spChg>
        <pc:grpChg chg="add del mod">
          <ac:chgData name="Mr. PPT" userId="6442ff2356111531" providerId="LiveId" clId="{9E5A8E78-448E-430E-B339-3D00D8E655B1}" dt="2022-11-30T06:18:51.483" v="11609" actId="165"/>
          <ac:grpSpMkLst>
            <pc:docMk/>
            <pc:sldMk cId="1838596967" sldId="1980"/>
            <ac:grpSpMk id="13" creationId="{3681AA98-986B-1A64-58D6-E515E08CBFA7}"/>
          </ac:grpSpMkLst>
        </pc:grpChg>
        <pc:grpChg chg="add mod">
          <ac:chgData name="Mr. PPT" userId="6442ff2356111531" providerId="LiveId" clId="{9E5A8E78-448E-430E-B339-3D00D8E655B1}" dt="2022-11-30T06:19:01.777" v="11618" actId="1036"/>
          <ac:grpSpMkLst>
            <pc:docMk/>
            <pc:sldMk cId="1838596967" sldId="1980"/>
            <ac:grpSpMk id="14" creationId="{1388B2F3-CBDA-D8C3-8FC6-0175C62EA6E7}"/>
          </ac:grpSpMkLst>
        </pc:grpChg>
        <pc:grpChg chg="del">
          <ac:chgData name="Mr. PPT" userId="6442ff2356111531" providerId="LiveId" clId="{9E5A8E78-448E-430E-B339-3D00D8E655B1}" dt="2022-11-30T06:14:00.411" v="11477" actId="478"/>
          <ac:grpSpMkLst>
            <pc:docMk/>
            <pc:sldMk cId="1838596967" sldId="1980"/>
            <ac:grpSpMk id="55" creationId="{9B45C14E-99C0-677C-C126-DBC59E196DD9}"/>
          </ac:grpSpMkLst>
        </pc:grpChg>
        <pc:picChg chg="add mod ord modCrop">
          <ac:chgData name="Mr. PPT" userId="6442ff2356111531" providerId="LiveId" clId="{9E5A8E78-448E-430E-B339-3D00D8E655B1}" dt="2022-11-30T06:16:10.280" v="11490" actId="167"/>
          <ac:picMkLst>
            <pc:docMk/>
            <pc:sldMk cId="1838596967" sldId="1980"/>
            <ac:picMk id="6" creationId="{065DE81B-A2BD-2B5D-5D51-E994376D9DA1}"/>
          </ac:picMkLst>
        </pc:picChg>
        <pc:picChg chg="add del mod">
          <ac:chgData name="Mr. PPT" userId="6442ff2356111531" providerId="LiveId" clId="{9E5A8E78-448E-430E-B339-3D00D8E655B1}" dt="2022-11-30T06:16:11.797" v="11491" actId="478"/>
          <ac:picMkLst>
            <pc:docMk/>
            <pc:sldMk cId="1838596967" sldId="1980"/>
            <ac:picMk id="8" creationId="{0BBB92B3-8DE0-ECB1-C8CF-C3032B402F39}"/>
          </ac:picMkLst>
        </pc:picChg>
        <pc:picChg chg="del">
          <ac:chgData name="Mr. PPT" userId="6442ff2356111531" providerId="LiveId" clId="{9E5A8E78-448E-430E-B339-3D00D8E655B1}" dt="2022-11-30T07:03:05.687" v="12158" actId="478"/>
          <ac:picMkLst>
            <pc:docMk/>
            <pc:sldMk cId="1838596967" sldId="1980"/>
            <ac:picMk id="12" creationId="{F780CEA1-9E9D-3E52-BD18-5E2AD0109010}"/>
          </ac:picMkLst>
        </pc:picChg>
        <pc:picChg chg="del">
          <ac:chgData name="Mr. PPT" userId="6442ff2356111531" providerId="LiveId" clId="{9E5A8E78-448E-430E-B339-3D00D8E655B1}" dt="2022-11-30T06:14:00.411" v="11477" actId="478"/>
          <ac:picMkLst>
            <pc:docMk/>
            <pc:sldMk cId="1838596967" sldId="1980"/>
            <ac:picMk id="36" creationId="{6B87FEF9-B906-15F7-F8F5-2DB696A97E03}"/>
          </ac:picMkLst>
        </pc:picChg>
        <pc:picChg chg="del">
          <ac:chgData name="Mr. PPT" userId="6442ff2356111531" providerId="LiveId" clId="{9E5A8E78-448E-430E-B339-3D00D8E655B1}" dt="2022-11-30T07:03:05.687" v="12158" actId="478"/>
          <ac:picMkLst>
            <pc:docMk/>
            <pc:sldMk cId="1838596967" sldId="1980"/>
            <ac:picMk id="40" creationId="{AA2BEF4A-892D-24C4-B185-2A97990713FE}"/>
          </ac:picMkLst>
        </pc:picChg>
        <pc:picChg chg="del">
          <ac:chgData name="Mr. PPT" userId="6442ff2356111531" providerId="LiveId" clId="{9E5A8E78-448E-430E-B339-3D00D8E655B1}" dt="2022-11-30T07:03:05.687" v="12158" actId="478"/>
          <ac:picMkLst>
            <pc:docMk/>
            <pc:sldMk cId="1838596967" sldId="1980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3:05.687" v="12158" actId="478"/>
          <ac:picMkLst>
            <pc:docMk/>
            <pc:sldMk cId="1838596967" sldId="1980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3:05.687" v="12158" actId="478"/>
          <ac:picMkLst>
            <pc:docMk/>
            <pc:sldMk cId="1838596967" sldId="1980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3:05.687" v="12158" actId="478"/>
          <ac:picMkLst>
            <pc:docMk/>
            <pc:sldMk cId="1838596967" sldId="1980"/>
            <ac:picMk id="183" creationId="{6A717169-235A-7AA8-276E-87AA1C7053A8}"/>
          </ac:picMkLst>
        </pc:picChg>
        <pc:cxnChg chg="del">
          <ac:chgData name="Mr. PPT" userId="6442ff2356111531" providerId="LiveId" clId="{9E5A8E78-448E-430E-B339-3D00D8E655B1}" dt="2022-11-30T06:14:00.411" v="11477" actId="478"/>
          <ac:cxnSpMkLst>
            <pc:docMk/>
            <pc:sldMk cId="1838596967" sldId="1980"/>
            <ac:cxnSpMk id="80" creationId="{FEE53720-D422-0FC8-B55D-2A96E8E9FC78}"/>
          </ac:cxnSpMkLst>
        </pc:cxnChg>
      </pc:sldChg>
      <pc:sldChg chg="addSp delSp modSp add mod">
        <pc:chgData name="Mr. PPT" userId="6442ff2356111531" providerId="LiveId" clId="{9E5A8E78-448E-430E-B339-3D00D8E655B1}" dt="2022-11-30T07:05:09.360" v="12224" actId="478"/>
        <pc:sldMkLst>
          <pc:docMk/>
          <pc:sldMk cId="438754867" sldId="1981"/>
        </pc:sldMkLst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6" creationId="{8A87088D-A2A3-5F96-1C45-EAF6284A4121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8" creationId="{A921519B-1C02-DF51-B01C-1268018E24B4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9" creationId="{4802680B-D2DB-63E3-A91D-7F8F020B07BA}"/>
          </ac:spMkLst>
        </pc:spChg>
        <pc:spChg chg="add mod">
          <ac:chgData name="Mr. PPT" userId="6442ff2356111531" providerId="LiveId" clId="{9E5A8E78-448E-430E-B339-3D00D8E655B1}" dt="2022-11-30T06:24:20.261" v="11740" actId="553"/>
          <ac:spMkLst>
            <pc:docMk/>
            <pc:sldMk cId="438754867" sldId="1981"/>
            <ac:spMk id="10" creationId="{535E4385-0CFC-3972-6860-A551D150A043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11" creationId="{BC8CA693-C2A1-D72F-0116-DD2C3B0AEF39}"/>
          </ac:spMkLst>
        </pc:spChg>
        <pc:spChg chg="add del mod">
          <ac:chgData name="Mr. PPT" userId="6442ff2356111531" providerId="LiveId" clId="{9E5A8E78-448E-430E-B339-3D00D8E655B1}" dt="2022-11-30T06:28:00.880" v="11857" actId="478"/>
          <ac:spMkLst>
            <pc:docMk/>
            <pc:sldMk cId="438754867" sldId="1981"/>
            <ac:spMk id="13" creationId="{C9C06885-0F0F-BF31-D3AC-A315469E2650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14" creationId="{37966EA9-4A72-D5A8-FBBF-42B99516CD8B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15" creationId="{FD4B7048-2AA4-616B-BBD7-F4BB33A3E5F4}"/>
          </ac:spMkLst>
        </pc:spChg>
        <pc:spChg chg="add del mod">
          <ac:chgData name="Mr. PPT" userId="6442ff2356111531" providerId="LiveId" clId="{9E5A8E78-448E-430E-B339-3D00D8E655B1}" dt="2022-11-30T06:28:00.880" v="11857" actId="478"/>
          <ac:spMkLst>
            <pc:docMk/>
            <pc:sldMk cId="438754867" sldId="1981"/>
            <ac:spMk id="16" creationId="{4FB10DE4-3186-F00A-C939-9D2A204DC586}"/>
          </ac:spMkLst>
        </pc:spChg>
        <pc:spChg chg="add del mod">
          <ac:chgData name="Mr. PPT" userId="6442ff2356111531" providerId="LiveId" clId="{9E5A8E78-448E-430E-B339-3D00D8E655B1}" dt="2022-11-30T06:28:00.880" v="11857" actId="478"/>
          <ac:spMkLst>
            <pc:docMk/>
            <pc:sldMk cId="438754867" sldId="1981"/>
            <ac:spMk id="17" creationId="{4F8E9882-9C6F-E763-60D5-6317F16615A4}"/>
          </ac:spMkLst>
        </pc:spChg>
        <pc:spChg chg="add del mod">
          <ac:chgData name="Mr. PPT" userId="6442ff2356111531" providerId="LiveId" clId="{9E5A8E78-448E-430E-B339-3D00D8E655B1}" dt="2022-11-30T06:28:00.880" v="11857" actId="478"/>
          <ac:spMkLst>
            <pc:docMk/>
            <pc:sldMk cId="438754867" sldId="1981"/>
            <ac:spMk id="18" creationId="{2BD356D5-2C2F-B097-BBC4-10F8350A6981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19" creationId="{3F0E835B-5049-B83A-567A-C372ABEEFEB8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20" creationId="{40BFA237-D7F7-52D0-42B9-A678D95833E8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21" creationId="{707EEB4A-0C46-6434-DD12-A601F8F52726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22" creationId="{D19BFCBF-E027-E434-3767-E5840E595BA5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23" creationId="{4C42BA98-E74F-8439-AE3D-CAE4F3EE955B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24" creationId="{4EEFEBFC-39CF-5A68-FAF0-7075DF9D7C53}"/>
          </ac:spMkLst>
        </pc:spChg>
        <pc:spChg chg="add del mod">
          <ac:chgData name="Mr. PPT" userId="6442ff2356111531" providerId="LiveId" clId="{9E5A8E78-448E-430E-B339-3D00D8E655B1}" dt="2022-11-30T06:28:00.880" v="11857" actId="478"/>
          <ac:spMkLst>
            <pc:docMk/>
            <pc:sldMk cId="438754867" sldId="1981"/>
            <ac:spMk id="26" creationId="{3ECD4A38-1619-9358-EBDE-3720159CF7B2}"/>
          </ac:spMkLst>
        </pc:spChg>
        <pc:spChg chg="add del mod">
          <ac:chgData name="Mr. PPT" userId="6442ff2356111531" providerId="LiveId" clId="{9E5A8E78-448E-430E-B339-3D00D8E655B1}" dt="2022-11-30T06:28:00.880" v="11857" actId="478"/>
          <ac:spMkLst>
            <pc:docMk/>
            <pc:sldMk cId="438754867" sldId="1981"/>
            <ac:spMk id="27" creationId="{EBEC0CFB-1691-A06D-0EE6-AF0E9312D214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28" creationId="{63263F79-62DC-1BDC-6BBA-8A6B8F44CE33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29" creationId="{6E8F5E65-42FC-23BD-2554-B575CE719CDF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30" creationId="{923AB2DF-DF06-D67C-A5A6-166DE188CDDB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31" creationId="{C92B2736-DF6D-9ACA-F09E-BE880149B792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32" creationId="{A481E7F1-EE82-4532-E48F-5E570C9F199A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33" creationId="{CE8C06AB-C3AE-38BC-B3D7-154CC9D638E0}"/>
          </ac:spMkLst>
        </pc:spChg>
        <pc:spChg chg="add del mod topLvl">
          <ac:chgData name="Mr. PPT" userId="6442ff2356111531" providerId="LiveId" clId="{9E5A8E78-448E-430E-B339-3D00D8E655B1}" dt="2022-11-30T06:31:15.066" v="11909" actId="478"/>
          <ac:spMkLst>
            <pc:docMk/>
            <pc:sldMk cId="438754867" sldId="1981"/>
            <ac:spMk id="35" creationId="{CB287296-54E0-33DC-5B59-F00D82FD8CDE}"/>
          </ac:spMkLst>
        </pc:spChg>
        <pc:spChg chg="add del mod topLvl">
          <ac:chgData name="Mr. PPT" userId="6442ff2356111531" providerId="LiveId" clId="{9E5A8E78-448E-430E-B339-3D00D8E655B1}" dt="2022-11-30T06:31:15.066" v="11909" actId="478"/>
          <ac:spMkLst>
            <pc:docMk/>
            <pc:sldMk cId="438754867" sldId="1981"/>
            <ac:spMk id="36" creationId="{655499D0-DABA-E588-4723-5D80FDDDDCF3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37" creationId="{03EC746C-11E2-F36C-0B5B-CFCB62D16161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38" creationId="{0B5534AA-D139-7DF9-85EE-829CCF171349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39" creationId="{7B79B5BF-C1A4-9CFA-21EC-3D0112D8F08A}"/>
          </ac:spMkLst>
        </pc:spChg>
        <pc:spChg chg="del">
          <ac:chgData name="Mr. PPT" userId="6442ff2356111531" providerId="LiveId" clId="{9E5A8E78-448E-430E-B339-3D00D8E655B1}" dt="2022-11-30T07:05:09.360" v="12224" actId="478"/>
          <ac:spMkLst>
            <pc:docMk/>
            <pc:sldMk cId="438754867" sldId="1981"/>
            <ac:spMk id="41" creationId="{F61FBFA5-2054-4DB8-916E-11EAE433D6F3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42" creationId="{733825F0-F195-7BA7-E890-E02E054FD406}"/>
          </ac:spMkLst>
        </pc:spChg>
        <pc:spChg chg="add 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43" creationId="{6938A7EB-158F-904A-4C83-F0B1B25BC120}"/>
          </ac:spMkLst>
        </pc:spChg>
        <pc:spChg chg="add 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44" creationId="{CBFE03E4-73DC-A9C1-3054-7200782EC3DA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45" creationId="{C00E4617-1DCA-4A9C-5102-6807305EFF18}"/>
          </ac:spMkLst>
        </pc:spChg>
        <pc:spChg chg="add del mod">
          <ac:chgData name="Mr. PPT" userId="6442ff2356111531" providerId="LiveId" clId="{9E5A8E78-448E-430E-B339-3D00D8E655B1}" dt="2022-11-30T06:27:53.371" v="11855" actId="478"/>
          <ac:spMkLst>
            <pc:docMk/>
            <pc:sldMk cId="438754867" sldId="1981"/>
            <ac:spMk id="46" creationId="{4E92E6C1-4573-F69A-17F3-9226FDB65EA9}"/>
          </ac:spMkLst>
        </pc:spChg>
        <pc:spChg chg="add del mod">
          <ac:chgData name="Mr. PPT" userId="6442ff2356111531" providerId="LiveId" clId="{9E5A8E78-448E-430E-B339-3D00D8E655B1}" dt="2022-11-30T06:27:53.371" v="11855" actId="478"/>
          <ac:spMkLst>
            <pc:docMk/>
            <pc:sldMk cId="438754867" sldId="1981"/>
            <ac:spMk id="47" creationId="{8F0F9197-3690-808D-60C8-825287ABBB38}"/>
          </ac:spMkLst>
        </pc:spChg>
        <pc:spChg chg="del">
          <ac:chgData name="Mr. PPT" userId="6442ff2356111531" providerId="LiveId" clId="{9E5A8E78-448E-430E-B339-3D00D8E655B1}" dt="2022-11-30T06:21:27.682" v="11725" actId="478"/>
          <ac:spMkLst>
            <pc:docMk/>
            <pc:sldMk cId="438754867" sldId="1981"/>
            <ac:spMk id="49" creationId="{E54EB0B9-3F91-0A94-2A2B-670C886A4EB1}"/>
          </ac:spMkLst>
        </pc:spChg>
        <pc:spChg chg="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52" creationId="{7B25C093-EC58-483E-FCA1-B3397408E54E}"/>
          </ac:spMkLst>
        </pc:spChg>
        <pc:spChg chg="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53" creationId="{3AE5D542-844F-5088-9642-74345BA8B082}"/>
          </ac:spMkLst>
        </pc:spChg>
        <pc:spChg chg="add del mod">
          <ac:chgData name="Mr. PPT" userId="6442ff2356111531" providerId="LiveId" clId="{9E5A8E78-448E-430E-B339-3D00D8E655B1}" dt="2022-11-30T06:31:16.726" v="11910" actId="478"/>
          <ac:spMkLst>
            <pc:docMk/>
            <pc:sldMk cId="438754867" sldId="1981"/>
            <ac:spMk id="54" creationId="{6AAE0698-8D5E-AE79-4A47-8AEA0E3F74A7}"/>
          </ac:spMkLst>
        </pc:spChg>
        <pc:spChg chg="add del mod">
          <ac:chgData name="Mr. PPT" userId="6442ff2356111531" providerId="LiveId" clId="{9E5A8E78-448E-430E-B339-3D00D8E655B1}" dt="2022-11-30T06:31:16.726" v="11910" actId="478"/>
          <ac:spMkLst>
            <pc:docMk/>
            <pc:sldMk cId="438754867" sldId="1981"/>
            <ac:spMk id="55" creationId="{4F371AA9-BC91-4785-6C51-7A8489E06BC9}"/>
          </ac:spMkLst>
        </pc:spChg>
        <pc:spChg chg="add del mod">
          <ac:chgData name="Mr. PPT" userId="6442ff2356111531" providerId="LiveId" clId="{9E5A8E78-448E-430E-B339-3D00D8E655B1}" dt="2022-11-30T06:31:16.726" v="11910" actId="478"/>
          <ac:spMkLst>
            <pc:docMk/>
            <pc:sldMk cId="438754867" sldId="1981"/>
            <ac:spMk id="56" creationId="{AF01BBA5-B38E-6CC2-3B0D-836567A1BE19}"/>
          </ac:spMkLst>
        </pc:spChg>
        <pc:spChg chg="add del mod">
          <ac:chgData name="Mr. PPT" userId="6442ff2356111531" providerId="LiveId" clId="{9E5A8E78-448E-430E-B339-3D00D8E655B1}" dt="2022-11-30T06:31:16.726" v="11910" actId="478"/>
          <ac:spMkLst>
            <pc:docMk/>
            <pc:sldMk cId="438754867" sldId="1981"/>
            <ac:spMk id="57" creationId="{FE33F286-0307-8FAC-13D8-2552E007C1F4}"/>
          </ac:spMkLst>
        </pc:spChg>
        <pc:spChg chg="add del mod">
          <ac:chgData name="Mr. PPT" userId="6442ff2356111531" providerId="LiveId" clId="{9E5A8E78-448E-430E-B339-3D00D8E655B1}" dt="2022-11-30T06:31:16.726" v="11910" actId="478"/>
          <ac:spMkLst>
            <pc:docMk/>
            <pc:sldMk cId="438754867" sldId="1981"/>
            <ac:spMk id="58" creationId="{B612D846-75C6-8DF1-4168-31080D2399F7}"/>
          </ac:spMkLst>
        </pc:spChg>
        <pc:spChg chg="add del mod">
          <ac:chgData name="Mr. PPT" userId="6442ff2356111531" providerId="LiveId" clId="{9E5A8E78-448E-430E-B339-3D00D8E655B1}" dt="2022-11-30T06:31:16.726" v="11910" actId="478"/>
          <ac:spMkLst>
            <pc:docMk/>
            <pc:sldMk cId="438754867" sldId="1981"/>
            <ac:spMk id="59" creationId="{59AEC55F-584E-7633-BDFE-0519FCD6507E}"/>
          </ac:spMkLst>
        </pc:spChg>
        <pc:spChg chg="add del mod">
          <ac:chgData name="Mr. PPT" userId="6442ff2356111531" providerId="LiveId" clId="{9E5A8E78-448E-430E-B339-3D00D8E655B1}" dt="2022-11-30T06:31:16.726" v="11910" actId="478"/>
          <ac:spMkLst>
            <pc:docMk/>
            <pc:sldMk cId="438754867" sldId="1981"/>
            <ac:spMk id="60" creationId="{C13D9F04-DCA8-47F7-9E21-5567318B3FE2}"/>
          </ac:spMkLst>
        </pc:spChg>
        <pc:spChg chg="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63" creationId="{44A32C4C-406C-B0F8-B959-70AE3E920E80}"/>
          </ac:spMkLst>
        </pc:spChg>
        <pc:spChg chg="mod topLvl">
          <ac:chgData name="Mr. PPT" userId="6442ff2356111531" providerId="LiveId" clId="{9E5A8E78-448E-430E-B339-3D00D8E655B1}" dt="2022-11-30T06:31:07.976" v="11908" actId="14100"/>
          <ac:spMkLst>
            <pc:docMk/>
            <pc:sldMk cId="438754867" sldId="1981"/>
            <ac:spMk id="64" creationId="{B0CB8B45-B877-7B96-25C1-6FDFE45FC4D9}"/>
          </ac:spMkLst>
        </pc:spChg>
        <pc:spChg chg="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66" creationId="{3E721E61-0624-E92E-9804-984225CB408F}"/>
          </ac:spMkLst>
        </pc:spChg>
        <pc:spChg chg="mod topLvl">
          <ac:chgData name="Mr. PPT" userId="6442ff2356111531" providerId="LiveId" clId="{9E5A8E78-448E-430E-B339-3D00D8E655B1}" dt="2022-11-30T06:31:03.718" v="11907" actId="14100"/>
          <ac:spMkLst>
            <pc:docMk/>
            <pc:sldMk cId="438754867" sldId="1981"/>
            <ac:spMk id="67" creationId="{427BF985-A6CB-202A-54C3-0D5F9760A96B}"/>
          </ac:spMkLst>
        </pc:spChg>
        <pc:spChg chg="mod topLvl">
          <ac:chgData name="Mr. PPT" userId="6442ff2356111531" providerId="LiveId" clId="{9E5A8E78-448E-430E-B339-3D00D8E655B1}" dt="2022-11-30T06:30:53.011" v="11906" actId="14100"/>
          <ac:spMkLst>
            <pc:docMk/>
            <pc:sldMk cId="438754867" sldId="1981"/>
            <ac:spMk id="69" creationId="{F801D781-49D7-1A0B-BC1B-D4F0997EE618}"/>
          </ac:spMkLst>
        </pc:spChg>
        <pc:spChg chg="mod topLvl">
          <ac:chgData name="Mr. PPT" userId="6442ff2356111531" providerId="LiveId" clId="{9E5A8E78-448E-430E-B339-3D00D8E655B1}" dt="2022-11-30T06:30:53.011" v="11906" actId="14100"/>
          <ac:spMkLst>
            <pc:docMk/>
            <pc:sldMk cId="438754867" sldId="1981"/>
            <ac:spMk id="70" creationId="{0AB55AAD-AA05-054D-C96E-C47265BEEAAC}"/>
          </ac:spMkLst>
        </pc:spChg>
        <pc:spChg chg="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72" creationId="{FCA5E043-8AD6-A77A-752C-ABE74791EF46}"/>
          </ac:spMkLst>
        </pc:spChg>
        <pc:spChg chg="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73" creationId="{B72C787A-5546-10AE-3442-D676ACB0A91B}"/>
          </ac:spMkLst>
        </pc:spChg>
        <pc:spChg chg="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75" creationId="{C0D0DAB3-E842-6DE3-0ECB-5EA4A0F24BF1}"/>
          </ac:spMkLst>
        </pc:spChg>
        <pc:spChg chg="mod topLvl">
          <ac:chgData name="Mr. PPT" userId="6442ff2356111531" providerId="LiveId" clId="{9E5A8E78-448E-430E-B339-3D00D8E655B1}" dt="2022-11-30T06:30:39.836" v="11902" actId="165"/>
          <ac:spMkLst>
            <pc:docMk/>
            <pc:sldMk cId="438754867" sldId="1981"/>
            <ac:spMk id="76" creationId="{CB19AF4D-9E7B-BDAC-D04B-117C2B0A451C}"/>
          </ac:spMkLst>
        </pc:spChg>
        <pc:grpChg chg="add del mod">
          <ac:chgData name="Mr. PPT" userId="6442ff2356111531" providerId="LiveId" clId="{9E5A8E78-448E-430E-B339-3D00D8E655B1}" dt="2022-11-30T06:30:39.836" v="11902" actId="165"/>
          <ac:grpSpMkLst>
            <pc:docMk/>
            <pc:sldMk cId="438754867" sldId="1981"/>
            <ac:grpSpMk id="48" creationId="{D0B44067-4EDE-549E-D3A8-623E0048AD40}"/>
          </ac:grpSpMkLst>
        </pc:grpChg>
        <pc:grpChg chg="add del mod">
          <ac:chgData name="Mr. PPT" userId="6442ff2356111531" providerId="LiveId" clId="{9E5A8E78-448E-430E-B339-3D00D8E655B1}" dt="2022-11-30T06:30:39.836" v="11902" actId="165"/>
          <ac:grpSpMkLst>
            <pc:docMk/>
            <pc:sldMk cId="438754867" sldId="1981"/>
            <ac:grpSpMk id="51" creationId="{25163F5E-FE48-5D46-CC44-41386CD5C3C7}"/>
          </ac:grpSpMkLst>
        </pc:grpChg>
        <pc:grpChg chg="add del mod">
          <ac:chgData name="Mr. PPT" userId="6442ff2356111531" providerId="LiveId" clId="{9E5A8E78-448E-430E-B339-3D00D8E655B1}" dt="2022-11-30T06:30:41.764" v="11903" actId="165"/>
          <ac:grpSpMkLst>
            <pc:docMk/>
            <pc:sldMk cId="438754867" sldId="1981"/>
            <ac:grpSpMk id="61" creationId="{2F14E5B5-0CC4-309A-9FC9-FBA1C142C72C}"/>
          </ac:grpSpMkLst>
        </pc:grpChg>
        <pc:grpChg chg="add del mod">
          <ac:chgData name="Mr. PPT" userId="6442ff2356111531" providerId="LiveId" clId="{9E5A8E78-448E-430E-B339-3D00D8E655B1}" dt="2022-11-30T06:30:39.836" v="11902" actId="165"/>
          <ac:grpSpMkLst>
            <pc:docMk/>
            <pc:sldMk cId="438754867" sldId="1981"/>
            <ac:grpSpMk id="62" creationId="{41A56734-4FFA-0E59-640A-5624ED9E5149}"/>
          </ac:grpSpMkLst>
        </pc:grpChg>
        <pc:grpChg chg="add del mod">
          <ac:chgData name="Mr. PPT" userId="6442ff2356111531" providerId="LiveId" clId="{9E5A8E78-448E-430E-B339-3D00D8E655B1}" dt="2022-11-30T06:30:39.836" v="11902" actId="165"/>
          <ac:grpSpMkLst>
            <pc:docMk/>
            <pc:sldMk cId="438754867" sldId="1981"/>
            <ac:grpSpMk id="65" creationId="{68BC01BE-E9E4-C245-2837-FB6CCC34FE98}"/>
          </ac:grpSpMkLst>
        </pc:grpChg>
        <pc:grpChg chg="add del mod">
          <ac:chgData name="Mr. PPT" userId="6442ff2356111531" providerId="LiveId" clId="{9E5A8E78-448E-430E-B339-3D00D8E655B1}" dt="2022-11-30T06:30:39.836" v="11902" actId="165"/>
          <ac:grpSpMkLst>
            <pc:docMk/>
            <pc:sldMk cId="438754867" sldId="1981"/>
            <ac:grpSpMk id="68" creationId="{3FE3E4BC-1F31-9985-8905-55C8249325B3}"/>
          </ac:grpSpMkLst>
        </pc:grpChg>
        <pc:grpChg chg="add del mod">
          <ac:chgData name="Mr. PPT" userId="6442ff2356111531" providerId="LiveId" clId="{9E5A8E78-448E-430E-B339-3D00D8E655B1}" dt="2022-11-30T06:30:39.836" v="11902" actId="165"/>
          <ac:grpSpMkLst>
            <pc:docMk/>
            <pc:sldMk cId="438754867" sldId="1981"/>
            <ac:grpSpMk id="71" creationId="{92E6EB27-9A06-5566-E6D6-4F1F5972E195}"/>
          </ac:grpSpMkLst>
        </pc:grpChg>
        <pc:grpChg chg="add del mod">
          <ac:chgData name="Mr. PPT" userId="6442ff2356111531" providerId="LiveId" clId="{9E5A8E78-448E-430E-B339-3D00D8E655B1}" dt="2022-11-30T06:30:39.836" v="11902" actId="165"/>
          <ac:grpSpMkLst>
            <pc:docMk/>
            <pc:sldMk cId="438754867" sldId="1981"/>
            <ac:grpSpMk id="74" creationId="{DB869413-464A-A702-59B4-BD297CC25869}"/>
          </ac:grpSpMkLst>
        </pc:grpChg>
        <pc:graphicFrameChg chg="add mod modGraphic">
          <ac:chgData name="Mr. PPT" userId="6442ff2356111531" providerId="LiveId" clId="{9E5A8E78-448E-430E-B339-3D00D8E655B1}" dt="2022-11-30T06:29:59.823" v="11891" actId="14100"/>
          <ac:graphicFrameMkLst>
            <pc:docMk/>
            <pc:sldMk cId="438754867" sldId="1981"/>
            <ac:graphicFrameMk id="5" creationId="{6F060A40-07BE-F6FC-9AD1-1BB01C1A0265}"/>
          </ac:graphicFrameMkLst>
        </pc:graphicFrameChg>
        <pc:picChg chg="del">
          <ac:chgData name="Mr. PPT" userId="6442ff2356111531" providerId="LiveId" clId="{9E5A8E78-448E-430E-B339-3D00D8E655B1}" dt="2022-11-30T07:05:09.360" v="12224" actId="478"/>
          <ac:picMkLst>
            <pc:docMk/>
            <pc:sldMk cId="438754867" sldId="1981"/>
            <ac:picMk id="12" creationId="{F780CEA1-9E9D-3E52-BD18-5E2AD0109010}"/>
          </ac:picMkLst>
        </pc:picChg>
        <pc:picChg chg="del">
          <ac:chgData name="Mr. PPT" userId="6442ff2356111531" providerId="LiveId" clId="{9E5A8E78-448E-430E-B339-3D00D8E655B1}" dt="2022-11-30T06:21:27.682" v="11725" actId="478"/>
          <ac:picMkLst>
            <pc:docMk/>
            <pc:sldMk cId="438754867" sldId="1981"/>
            <ac:picMk id="25" creationId="{8220F9B8-26BB-3990-1FDF-C1926DFD4246}"/>
          </ac:picMkLst>
        </pc:picChg>
        <pc:picChg chg="del">
          <ac:chgData name="Mr. PPT" userId="6442ff2356111531" providerId="LiveId" clId="{9E5A8E78-448E-430E-B339-3D00D8E655B1}" dt="2022-11-30T06:21:27.682" v="11725" actId="478"/>
          <ac:picMkLst>
            <pc:docMk/>
            <pc:sldMk cId="438754867" sldId="1981"/>
            <ac:picMk id="34" creationId="{F118608C-CE23-C9CE-BACC-649D5A4EDE96}"/>
          </ac:picMkLst>
        </pc:picChg>
        <pc:picChg chg="del">
          <ac:chgData name="Mr. PPT" userId="6442ff2356111531" providerId="LiveId" clId="{9E5A8E78-448E-430E-B339-3D00D8E655B1}" dt="2022-11-30T07:05:09.360" v="12224" actId="478"/>
          <ac:picMkLst>
            <pc:docMk/>
            <pc:sldMk cId="438754867" sldId="1981"/>
            <ac:picMk id="40" creationId="{AA2BEF4A-892D-24C4-B185-2A97990713FE}"/>
          </ac:picMkLst>
        </pc:picChg>
        <pc:picChg chg="del">
          <ac:chgData name="Mr. PPT" userId="6442ff2356111531" providerId="LiveId" clId="{9E5A8E78-448E-430E-B339-3D00D8E655B1}" dt="2022-11-30T06:21:27.682" v="11725" actId="478"/>
          <ac:picMkLst>
            <pc:docMk/>
            <pc:sldMk cId="438754867" sldId="1981"/>
            <ac:picMk id="50" creationId="{D5F623DC-DB7A-BF69-74AC-8F0D4FAA5CAB}"/>
          </ac:picMkLst>
        </pc:picChg>
        <pc:picChg chg="del">
          <ac:chgData name="Mr. PPT" userId="6442ff2356111531" providerId="LiveId" clId="{9E5A8E78-448E-430E-B339-3D00D8E655B1}" dt="2022-11-30T07:05:09.360" v="12224" actId="478"/>
          <ac:picMkLst>
            <pc:docMk/>
            <pc:sldMk cId="438754867" sldId="1981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6:21:27.682" v="11725" actId="478"/>
          <ac:picMkLst>
            <pc:docMk/>
            <pc:sldMk cId="438754867" sldId="1981"/>
            <ac:picMk id="179" creationId="{573B703C-BAC0-9357-2870-BA8DA95A23E0}"/>
          </ac:picMkLst>
        </pc:picChg>
        <pc:picChg chg="del">
          <ac:chgData name="Mr. PPT" userId="6442ff2356111531" providerId="LiveId" clId="{9E5A8E78-448E-430E-B339-3D00D8E655B1}" dt="2022-11-30T07:05:09.360" v="12224" actId="478"/>
          <ac:picMkLst>
            <pc:docMk/>
            <pc:sldMk cId="438754867" sldId="1981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5:09.360" v="12224" actId="478"/>
          <ac:picMkLst>
            <pc:docMk/>
            <pc:sldMk cId="438754867" sldId="1981"/>
            <ac:picMk id="181" creationId="{0B416C94-72BF-7D45-66E8-04E1C1035EC4}"/>
          </ac:picMkLst>
        </pc:picChg>
        <pc:picChg chg="del mod">
          <ac:chgData name="Mr. PPT" userId="6442ff2356111531" providerId="LiveId" clId="{9E5A8E78-448E-430E-B339-3D00D8E655B1}" dt="2022-11-30T07:05:09.360" v="12224" actId="478"/>
          <ac:picMkLst>
            <pc:docMk/>
            <pc:sldMk cId="438754867" sldId="1981"/>
            <ac:picMk id="183" creationId="{6A717169-235A-7AA8-276E-87AA1C7053A8}"/>
          </ac:picMkLst>
        </pc:picChg>
      </pc:sldChg>
      <pc:sldChg chg="addSp delSp modSp add mod modAnim">
        <pc:chgData name="Mr. PPT" userId="6442ff2356111531" providerId="LiveId" clId="{9E5A8E78-448E-430E-B339-3D00D8E655B1}" dt="2022-11-30T07:05:10.930" v="12225" actId="478"/>
        <pc:sldMkLst>
          <pc:docMk/>
          <pc:sldMk cId="2711097664" sldId="1982"/>
        </pc:sldMkLst>
        <pc:spChg chg="mod">
          <ac:chgData name="Mr. PPT" userId="6442ff2356111531" providerId="LiveId" clId="{9E5A8E78-448E-430E-B339-3D00D8E655B1}" dt="2022-11-30T06:48:10.258" v="12019" actId="20577"/>
          <ac:spMkLst>
            <pc:docMk/>
            <pc:sldMk cId="2711097664" sldId="1982"/>
            <ac:spMk id="2" creationId="{932EC26B-622B-47F1-A960-FA12191345B2}"/>
          </ac:spMkLst>
        </pc:spChg>
        <pc:spChg chg="add del mod">
          <ac:chgData name="Mr. PPT" userId="6442ff2356111531" providerId="LiveId" clId="{9E5A8E78-448E-430E-B339-3D00D8E655B1}" dt="2022-11-30T06:40:51.391" v="11966" actId="478"/>
          <ac:spMkLst>
            <pc:docMk/>
            <pc:sldMk cId="2711097664" sldId="1982"/>
            <ac:spMk id="6" creationId="{6EB54109-54FA-3E57-83A7-A5F94D34CE57}"/>
          </ac:spMkLst>
        </pc:spChg>
        <pc:spChg chg="mod topLvl">
          <ac:chgData name="Mr. PPT" userId="6442ff2356111531" providerId="LiveId" clId="{9E5A8E78-448E-430E-B339-3D00D8E655B1}" dt="2022-11-30T07:01:07.028" v="12113" actId="165"/>
          <ac:spMkLst>
            <pc:docMk/>
            <pc:sldMk cId="2711097664" sldId="1982"/>
            <ac:spMk id="9" creationId="{C93C0E79-1FC1-598E-C3B1-B26C15F78F8B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10" creationId="{535E4385-0CFC-3972-6860-A551D150A043}"/>
          </ac:spMkLst>
        </pc:spChg>
        <pc:spChg chg="mod topLvl">
          <ac:chgData name="Mr. PPT" userId="6442ff2356111531" providerId="LiveId" clId="{9E5A8E78-448E-430E-B339-3D00D8E655B1}" dt="2022-11-30T07:01:07.028" v="12113" actId="165"/>
          <ac:spMkLst>
            <pc:docMk/>
            <pc:sldMk cId="2711097664" sldId="1982"/>
            <ac:spMk id="11" creationId="{66835CE0-1DAE-4239-1296-47387B9D1BAE}"/>
          </ac:spMkLst>
        </pc:spChg>
        <pc:spChg chg="mod">
          <ac:chgData name="Mr. PPT" userId="6442ff2356111531" providerId="LiveId" clId="{9E5A8E78-448E-430E-B339-3D00D8E655B1}" dt="2022-11-30T06:38:01.585" v="11914"/>
          <ac:spMkLst>
            <pc:docMk/>
            <pc:sldMk cId="2711097664" sldId="1982"/>
            <ac:spMk id="14" creationId="{16C61569-1904-954F-50E4-976E3353E131}"/>
          </ac:spMkLst>
        </pc:spChg>
        <pc:spChg chg="mod">
          <ac:chgData name="Mr. PPT" userId="6442ff2356111531" providerId="LiveId" clId="{9E5A8E78-448E-430E-B339-3D00D8E655B1}" dt="2022-11-30T06:38:01.585" v="11914"/>
          <ac:spMkLst>
            <pc:docMk/>
            <pc:sldMk cId="2711097664" sldId="1982"/>
            <ac:spMk id="15" creationId="{87ECFFC9-09C7-65D8-9CCA-DB8BEA12FD06}"/>
          </ac:spMkLst>
        </pc:spChg>
        <pc:spChg chg="add del mod">
          <ac:chgData name="Mr. PPT" userId="6442ff2356111531" providerId="LiveId" clId="{9E5A8E78-448E-430E-B339-3D00D8E655B1}" dt="2022-11-30T06:38:59.766" v="11921" actId="478"/>
          <ac:spMkLst>
            <pc:docMk/>
            <pc:sldMk cId="2711097664" sldId="1982"/>
            <ac:spMk id="16" creationId="{1BE65302-1D6A-4087-D572-19A3E676CCBD}"/>
          </ac:spMkLst>
        </pc:spChg>
        <pc:spChg chg="add del mod">
          <ac:chgData name="Mr. PPT" userId="6442ff2356111531" providerId="LiveId" clId="{9E5A8E78-448E-430E-B339-3D00D8E655B1}" dt="2022-11-30T06:39:46.569" v="11952" actId="478"/>
          <ac:spMkLst>
            <pc:docMk/>
            <pc:sldMk cId="2711097664" sldId="1982"/>
            <ac:spMk id="17" creationId="{9F9D442C-100D-946F-0525-2A310B9A678E}"/>
          </ac:spMkLst>
        </pc:spChg>
        <pc:spChg chg="add del mod">
          <ac:chgData name="Mr. PPT" userId="6442ff2356111531" providerId="LiveId" clId="{9E5A8E78-448E-430E-B339-3D00D8E655B1}" dt="2022-11-30T06:38:59.766" v="11921" actId="478"/>
          <ac:spMkLst>
            <pc:docMk/>
            <pc:sldMk cId="2711097664" sldId="1982"/>
            <ac:spMk id="18" creationId="{09496ED3-7383-BEF9-9E31-5637D1AC31F2}"/>
          </ac:spMkLst>
        </pc:spChg>
        <pc:spChg chg="add del mod">
          <ac:chgData name="Mr. PPT" userId="6442ff2356111531" providerId="LiveId" clId="{9E5A8E78-448E-430E-B339-3D00D8E655B1}" dt="2022-11-30T06:40:01.971" v="11957" actId="478"/>
          <ac:spMkLst>
            <pc:docMk/>
            <pc:sldMk cId="2711097664" sldId="1982"/>
            <ac:spMk id="19" creationId="{99FDFA40-AD40-EA10-F5EA-7B6F092B045C}"/>
          </ac:spMkLst>
        </pc:spChg>
        <pc:spChg chg="add del mod">
          <ac:chgData name="Mr. PPT" userId="6442ff2356111531" providerId="LiveId" clId="{9E5A8E78-448E-430E-B339-3D00D8E655B1}" dt="2022-11-30T06:41:38.145" v="11975" actId="478"/>
          <ac:spMkLst>
            <pc:docMk/>
            <pc:sldMk cId="2711097664" sldId="1982"/>
            <ac:spMk id="20" creationId="{43C8E7B5-5CFA-4D10-B86A-351C0E429FC9}"/>
          </ac:spMkLst>
        </pc:spChg>
        <pc:spChg chg="add mod">
          <ac:chgData name="Mr. PPT" userId="6442ff2356111531" providerId="LiveId" clId="{9E5A8E78-448E-430E-B339-3D00D8E655B1}" dt="2022-11-30T06:41:41.073" v="11977" actId="1076"/>
          <ac:spMkLst>
            <pc:docMk/>
            <pc:sldMk cId="2711097664" sldId="1982"/>
            <ac:spMk id="21" creationId="{4AC6747D-827B-DADE-112B-CCC7C1288EEB}"/>
          </ac:spMkLst>
        </pc:spChg>
        <pc:spChg chg="add mod topLvl">
          <ac:chgData name="Mr. PPT" userId="6442ff2356111531" providerId="LiveId" clId="{9E5A8E78-448E-430E-B339-3D00D8E655B1}" dt="2022-11-30T07:01:07.028" v="12113" actId="165"/>
          <ac:spMkLst>
            <pc:docMk/>
            <pc:sldMk cId="2711097664" sldId="1982"/>
            <ac:spMk id="22" creationId="{3F485BEA-542D-ABAD-E2FC-04F11076EA43}"/>
          </ac:spMkLst>
        </pc:spChg>
        <pc:spChg chg="add mod topLvl">
          <ac:chgData name="Mr. PPT" userId="6442ff2356111531" providerId="LiveId" clId="{9E5A8E78-448E-430E-B339-3D00D8E655B1}" dt="2022-11-30T07:01:07.028" v="12113" actId="165"/>
          <ac:spMkLst>
            <pc:docMk/>
            <pc:sldMk cId="2711097664" sldId="1982"/>
            <ac:spMk id="23" creationId="{C6D37543-DB5B-A9D7-8A28-61191F01D445}"/>
          </ac:spMkLst>
        </pc:spChg>
        <pc:spChg chg="mod topLvl">
          <ac:chgData name="Mr. PPT" userId="6442ff2356111531" providerId="LiveId" clId="{9E5A8E78-448E-430E-B339-3D00D8E655B1}" dt="2022-11-30T07:01:07.028" v="12113" actId="165"/>
          <ac:spMkLst>
            <pc:docMk/>
            <pc:sldMk cId="2711097664" sldId="1982"/>
            <ac:spMk id="25" creationId="{8BF4A098-2CAB-562E-CDD7-EB00DE283F0B}"/>
          </ac:spMkLst>
        </pc:spChg>
        <pc:spChg chg="mod topLvl">
          <ac:chgData name="Mr. PPT" userId="6442ff2356111531" providerId="LiveId" clId="{9E5A8E78-448E-430E-B339-3D00D8E655B1}" dt="2022-11-30T07:01:07.028" v="12113" actId="165"/>
          <ac:spMkLst>
            <pc:docMk/>
            <pc:sldMk cId="2711097664" sldId="1982"/>
            <ac:spMk id="26" creationId="{0817139F-5E34-9253-B939-987E183C4F0F}"/>
          </ac:spMkLst>
        </pc:spChg>
        <pc:spChg chg="add mod topLvl">
          <ac:chgData name="Mr. PPT" userId="6442ff2356111531" providerId="LiveId" clId="{9E5A8E78-448E-430E-B339-3D00D8E655B1}" dt="2022-11-30T07:01:07.028" v="12113" actId="165"/>
          <ac:spMkLst>
            <pc:docMk/>
            <pc:sldMk cId="2711097664" sldId="1982"/>
            <ac:spMk id="27" creationId="{7BC66C75-F56D-C10B-2A75-776B8B490F82}"/>
          </ac:spMkLst>
        </pc:spChg>
        <pc:spChg chg="add mod topLvl">
          <ac:chgData name="Mr. PPT" userId="6442ff2356111531" providerId="LiveId" clId="{9E5A8E78-448E-430E-B339-3D00D8E655B1}" dt="2022-11-30T07:01:07.028" v="12113" actId="165"/>
          <ac:spMkLst>
            <pc:docMk/>
            <pc:sldMk cId="2711097664" sldId="1982"/>
            <ac:spMk id="28" creationId="{8C32AC47-3226-266D-E447-2F43FB7B195B}"/>
          </ac:spMkLst>
        </pc:spChg>
        <pc:spChg chg="mod">
          <ac:chgData name="Mr. PPT" userId="6442ff2356111531" providerId="LiveId" clId="{9E5A8E78-448E-430E-B339-3D00D8E655B1}" dt="2022-11-30T06:44:50.359" v="11987" actId="478"/>
          <ac:spMkLst>
            <pc:docMk/>
            <pc:sldMk cId="2711097664" sldId="1982"/>
            <ac:spMk id="33" creationId="{C24DEFD5-07E5-3D4B-7D97-27DCFA70D87A}"/>
          </ac:spMkLst>
        </pc:spChg>
        <pc:spChg chg="mod">
          <ac:chgData name="Mr. PPT" userId="6442ff2356111531" providerId="LiveId" clId="{9E5A8E78-448E-430E-B339-3D00D8E655B1}" dt="2022-11-30T06:44:50.359" v="11987" actId="478"/>
          <ac:spMkLst>
            <pc:docMk/>
            <pc:sldMk cId="2711097664" sldId="1982"/>
            <ac:spMk id="34" creationId="{FB6DFB31-2505-FD23-3499-7C52DD90DBC6}"/>
          </ac:spMkLst>
        </pc:spChg>
        <pc:spChg chg="mod">
          <ac:chgData name="Mr. PPT" userId="6442ff2356111531" providerId="LiveId" clId="{9E5A8E78-448E-430E-B339-3D00D8E655B1}" dt="2022-11-30T06:44:50.359" v="11987" actId="478"/>
          <ac:spMkLst>
            <pc:docMk/>
            <pc:sldMk cId="2711097664" sldId="1982"/>
            <ac:spMk id="35" creationId="{888302B3-436D-0AB7-EC98-970BFDDC4E58}"/>
          </ac:spMkLst>
        </pc:spChg>
        <pc:spChg chg="del mod">
          <ac:chgData name="Mr. PPT" userId="6442ff2356111531" providerId="LiveId" clId="{9E5A8E78-448E-430E-B339-3D00D8E655B1}" dt="2022-11-30T06:44:51.957" v="11988" actId="478"/>
          <ac:spMkLst>
            <pc:docMk/>
            <pc:sldMk cId="2711097664" sldId="1982"/>
            <ac:spMk id="36" creationId="{AF1E8E29-0334-BA40-EE66-D0AA91A236B8}"/>
          </ac:spMkLst>
        </pc:spChg>
        <pc:spChg chg="del mod">
          <ac:chgData name="Mr. PPT" userId="6442ff2356111531" providerId="LiveId" clId="{9E5A8E78-448E-430E-B339-3D00D8E655B1}" dt="2022-11-30T06:44:46.474" v="11985" actId="478"/>
          <ac:spMkLst>
            <pc:docMk/>
            <pc:sldMk cId="2711097664" sldId="1982"/>
            <ac:spMk id="37" creationId="{6E637069-C296-21CB-9A32-4980A9EBA50B}"/>
          </ac:spMkLst>
        </pc:spChg>
        <pc:spChg chg="mod">
          <ac:chgData name="Mr. PPT" userId="6442ff2356111531" providerId="LiveId" clId="{9E5A8E78-448E-430E-B339-3D00D8E655B1}" dt="2022-11-30T06:44:50.359" v="11987" actId="478"/>
          <ac:spMkLst>
            <pc:docMk/>
            <pc:sldMk cId="2711097664" sldId="1982"/>
            <ac:spMk id="38" creationId="{FFC01C99-6BA6-01C2-4A8D-D5EC8A7B5BDE}"/>
          </ac:spMkLst>
        </pc:spChg>
        <pc:spChg chg="del mod">
          <ac:chgData name="Mr. PPT" userId="6442ff2356111531" providerId="LiveId" clId="{9E5A8E78-448E-430E-B339-3D00D8E655B1}" dt="2022-11-30T06:44:50.359" v="11987" actId="478"/>
          <ac:spMkLst>
            <pc:docMk/>
            <pc:sldMk cId="2711097664" sldId="1982"/>
            <ac:spMk id="39" creationId="{4DAEC9FA-C9A1-24D2-40B1-B72105FC48AA}"/>
          </ac:spMkLst>
        </pc:spChg>
        <pc:spChg chg="del">
          <ac:chgData name="Mr. PPT" userId="6442ff2356111531" providerId="LiveId" clId="{9E5A8E78-448E-430E-B339-3D00D8E655B1}" dt="2022-11-30T07:05:10.930" v="12225" actId="478"/>
          <ac:spMkLst>
            <pc:docMk/>
            <pc:sldMk cId="2711097664" sldId="1982"/>
            <ac:spMk id="41" creationId="{F61FBFA5-2054-4DB8-916E-11EAE433D6F3}"/>
          </ac:spMkLst>
        </pc:spChg>
        <pc:spChg chg="del mod">
          <ac:chgData name="Mr. PPT" userId="6442ff2356111531" providerId="LiveId" clId="{9E5A8E78-448E-430E-B339-3D00D8E655B1}" dt="2022-11-30T06:44:48.982" v="11986" actId="478"/>
          <ac:spMkLst>
            <pc:docMk/>
            <pc:sldMk cId="2711097664" sldId="1982"/>
            <ac:spMk id="42" creationId="{3AC1D698-E3A2-0229-2487-874AC122B290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43" creationId="{6938A7EB-158F-904A-4C83-F0B1B25BC120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44" creationId="{CBFE03E4-73DC-A9C1-3054-7200782EC3DA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45" creationId="{D7C11C0F-6FA6-FD94-9971-BFC3EB4964DC}"/>
          </ac:spMkLst>
        </pc:spChg>
        <pc:spChg chg="mod topLvl">
          <ac:chgData name="Mr. PPT" userId="6442ff2356111531" providerId="LiveId" clId="{9E5A8E78-448E-430E-B339-3D00D8E655B1}" dt="2022-11-30T06:49:13.212" v="12028" actId="207"/>
          <ac:spMkLst>
            <pc:docMk/>
            <pc:sldMk cId="2711097664" sldId="1982"/>
            <ac:spMk id="46" creationId="{F9FDC3DB-D331-34B1-D832-96354F2A63CE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47" creationId="{55C1D8EA-0BCC-4BDA-0776-0C3B6474B496}"/>
          </ac:spMkLst>
        </pc:spChg>
        <pc:spChg chg="mod topLvl">
          <ac:chgData name="Mr. PPT" userId="6442ff2356111531" providerId="LiveId" clId="{9E5A8E78-448E-430E-B339-3D00D8E655B1}" dt="2022-11-30T06:49:17.111" v="12030" actId="1076"/>
          <ac:spMkLst>
            <pc:docMk/>
            <pc:sldMk cId="2711097664" sldId="1982"/>
            <ac:spMk id="48" creationId="{FEA60645-BAD0-CF27-ACE4-EFD93C20B3AB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49" creationId="{998690DF-82C7-717D-753D-B1C0C7B2D569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50" creationId="{770BF3D5-0AC2-C53D-4ED4-D24169E9BB3C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51" creationId="{88ECA9A1-853A-5928-D2F6-5B91EA3836D2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52" creationId="{7B25C093-EC58-483E-FCA1-B3397408E54E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53" creationId="{3AE5D542-844F-5088-9642-74345BA8B082}"/>
          </ac:spMkLst>
        </pc:spChg>
        <pc:spChg chg="mod topLvl">
          <ac:chgData name="Mr. PPT" userId="6442ff2356111531" providerId="LiveId" clId="{9E5A8E78-448E-430E-B339-3D00D8E655B1}" dt="2022-11-30T06:49:05.301" v="12027" actId="207"/>
          <ac:spMkLst>
            <pc:docMk/>
            <pc:sldMk cId="2711097664" sldId="1982"/>
            <ac:spMk id="54" creationId="{FD82709B-A94B-00A9-E32F-AC4E1902BCD5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55" creationId="{12B2776D-DBAE-67A3-BFF5-B7716D59EE5A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56" creationId="{72A36AB9-6408-B8F4-2620-D9C784CB19AD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57" creationId="{EF66730C-44F3-F191-E841-68A404736B36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58" creationId="{DC814BC3-73A5-0D7B-8137-C4D9D55A1D66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59" creationId="{E1A96D4B-DD25-B9C2-A645-375DAD65F1D1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60" creationId="{E24D9913-FEFF-F881-98BF-C7407369D8D7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61" creationId="{AB44371A-D746-7209-B1FA-D19E0495FD54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62" creationId="{BEDC2510-5198-F5E9-FC7C-F111AF709BA8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63" creationId="{44A32C4C-406C-B0F8-B959-70AE3E920E80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64" creationId="{B0CB8B45-B877-7B96-25C1-6FDFE45FC4D9}"/>
          </ac:spMkLst>
        </pc:spChg>
        <pc:spChg chg="mod topLvl">
          <ac:chgData name="Mr. PPT" userId="6442ff2356111531" providerId="LiveId" clId="{9E5A8E78-448E-430E-B339-3D00D8E655B1}" dt="2022-11-30T06:48:52.863" v="12025" actId="165"/>
          <ac:spMkLst>
            <pc:docMk/>
            <pc:sldMk cId="2711097664" sldId="1982"/>
            <ac:spMk id="65" creationId="{0947F323-A4A0-D5F3-CC46-F8797FB6F527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66" creationId="{3E721E61-0624-E92E-9804-984225CB408F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67" creationId="{427BF985-A6CB-202A-54C3-0D5F9760A96B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69" creationId="{F801D781-49D7-1A0B-BC1B-D4F0997EE618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70" creationId="{0AB55AAD-AA05-054D-C96E-C47265BEEAAC}"/>
          </ac:spMkLst>
        </pc:spChg>
        <pc:spChg chg="add del mod">
          <ac:chgData name="Mr. PPT" userId="6442ff2356111531" providerId="LiveId" clId="{9E5A8E78-448E-430E-B339-3D00D8E655B1}" dt="2022-11-30T06:50:54.019" v="12056" actId="478"/>
          <ac:spMkLst>
            <pc:docMk/>
            <pc:sldMk cId="2711097664" sldId="1982"/>
            <ac:spMk id="71" creationId="{EC626EA8-856D-232B-9766-6A6655DCE0FE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72" creationId="{FCA5E043-8AD6-A77A-752C-ABE74791EF46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73" creationId="{B72C787A-5546-10AE-3442-D676ACB0A91B}"/>
          </ac:spMkLst>
        </pc:spChg>
        <pc:spChg chg="add mod">
          <ac:chgData name="Mr. PPT" userId="6442ff2356111531" providerId="LiveId" clId="{9E5A8E78-448E-430E-B339-3D00D8E655B1}" dt="2022-11-30T06:51:32.393" v="12067" actId="1076"/>
          <ac:spMkLst>
            <pc:docMk/>
            <pc:sldMk cId="2711097664" sldId="1982"/>
            <ac:spMk id="74" creationId="{0C74CA8F-C3C0-61CA-6454-6A964C948DD9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75" creationId="{C0D0DAB3-E842-6DE3-0ECB-5EA4A0F24BF1}"/>
          </ac:spMkLst>
        </pc:spChg>
        <pc:spChg chg="del">
          <ac:chgData name="Mr. PPT" userId="6442ff2356111531" providerId="LiveId" clId="{9E5A8E78-448E-430E-B339-3D00D8E655B1}" dt="2022-11-30T06:32:44.010" v="11913" actId="478"/>
          <ac:spMkLst>
            <pc:docMk/>
            <pc:sldMk cId="2711097664" sldId="1982"/>
            <ac:spMk id="76" creationId="{CB19AF4D-9E7B-BDAC-D04B-117C2B0A451C}"/>
          </ac:spMkLst>
        </pc:spChg>
        <pc:grpChg chg="add del mod topLvl">
          <ac:chgData name="Mr. PPT" userId="6442ff2356111531" providerId="LiveId" clId="{9E5A8E78-448E-430E-B339-3D00D8E655B1}" dt="2022-11-30T06:49:26.273" v="12031" actId="165"/>
          <ac:grpSpMkLst>
            <pc:docMk/>
            <pc:sldMk cId="2711097664" sldId="1982"/>
            <ac:grpSpMk id="8" creationId="{310C18FB-506A-0809-98AE-A95D7438FFF6}"/>
          </ac:grpSpMkLst>
        </pc:grpChg>
        <pc:grpChg chg="add del mod">
          <ac:chgData name="Mr. PPT" userId="6442ff2356111531" providerId="LiveId" clId="{9E5A8E78-448E-430E-B339-3D00D8E655B1}" dt="2022-11-30T06:40:01.971" v="11957" actId="478"/>
          <ac:grpSpMkLst>
            <pc:docMk/>
            <pc:sldMk cId="2711097664" sldId="1982"/>
            <ac:grpSpMk id="13" creationId="{8F560E7B-B5D0-6EBA-CC6A-F0FCF4C4EA0D}"/>
          </ac:grpSpMkLst>
        </pc:grpChg>
        <pc:grpChg chg="add del mod topLvl">
          <ac:chgData name="Mr. PPT" userId="6442ff2356111531" providerId="LiveId" clId="{9E5A8E78-448E-430E-B339-3D00D8E655B1}" dt="2022-11-30T06:49:26.902" v="12032" actId="165"/>
          <ac:grpSpMkLst>
            <pc:docMk/>
            <pc:sldMk cId="2711097664" sldId="1982"/>
            <ac:grpSpMk id="24" creationId="{09853EC6-14DB-AB43-8218-7DC172C19D0F}"/>
          </ac:grpSpMkLst>
        </pc:grpChg>
        <pc:grpChg chg="add del mod">
          <ac:chgData name="Mr. PPT" userId="6442ff2356111531" providerId="LiveId" clId="{9E5A8E78-448E-430E-B339-3D00D8E655B1}" dt="2022-11-30T06:40:29.895" v="11962" actId="165"/>
          <ac:grpSpMkLst>
            <pc:docMk/>
            <pc:sldMk cId="2711097664" sldId="1982"/>
            <ac:grpSpMk id="29" creationId="{884240D4-9A1E-33E4-EB2F-59F3BED9B462}"/>
          </ac:grpSpMkLst>
        </pc:grpChg>
        <pc:grpChg chg="add del mod">
          <ac:chgData name="Mr. PPT" userId="6442ff2356111531" providerId="LiveId" clId="{9E5A8E78-448E-430E-B339-3D00D8E655B1}" dt="2022-11-30T06:44:36.196" v="11983" actId="165"/>
          <ac:grpSpMkLst>
            <pc:docMk/>
            <pc:sldMk cId="2711097664" sldId="1982"/>
            <ac:grpSpMk id="30" creationId="{B331C20E-3F7F-3984-DEAF-4172B40A5D1C}"/>
          </ac:grpSpMkLst>
        </pc:grpChg>
        <pc:grpChg chg="del mod topLvl">
          <ac:chgData name="Mr. PPT" userId="6442ff2356111531" providerId="LiveId" clId="{9E5A8E78-448E-430E-B339-3D00D8E655B1}" dt="2022-11-30T06:44:38.714" v="11984" actId="165"/>
          <ac:grpSpMkLst>
            <pc:docMk/>
            <pc:sldMk cId="2711097664" sldId="1982"/>
            <ac:grpSpMk id="31" creationId="{A62A3E97-C7E1-D35C-3214-04B27152F059}"/>
          </ac:grpSpMkLst>
        </pc:grpChg>
        <pc:grpChg chg="del mod topLvl">
          <ac:chgData name="Mr. PPT" userId="6442ff2356111531" providerId="LiveId" clId="{9E5A8E78-448E-430E-B339-3D00D8E655B1}" dt="2022-11-30T06:44:53.452" v="11989" actId="478"/>
          <ac:grpSpMkLst>
            <pc:docMk/>
            <pc:sldMk cId="2711097664" sldId="1982"/>
            <ac:grpSpMk id="32" creationId="{39F2BBAA-6BDC-C421-1506-C3E98E63C06E}"/>
          </ac:grpSpMkLst>
        </pc:grpChg>
        <pc:grpChg chg="add del mod">
          <ac:chgData name="Mr. PPT" userId="6442ff2356111531" providerId="LiveId" clId="{9E5A8E78-448E-430E-B339-3D00D8E655B1}" dt="2022-11-30T06:48:52.863" v="12025" actId="165"/>
          <ac:grpSpMkLst>
            <pc:docMk/>
            <pc:sldMk cId="2711097664" sldId="1982"/>
            <ac:grpSpMk id="68" creationId="{8FE462D0-4D01-F80C-8B7D-088DD73ADA67}"/>
          </ac:grpSpMkLst>
        </pc:grpChg>
        <pc:grpChg chg="add del mod">
          <ac:chgData name="Mr. PPT" userId="6442ff2356111531" providerId="LiveId" clId="{9E5A8E78-448E-430E-B339-3D00D8E655B1}" dt="2022-11-30T07:01:07.028" v="12113" actId="165"/>
          <ac:grpSpMkLst>
            <pc:docMk/>
            <pc:sldMk cId="2711097664" sldId="1982"/>
            <ac:grpSpMk id="77" creationId="{80ABAE61-F083-62F8-80C8-A6CABC90742C}"/>
          </ac:grpSpMkLst>
        </pc:grpChg>
        <pc:graphicFrameChg chg="del">
          <ac:chgData name="Mr. PPT" userId="6442ff2356111531" providerId="LiveId" clId="{9E5A8E78-448E-430E-B339-3D00D8E655B1}" dt="2022-11-30T06:32:44.010" v="11913" actId="478"/>
          <ac:graphicFrameMkLst>
            <pc:docMk/>
            <pc:sldMk cId="2711097664" sldId="1982"/>
            <ac:graphicFrameMk id="5" creationId="{6F060A40-07BE-F6FC-9AD1-1BB01C1A0265}"/>
          </ac:graphicFrameMkLst>
        </pc:graphicFrameChg>
        <pc:picChg chg="del">
          <ac:chgData name="Mr. PPT" userId="6442ff2356111531" providerId="LiveId" clId="{9E5A8E78-448E-430E-B339-3D00D8E655B1}" dt="2022-11-30T07:05:10.930" v="12225" actId="478"/>
          <ac:picMkLst>
            <pc:docMk/>
            <pc:sldMk cId="2711097664" sldId="1982"/>
            <ac:picMk id="12" creationId="{F780CEA1-9E9D-3E52-BD18-5E2AD0109010}"/>
          </ac:picMkLst>
        </pc:picChg>
        <pc:picChg chg="del">
          <ac:chgData name="Mr. PPT" userId="6442ff2356111531" providerId="LiveId" clId="{9E5A8E78-448E-430E-B339-3D00D8E655B1}" dt="2022-11-30T07:05:10.930" v="12225" actId="478"/>
          <ac:picMkLst>
            <pc:docMk/>
            <pc:sldMk cId="2711097664" sldId="1982"/>
            <ac:picMk id="40" creationId="{AA2BEF4A-892D-24C4-B185-2A97990713FE}"/>
          </ac:picMkLst>
        </pc:picChg>
        <pc:picChg chg="del">
          <ac:chgData name="Mr. PPT" userId="6442ff2356111531" providerId="LiveId" clId="{9E5A8E78-448E-430E-B339-3D00D8E655B1}" dt="2022-11-30T07:05:10.930" v="12225" actId="478"/>
          <ac:picMkLst>
            <pc:docMk/>
            <pc:sldMk cId="2711097664" sldId="1982"/>
            <ac:picMk id="178" creationId="{4BF46A1F-49DE-B450-3F56-640E6E3DBCDC}"/>
          </ac:picMkLst>
        </pc:picChg>
        <pc:picChg chg="del">
          <ac:chgData name="Mr. PPT" userId="6442ff2356111531" providerId="LiveId" clId="{9E5A8E78-448E-430E-B339-3D00D8E655B1}" dt="2022-11-30T07:05:10.930" v="12225" actId="478"/>
          <ac:picMkLst>
            <pc:docMk/>
            <pc:sldMk cId="2711097664" sldId="1982"/>
            <ac:picMk id="180" creationId="{6254A3B1-B230-60BF-17EC-27C081751AE8}"/>
          </ac:picMkLst>
        </pc:picChg>
        <pc:picChg chg="del">
          <ac:chgData name="Mr. PPT" userId="6442ff2356111531" providerId="LiveId" clId="{9E5A8E78-448E-430E-B339-3D00D8E655B1}" dt="2022-11-30T07:05:10.930" v="12225" actId="478"/>
          <ac:picMkLst>
            <pc:docMk/>
            <pc:sldMk cId="2711097664" sldId="1982"/>
            <ac:picMk id="181" creationId="{0B416C94-72BF-7D45-66E8-04E1C1035EC4}"/>
          </ac:picMkLst>
        </pc:picChg>
        <pc:picChg chg="del">
          <ac:chgData name="Mr. PPT" userId="6442ff2356111531" providerId="LiveId" clId="{9E5A8E78-448E-430E-B339-3D00D8E655B1}" dt="2022-11-30T07:05:10.930" v="12225" actId="478"/>
          <ac:picMkLst>
            <pc:docMk/>
            <pc:sldMk cId="2711097664" sldId="1982"/>
            <ac:picMk id="183" creationId="{6A717169-235A-7AA8-276E-87AA1C7053A8}"/>
          </ac:picMkLst>
        </pc:picChg>
      </pc:sldChg>
      <pc:sldMasterChg chg="addSldLayout modSldLayout">
        <pc:chgData name="Mr. PPT" userId="6442ff2356111531" providerId="LiveId" clId="{9E5A8E78-448E-430E-B339-3D00D8E655B1}" dt="2022-11-30T06:20:03.932" v="11721" actId="478"/>
        <pc:sldMasterMkLst>
          <pc:docMk/>
          <pc:sldMasterMk cId="3446423318" sldId="2147483648"/>
        </pc:sldMasterMkLst>
        <pc:sldLayoutChg chg="addSp delSp modSp mod">
          <pc:chgData name="Mr. PPT" userId="6442ff2356111531" providerId="LiveId" clId="{9E5A8E78-448E-430E-B339-3D00D8E655B1}" dt="2022-11-09T05:46:26.263" v="406" actId="735"/>
          <pc:sldLayoutMkLst>
            <pc:docMk/>
            <pc:sldMasterMk cId="3446423318" sldId="2147483648"/>
            <pc:sldLayoutMk cId="3731086648" sldId="2147483655"/>
          </pc:sldLayoutMkLst>
          <pc:spChg chg="del">
            <ac:chgData name="Mr. PPT" userId="6442ff2356111531" providerId="LiveId" clId="{9E5A8E78-448E-430E-B339-3D00D8E655B1}" dt="2022-11-09T01:38:13.024" v="156" actId="478"/>
            <ac:spMkLst>
              <pc:docMk/>
              <pc:sldMasterMk cId="3446423318" sldId="2147483648"/>
              <pc:sldLayoutMk cId="3731086648" sldId="2147483655"/>
              <ac:spMk id="2" creationId="{22D05625-722E-4199-BAD0-0DE28E86E4AF}"/>
            </ac:spMkLst>
          </pc:spChg>
          <pc:spChg chg="del">
            <ac:chgData name="Mr. PPT" userId="6442ff2356111531" providerId="LiveId" clId="{9E5A8E78-448E-430E-B339-3D00D8E655B1}" dt="2022-11-09T01:38:13.024" v="156" actId="478"/>
            <ac:spMkLst>
              <pc:docMk/>
              <pc:sldMasterMk cId="3446423318" sldId="2147483648"/>
              <pc:sldLayoutMk cId="3731086648" sldId="2147483655"/>
              <ac:spMk id="3" creationId="{31AD0F3D-77E8-446D-B2AC-F568A5A99E05}"/>
            </ac:spMkLst>
          </pc:spChg>
          <pc:spChg chg="add del">
            <ac:chgData name="Mr. PPT" userId="6442ff2356111531" providerId="LiveId" clId="{9E5A8E78-448E-430E-B339-3D00D8E655B1}" dt="2022-11-09T01:37:16.606" v="146" actId="478"/>
            <ac:spMkLst>
              <pc:docMk/>
              <pc:sldMasterMk cId="3446423318" sldId="2147483648"/>
              <pc:sldLayoutMk cId="3731086648" sldId="2147483655"/>
              <ac:spMk id="4" creationId="{7E51AFD5-5E30-4C92-99B1-F971203CC759}"/>
            </ac:spMkLst>
          </pc:spChg>
          <pc:spChg chg="add del mod">
            <ac:chgData name="Mr. PPT" userId="6442ff2356111531" providerId="LiveId" clId="{9E5A8E78-448E-430E-B339-3D00D8E655B1}" dt="2022-11-09T01:37:33.002" v="152" actId="478"/>
            <ac:spMkLst>
              <pc:docMk/>
              <pc:sldMasterMk cId="3446423318" sldId="2147483648"/>
              <pc:sldLayoutMk cId="3731086648" sldId="2147483655"/>
              <ac:spMk id="5" creationId="{4A0157A6-F636-4D17-A8F3-CC0A44AC5B53}"/>
            </ac:spMkLst>
          </pc:spChg>
          <pc:spChg chg="add del mod ord">
            <ac:chgData name="Mr. PPT" userId="6442ff2356111531" providerId="LiveId" clId="{9E5A8E78-448E-430E-B339-3D00D8E655B1}" dt="2022-11-09T01:38:13.024" v="156" actId="478"/>
            <ac:spMkLst>
              <pc:docMk/>
              <pc:sldMasterMk cId="3446423318" sldId="2147483648"/>
              <pc:sldLayoutMk cId="3731086648" sldId="2147483655"/>
              <ac:spMk id="6" creationId="{6E83BCA0-F6BB-471F-9A91-D4A5BCE39044}"/>
            </ac:spMkLst>
          </pc:spChg>
          <pc:spChg chg="add del mod">
            <ac:chgData name="Mr. PPT" userId="6442ff2356111531" providerId="LiveId" clId="{9E5A8E78-448E-430E-B339-3D00D8E655B1}" dt="2022-11-09T01:38:26.190" v="158" actId="478"/>
            <ac:spMkLst>
              <pc:docMk/>
              <pc:sldMasterMk cId="3446423318" sldId="2147483648"/>
              <pc:sldLayoutMk cId="3731086648" sldId="2147483655"/>
              <ac:spMk id="7" creationId="{10710B8A-076A-47F0-9F10-9C669C562430}"/>
            </ac:spMkLst>
          </pc:spChg>
          <pc:spChg chg="add del mod">
            <ac:chgData name="Mr. PPT" userId="6442ff2356111531" providerId="LiveId" clId="{9E5A8E78-448E-430E-B339-3D00D8E655B1}" dt="2022-11-09T01:39:19.202" v="166" actId="478"/>
            <ac:spMkLst>
              <pc:docMk/>
              <pc:sldMasterMk cId="3446423318" sldId="2147483648"/>
              <pc:sldLayoutMk cId="3731086648" sldId="2147483655"/>
              <ac:spMk id="8" creationId="{EC2D4481-EFC0-4C44-84B9-D4ABB8F72448}"/>
            </ac:spMkLst>
          </pc:spChg>
          <pc:spChg chg="add del mod">
            <ac:chgData name="Mr. PPT" userId="6442ff2356111531" providerId="LiveId" clId="{9E5A8E78-448E-430E-B339-3D00D8E655B1}" dt="2022-11-09T01:39:48.853" v="168" actId="478"/>
            <ac:spMkLst>
              <pc:docMk/>
              <pc:sldMasterMk cId="3446423318" sldId="2147483648"/>
              <pc:sldLayoutMk cId="3731086648" sldId="2147483655"/>
              <ac:spMk id="9" creationId="{F423D898-1BAA-435E-B04A-B0940AB9D7C0}"/>
            </ac:spMkLst>
          </pc:spChg>
          <pc:spChg chg="add del mod">
            <ac:chgData name="Mr. PPT" userId="6442ff2356111531" providerId="LiveId" clId="{9E5A8E78-448E-430E-B339-3D00D8E655B1}" dt="2022-11-09T01:41:30.995" v="172" actId="478"/>
            <ac:spMkLst>
              <pc:docMk/>
              <pc:sldMasterMk cId="3446423318" sldId="2147483648"/>
              <pc:sldLayoutMk cId="3731086648" sldId="2147483655"/>
              <ac:spMk id="10" creationId="{17319C60-28E4-4902-AB95-21B39600680C}"/>
            </ac:spMkLst>
          </pc:spChg>
          <pc:spChg chg="add del mod">
            <ac:chgData name="Mr. PPT" userId="6442ff2356111531" providerId="LiveId" clId="{9E5A8E78-448E-430E-B339-3D00D8E655B1}" dt="2022-11-09T01:41:46.249" v="174"/>
            <ac:spMkLst>
              <pc:docMk/>
              <pc:sldMasterMk cId="3446423318" sldId="2147483648"/>
              <pc:sldLayoutMk cId="3731086648" sldId="2147483655"/>
              <ac:spMk id="11" creationId="{EE276B9E-FDA5-4843-8D0C-6E82EEE1F4BC}"/>
            </ac:spMkLst>
          </pc:spChg>
          <pc:spChg chg="add mod">
            <ac:chgData name="Mr. PPT" userId="6442ff2356111531" providerId="LiveId" clId="{9E5A8E78-448E-430E-B339-3D00D8E655B1}" dt="2022-11-09T01:42:37.245" v="179"/>
            <ac:spMkLst>
              <pc:docMk/>
              <pc:sldMasterMk cId="3446423318" sldId="2147483648"/>
              <pc:sldLayoutMk cId="3731086648" sldId="2147483655"/>
              <ac:spMk id="12" creationId="{514D49BB-1CE4-4928-A10A-AF954F6F3307}"/>
            </ac:spMkLst>
          </pc:spChg>
        </pc:sldLayoutChg>
        <pc:sldLayoutChg chg="delSp add mod modTransition">
          <pc:chgData name="Mr. PPT" userId="6442ff2356111531" providerId="LiveId" clId="{9E5A8E78-448E-430E-B339-3D00D8E655B1}" dt="2022-11-30T06:20:03.932" v="11721" actId="478"/>
          <pc:sldLayoutMkLst>
            <pc:docMk/>
            <pc:sldMasterMk cId="3446423318" sldId="2147483648"/>
            <pc:sldLayoutMk cId="3825308622" sldId="2147483660"/>
          </pc:sldLayoutMkLst>
          <pc:spChg chg="del">
            <ac:chgData name="Mr. PPT" userId="6442ff2356111531" providerId="LiveId" clId="{9E5A8E78-448E-430E-B339-3D00D8E655B1}" dt="2022-11-30T06:20:03.932" v="11721" actId="478"/>
            <ac:spMkLst>
              <pc:docMk/>
              <pc:sldMasterMk cId="3446423318" sldId="2147483648"/>
              <pc:sldLayoutMk cId="3825308622" sldId="2147483660"/>
              <ac:spMk id="12" creationId="{514D49BB-1CE4-4928-A10A-AF954F6F3307}"/>
            </ac:spMkLst>
          </pc:spChg>
        </pc:sldLayoutChg>
      </pc:sldMasterChg>
      <pc:sldMasterChg chg="add del addSldLayout delSldLayout">
        <pc:chgData name="Mr. PPT" userId="6442ff2356111531" providerId="LiveId" clId="{9E5A8E78-448E-430E-B339-3D00D8E655B1}" dt="2022-11-24T02:33:51.332" v="9004" actId="47"/>
        <pc:sldMasterMkLst>
          <pc:docMk/>
          <pc:sldMasterMk cId="2190216320" sldId="2147483660"/>
        </pc:sldMasterMkLst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3285326765" sldId="214748366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986023544" sldId="214748366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3066842115" sldId="214748366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3926553185" sldId="214748366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485804271" sldId="214748366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3827477602" sldId="214748366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2460298251" sldId="214748366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2240810520" sldId="214748366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1755932834" sldId="214748366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1724252241" sldId="214748367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0216320" sldId="2147483660"/>
            <pc:sldLayoutMk cId="735988653" sldId="2147483671"/>
          </pc:sldLayoutMkLst>
        </pc:sldLayoutChg>
      </pc:sldMasterChg>
      <pc:sldMasterChg chg="add del addSldLayout delSldLayout">
        <pc:chgData name="Mr. PPT" userId="6442ff2356111531" providerId="LiveId" clId="{9E5A8E78-448E-430E-B339-3D00D8E655B1}" dt="2022-11-24T02:33:51.332" v="9004" actId="47"/>
        <pc:sldMasterMkLst>
          <pc:docMk/>
          <pc:sldMasterMk cId="151659889" sldId="2147483672"/>
        </pc:sldMasterMkLst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626967457" sldId="214748367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1695306600" sldId="214748367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3945909034" sldId="214748367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1461068916" sldId="214748367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1798972748" sldId="214748367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1806305028" sldId="214748367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2876011396" sldId="214748367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1882997632" sldId="214748368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4258593307" sldId="214748368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2009687805" sldId="214748368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1452175853" sldId="214748368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1659889" sldId="2147483672"/>
            <pc:sldLayoutMk cId="1220000132" sldId="2147483684"/>
          </pc:sldLayoutMkLst>
        </pc:sldLayoutChg>
      </pc:sldMasterChg>
      <pc:sldMasterChg chg="addSldLayout delSldLayout">
        <pc:chgData name="Mr. PPT" userId="6442ff2356111531" providerId="LiveId" clId="{9E5A8E78-448E-430E-B339-3D00D8E655B1}" dt="2022-11-24T02:33:51.332" v="9004" actId="47"/>
        <pc:sldMasterMkLst>
          <pc:docMk/>
          <pc:sldMasterMk cId="3665109196" sldId="2147483685"/>
        </pc:sldMasterMkLst>
        <pc:sldLayoutChg chg="del">
          <pc:chgData name="Mr. PPT" userId="6442ff2356111531" providerId="LiveId" clId="{9E5A8E78-448E-430E-B339-3D00D8E655B1}" dt="2022-11-09T06:48:32.081" v="1173" actId="47"/>
          <pc:sldLayoutMkLst>
            <pc:docMk/>
            <pc:sldMasterMk cId="3665109196" sldId="2147483685"/>
            <pc:sldLayoutMk cId="1318089185" sldId="214748368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65109196" sldId="2147483685"/>
            <pc:sldLayoutMk cId="2478620825" sldId="214748369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65109196" sldId="2147483685"/>
            <pc:sldLayoutMk cId="2042571318" sldId="214748369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65109196" sldId="2147483685"/>
            <pc:sldLayoutMk cId="915183971" sldId="2147483734"/>
          </pc:sldLayoutMkLst>
        </pc:sldLayoutChg>
      </pc:sldMasterChg>
      <pc:sldMasterChg chg="del delSldLayout">
        <pc:chgData name="Mr. PPT" userId="6442ff2356111531" providerId="LiveId" clId="{9E5A8E78-448E-430E-B339-3D00D8E655B1}" dt="2022-11-30T06:50:13.446" v="12052" actId="47"/>
        <pc:sldMasterMkLst>
          <pc:docMk/>
          <pc:sldMasterMk cId="25790947" sldId="2147483743"/>
        </pc:sldMasterMkLst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387712396" sldId="2147483744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244952479" sldId="2147483745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029116009" sldId="2147483746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554178549" sldId="2147483747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091796670" sldId="2147483748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987830608" sldId="2147483749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2670688738" sldId="2147483750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4176454132" sldId="2147483753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216724620" sldId="2147483754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730826544" sldId="2147483755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003948861" sldId="2147483756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2498257605" sldId="2147483757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4032076099" sldId="2147483758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2382217885" sldId="2147483759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921404220" sldId="2147483760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546719621" sldId="2147483761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943292888" sldId="2147483762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655078461" sldId="2147483763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342243230" sldId="2147483764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256281551" sldId="2147483765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340999538" sldId="2147483767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938351068" sldId="2147483768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849592743" sldId="2147483769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842136873" sldId="2147483770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56041000" sldId="2147483771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771958250" sldId="2147483773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499414572" sldId="2147483774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543341636" sldId="2147483775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2165958903" sldId="2147483776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2455799479" sldId="2147483777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963695705" sldId="2147483778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635972374" sldId="2147483779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50182020" sldId="2147483780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4268003157" sldId="2147483781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691543883" sldId="2147483782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718698209" sldId="2147483783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723357796" sldId="2147483784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836053076" sldId="2147483785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1109230474" sldId="2147483786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634274870" sldId="2147483787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2722011729" sldId="2147483788"/>
          </pc:sldLayoutMkLst>
        </pc:sldLayoutChg>
        <pc:sldLayoutChg chg="del">
          <pc:chgData name="Mr. PPT" userId="6442ff2356111531" providerId="LiveId" clId="{9E5A8E78-448E-430E-B339-3D00D8E655B1}" dt="2022-11-23T07:51:04.879" v="8500" actId="47"/>
          <pc:sldLayoutMkLst>
            <pc:docMk/>
            <pc:sldMasterMk cId="25790947" sldId="2147483743"/>
            <pc:sldLayoutMk cId="2653313706" sldId="2147483789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3233984959" sldId="2147483790"/>
          </pc:sldLayoutMkLst>
        </pc:sldLayoutChg>
        <pc:sldLayoutChg chg="del">
          <pc:chgData name="Mr. PPT" userId="6442ff2356111531" providerId="LiveId" clId="{9E5A8E78-448E-430E-B339-3D00D8E655B1}" dt="2022-11-30T06:50:13.446" v="12052" actId="47"/>
          <pc:sldLayoutMkLst>
            <pc:docMk/>
            <pc:sldMasterMk cId="25790947" sldId="2147483743"/>
            <pc:sldLayoutMk cId="2478940564" sldId="2147483791"/>
          </pc:sldLayoutMkLst>
        </pc:sldLayoutChg>
      </pc:sldMasterChg>
      <pc:sldMasterChg chg="delSldLayout">
        <pc:chgData name="Mr. PPT" userId="6442ff2356111531" providerId="LiveId" clId="{9E5A8E78-448E-430E-B339-3D00D8E655B1}" dt="2022-11-09T05:43:57.796" v="390" actId="47"/>
        <pc:sldMasterMkLst>
          <pc:docMk/>
          <pc:sldMasterMk cId="432032043" sldId="2147483844"/>
        </pc:sldMasterMkLst>
        <pc:sldLayoutChg chg="del">
          <pc:chgData name="Mr. PPT" userId="6442ff2356111531" providerId="LiveId" clId="{9E5A8E78-448E-430E-B339-3D00D8E655B1}" dt="2022-11-09T05:43:57.796" v="390" actId="47"/>
          <pc:sldLayoutMkLst>
            <pc:docMk/>
            <pc:sldMasterMk cId="432032043" sldId="2147483844"/>
            <pc:sldLayoutMk cId="2158296850" sldId="2147483873"/>
          </pc:sldLayoutMkLst>
        </pc:sldLayoutChg>
      </pc:sldMasterChg>
      <pc:sldMasterChg chg="add del addSldLayout delSldLayout">
        <pc:chgData name="Mr. PPT" userId="6442ff2356111531" providerId="LiveId" clId="{9E5A8E78-448E-430E-B339-3D00D8E655B1}" dt="2022-11-24T02:33:51.332" v="9004" actId="47"/>
        <pc:sldMasterMkLst>
          <pc:docMk/>
          <pc:sldMasterMk cId="836546531" sldId="2147483886"/>
        </pc:sldMasterMkLst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836546531" sldId="2147483886"/>
            <pc:sldLayoutMk cId="2643058753" sldId="214748388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836546531" sldId="2147483886"/>
            <pc:sldLayoutMk cId="59831974" sldId="214748388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836546531" sldId="2147483886"/>
            <pc:sldLayoutMk cId="149136651" sldId="214748388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836546531" sldId="2147483886"/>
            <pc:sldLayoutMk cId="3966654992" sldId="214748389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836546531" sldId="2147483886"/>
            <pc:sldLayoutMk cId="1879950737" sldId="214748389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836546531" sldId="2147483886"/>
            <pc:sldLayoutMk cId="3739597838" sldId="214748389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836546531" sldId="2147483886"/>
            <pc:sldLayoutMk cId="1527802785" sldId="2147483893"/>
          </pc:sldLayoutMkLst>
        </pc:sldLayoutChg>
      </pc:sldMasterChg>
      <pc:sldMasterChg chg="del delSldLayout">
        <pc:chgData name="Mr. PPT" userId="6442ff2356111531" providerId="LiveId" clId="{9E5A8E78-448E-430E-B339-3D00D8E655B1}" dt="2022-11-30T06:52:51.690" v="12068" actId="47"/>
        <pc:sldMasterMkLst>
          <pc:docMk/>
          <pc:sldMasterMk cId="215305020" sldId="2147483920"/>
        </pc:sldMasterMkLst>
        <pc:sldLayoutChg chg="del">
          <pc:chgData name="Mr. PPT" userId="6442ff2356111531" providerId="LiveId" clId="{9E5A8E78-448E-430E-B339-3D00D8E655B1}" dt="2022-11-30T06:52:51.690" v="12068" actId="47"/>
          <pc:sldLayoutMkLst>
            <pc:docMk/>
            <pc:sldMasterMk cId="215305020" sldId="2147483920"/>
            <pc:sldLayoutMk cId="239220798" sldId="2147483921"/>
          </pc:sldLayoutMkLst>
        </pc:sldLayoutChg>
        <pc:sldLayoutChg chg="del">
          <pc:chgData name="Mr. PPT" userId="6442ff2356111531" providerId="LiveId" clId="{9E5A8E78-448E-430E-B339-3D00D8E655B1}" dt="2022-11-30T06:52:51.690" v="12068" actId="47"/>
          <pc:sldLayoutMkLst>
            <pc:docMk/>
            <pc:sldMasterMk cId="215305020" sldId="2147483920"/>
            <pc:sldLayoutMk cId="3557902432" sldId="2147483922"/>
          </pc:sldLayoutMkLst>
        </pc:sldLayoutChg>
        <pc:sldLayoutChg chg="del">
          <pc:chgData name="Mr. PPT" userId="6442ff2356111531" providerId="LiveId" clId="{9E5A8E78-448E-430E-B339-3D00D8E655B1}" dt="2022-11-30T06:52:51.690" v="12068" actId="47"/>
          <pc:sldLayoutMkLst>
            <pc:docMk/>
            <pc:sldMasterMk cId="215305020" sldId="2147483920"/>
            <pc:sldLayoutMk cId="2973895784" sldId="2147483923"/>
          </pc:sldLayoutMkLst>
        </pc:sldLayoutChg>
        <pc:sldLayoutChg chg="del">
          <pc:chgData name="Mr. PPT" userId="6442ff2356111531" providerId="LiveId" clId="{9E5A8E78-448E-430E-B339-3D00D8E655B1}" dt="2022-11-30T06:52:51.690" v="12068" actId="47"/>
          <pc:sldLayoutMkLst>
            <pc:docMk/>
            <pc:sldMasterMk cId="215305020" sldId="2147483920"/>
            <pc:sldLayoutMk cId="3926737686" sldId="2147483924"/>
          </pc:sldLayoutMkLst>
        </pc:sldLayoutChg>
        <pc:sldLayoutChg chg="del">
          <pc:chgData name="Mr. PPT" userId="6442ff2356111531" providerId="LiveId" clId="{9E5A8E78-448E-430E-B339-3D00D8E655B1}" dt="2022-11-30T06:52:51.690" v="12068" actId="47"/>
          <pc:sldLayoutMkLst>
            <pc:docMk/>
            <pc:sldMasterMk cId="215305020" sldId="2147483920"/>
            <pc:sldLayoutMk cId="1812498708" sldId="2147483926"/>
          </pc:sldLayoutMkLst>
        </pc:sldLayoutChg>
      </pc:sldMasterChg>
      <pc:sldMasterChg chg="del delSldLayout">
        <pc:chgData name="Mr. PPT" userId="6442ff2356111531" providerId="LiveId" clId="{9E5A8E78-448E-430E-B339-3D00D8E655B1}" dt="2022-11-30T06:11:18.626" v="11473" actId="47"/>
        <pc:sldMasterMkLst>
          <pc:docMk/>
          <pc:sldMasterMk cId="1040062181" sldId="2147483927"/>
        </pc:sldMasterMkLst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445990740" sldId="2147483928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790370637" sldId="2147483929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152098064" sldId="2147483930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60023661" sldId="2147483931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764016987" sldId="2147483932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2270669947" sldId="2147483933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791068219" sldId="2147483934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2632811535" sldId="2147483935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560896485" sldId="2147483936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097365662" sldId="2147483937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2255643473" sldId="2147483938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063891632" sldId="2147483939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2813693900" sldId="2147483940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4149020984" sldId="2147483941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924410225" sldId="2147483942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225126604" sldId="2147483943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135919350" sldId="2147483944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292485147" sldId="2147483945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4008500221" sldId="2147483946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656951197" sldId="2147483947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2708220980" sldId="2147483948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346119995" sldId="2147483949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836176253" sldId="2147483950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922886629" sldId="2147483951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506699738" sldId="2147483952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991988430" sldId="2147483953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2794151168" sldId="2147483954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1295460637" sldId="2147483955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632250278" sldId="2147483956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415123344" sldId="2147483957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338356086" sldId="2147483958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394911261" sldId="2147483959"/>
          </pc:sldLayoutMkLst>
        </pc:sldLayoutChg>
        <pc:sldLayoutChg chg="del">
          <pc:chgData name="Mr. PPT" userId="6442ff2356111531" providerId="LiveId" clId="{9E5A8E78-448E-430E-B339-3D00D8E655B1}" dt="2022-11-30T06:11:18.626" v="11473" actId="47"/>
          <pc:sldLayoutMkLst>
            <pc:docMk/>
            <pc:sldMasterMk cId="1040062181" sldId="2147483927"/>
            <pc:sldLayoutMk cId="4224073467" sldId="2147483960"/>
          </pc:sldLayoutMkLst>
        </pc:sldLayoutChg>
      </pc:sldMasterChg>
      <pc:sldMasterChg chg="del delSldLayout">
        <pc:chgData name="Mr. PPT" userId="6442ff2356111531" providerId="LiveId" clId="{9E5A8E78-448E-430E-B339-3D00D8E655B1}" dt="2022-11-30T05:35:00.882" v="11270" actId="47"/>
        <pc:sldMasterMkLst>
          <pc:docMk/>
          <pc:sldMasterMk cId="1869104252" sldId="2147483927"/>
        </pc:sldMasterMkLst>
        <pc:sldLayoutChg chg="del">
          <pc:chgData name="Mr. PPT" userId="6442ff2356111531" providerId="LiveId" clId="{9E5A8E78-448E-430E-B339-3D00D8E655B1}" dt="2022-11-30T05:35:00.882" v="11270" actId="47"/>
          <pc:sldLayoutMkLst>
            <pc:docMk/>
            <pc:sldMasterMk cId="1869104252" sldId="2147483927"/>
            <pc:sldLayoutMk cId="1829448104" sldId="2147483928"/>
          </pc:sldLayoutMkLst>
        </pc:sldLayoutChg>
        <pc:sldLayoutChg chg="del">
          <pc:chgData name="Mr. PPT" userId="6442ff2356111531" providerId="LiveId" clId="{9E5A8E78-448E-430E-B339-3D00D8E655B1}" dt="2022-11-30T05:35:00.882" v="11270" actId="47"/>
          <pc:sldLayoutMkLst>
            <pc:docMk/>
            <pc:sldMasterMk cId="1869104252" sldId="2147483927"/>
            <pc:sldLayoutMk cId="3263391888" sldId="2147483929"/>
          </pc:sldLayoutMkLst>
        </pc:sldLayoutChg>
        <pc:sldLayoutChg chg="del">
          <pc:chgData name="Mr. PPT" userId="6442ff2356111531" providerId="LiveId" clId="{9E5A8E78-448E-430E-B339-3D00D8E655B1}" dt="2022-11-30T05:35:00.882" v="11270" actId="47"/>
          <pc:sldLayoutMkLst>
            <pc:docMk/>
            <pc:sldMasterMk cId="1869104252" sldId="2147483927"/>
            <pc:sldLayoutMk cId="3826594789" sldId="2147483930"/>
          </pc:sldLayoutMkLst>
        </pc:sldLayoutChg>
        <pc:sldLayoutChg chg="del">
          <pc:chgData name="Mr. PPT" userId="6442ff2356111531" providerId="LiveId" clId="{9E5A8E78-448E-430E-B339-3D00D8E655B1}" dt="2022-11-30T05:35:00.882" v="11270" actId="47"/>
          <pc:sldLayoutMkLst>
            <pc:docMk/>
            <pc:sldMasterMk cId="1869104252" sldId="2147483927"/>
            <pc:sldLayoutMk cId="638502154" sldId="2147483931"/>
          </pc:sldLayoutMkLst>
        </pc:sldLayoutChg>
        <pc:sldLayoutChg chg="del">
          <pc:chgData name="Mr. PPT" userId="6442ff2356111531" providerId="LiveId" clId="{9E5A8E78-448E-430E-B339-3D00D8E655B1}" dt="2022-11-30T05:35:00.882" v="11270" actId="47"/>
          <pc:sldLayoutMkLst>
            <pc:docMk/>
            <pc:sldMasterMk cId="1869104252" sldId="2147483927"/>
            <pc:sldLayoutMk cId="4283247536" sldId="2147483932"/>
          </pc:sldLayoutMkLst>
        </pc:sldLayoutChg>
        <pc:sldLayoutChg chg="del">
          <pc:chgData name="Mr. PPT" userId="6442ff2356111531" providerId="LiveId" clId="{9E5A8E78-448E-430E-B339-3D00D8E655B1}" dt="2022-11-30T05:35:00.882" v="11270" actId="47"/>
          <pc:sldLayoutMkLst>
            <pc:docMk/>
            <pc:sldMasterMk cId="1869104252" sldId="2147483927"/>
            <pc:sldLayoutMk cId="2571929194" sldId="2147483933"/>
          </pc:sldLayoutMkLst>
        </pc:sldLayoutChg>
        <pc:sldLayoutChg chg="del">
          <pc:chgData name="Mr. PPT" userId="6442ff2356111531" providerId="LiveId" clId="{9E5A8E78-448E-430E-B339-3D00D8E655B1}" dt="2022-11-30T05:35:00.882" v="11270" actId="47"/>
          <pc:sldLayoutMkLst>
            <pc:docMk/>
            <pc:sldMasterMk cId="1869104252" sldId="2147483927"/>
            <pc:sldLayoutMk cId="270168034" sldId="2147483934"/>
          </pc:sldLayoutMkLst>
        </pc:sldLayoutChg>
        <pc:sldLayoutChg chg="del">
          <pc:chgData name="Mr. PPT" userId="6442ff2356111531" providerId="LiveId" clId="{9E5A8E78-448E-430E-B339-3D00D8E655B1}" dt="2022-11-30T05:35:00.882" v="11270" actId="47"/>
          <pc:sldLayoutMkLst>
            <pc:docMk/>
            <pc:sldMasterMk cId="1869104252" sldId="2147483927"/>
            <pc:sldLayoutMk cId="1089669536" sldId="2147483935"/>
          </pc:sldLayoutMkLst>
        </pc:sldLayoutChg>
      </pc:sldMasterChg>
      <pc:sldMasterChg chg="del delSldLayout">
        <pc:chgData name="Mr. PPT" userId="6442ff2356111531" providerId="LiveId" clId="{9E5A8E78-448E-430E-B339-3D00D8E655B1}" dt="2022-11-30T06:20:23.918" v="11723" actId="47"/>
        <pc:sldMasterMkLst>
          <pc:docMk/>
          <pc:sldMasterMk cId="1455030551" sldId="2147483961"/>
        </pc:sldMasterMkLst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2348828218" sldId="2147483962"/>
          </pc:sldLayoutMkLst>
        </pc:sldLayoutChg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955310963" sldId="2147483963"/>
          </pc:sldLayoutMkLst>
        </pc:sldLayoutChg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3909511776" sldId="2147483964"/>
          </pc:sldLayoutMkLst>
        </pc:sldLayoutChg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378442551" sldId="2147483965"/>
          </pc:sldLayoutMkLst>
        </pc:sldLayoutChg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2686853554" sldId="2147483966"/>
          </pc:sldLayoutMkLst>
        </pc:sldLayoutChg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1018646519" sldId="2147483967"/>
          </pc:sldLayoutMkLst>
        </pc:sldLayoutChg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1948274914" sldId="2147483968"/>
          </pc:sldLayoutMkLst>
        </pc:sldLayoutChg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2155500041" sldId="2147483969"/>
          </pc:sldLayoutMkLst>
        </pc:sldLayoutChg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2212026568" sldId="2147483970"/>
          </pc:sldLayoutMkLst>
        </pc:sldLayoutChg>
        <pc:sldLayoutChg chg="del">
          <pc:chgData name="Mr. PPT" userId="6442ff2356111531" providerId="LiveId" clId="{9E5A8E78-448E-430E-B339-3D00D8E655B1}" dt="2022-11-30T06:20:23.918" v="11723" actId="47"/>
          <pc:sldLayoutMkLst>
            <pc:docMk/>
            <pc:sldMasterMk cId="1455030551" sldId="2147483961"/>
            <pc:sldLayoutMk cId="2020507161" sldId="2147483971"/>
          </pc:sldLayoutMkLst>
        </pc:sldLayoutChg>
      </pc:sldMasterChg>
      <pc:sldMasterChg chg="del delSldLayout">
        <pc:chgData name="Mr. PPT" userId="6442ff2356111531" providerId="LiveId" clId="{9E5A8E78-448E-430E-B339-3D00D8E655B1}" dt="2022-11-14T02:17:21.709" v="7136" actId="47"/>
        <pc:sldMasterMkLst>
          <pc:docMk/>
          <pc:sldMasterMk cId="2686233279" sldId="2147484019"/>
        </pc:sldMasterMkLst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2958170640" sldId="2147484020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1674775936" sldId="2147484021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2525073093" sldId="2147484022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3660508668" sldId="2147484023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4249680277" sldId="2147484024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1059767370" sldId="2147484025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3473249074" sldId="2147484026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3556323283" sldId="2147484027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309010831" sldId="2147484028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1761045230" sldId="2147484029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1629492990" sldId="2147484030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669299213" sldId="2147484031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301867536" sldId="2147484032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519681029" sldId="2147484033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3945375639" sldId="2147484034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1930252397" sldId="2147484035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23969999" sldId="2147484036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3000134034" sldId="2147484037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3395997062" sldId="2147484038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3929136037" sldId="2147484039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2037996483" sldId="2147484040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2348253964" sldId="2147484041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455859439" sldId="2147484042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2292026294" sldId="2147484043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425838572" sldId="2147484044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1912506635" sldId="2147484045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4132939469" sldId="2147484046"/>
          </pc:sldLayoutMkLst>
        </pc:sldLayoutChg>
        <pc:sldLayoutChg chg="del">
          <pc:chgData name="Mr. PPT" userId="6442ff2356111531" providerId="LiveId" clId="{9E5A8E78-448E-430E-B339-3D00D8E655B1}" dt="2022-11-14T02:17:21.709" v="7136" actId="47"/>
          <pc:sldLayoutMkLst>
            <pc:docMk/>
            <pc:sldMasterMk cId="2686233279" sldId="2147484019"/>
            <pc:sldLayoutMk cId="2209661731" sldId="2147484047"/>
          </pc:sldLayoutMkLst>
        </pc:sldLayoutChg>
      </pc:sldMasterChg>
      <pc:sldMasterChg chg="add del addSldLayout delSldLayout">
        <pc:chgData name="Mr. PPT" userId="6442ff2356111531" providerId="LiveId" clId="{9E5A8E78-448E-430E-B339-3D00D8E655B1}" dt="2022-11-24T02:33:51.332" v="9004" actId="47"/>
        <pc:sldMasterMkLst>
          <pc:docMk/>
          <pc:sldMasterMk cId="2197201945" sldId="2147484173"/>
        </pc:sldMasterMkLst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1207282566" sldId="214748417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166034796" sldId="214748417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3840284797" sldId="214748417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1324685121" sldId="214748417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323753216" sldId="214748417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500680462" sldId="214748417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191591602" sldId="214748418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3459183941" sldId="214748418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1247909901" sldId="214748418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3179873061" sldId="214748418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938210107" sldId="214748418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459730282" sldId="214748418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708903452" sldId="214748418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1650174663" sldId="214748418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409397030" sldId="214748418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283664049" sldId="214748418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796699235" sldId="214748419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127572956" sldId="214748419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3847894994" sldId="214748419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803024004" sldId="214748419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897624252" sldId="214748419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121261472" sldId="214748419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15087476" sldId="214748419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756869617" sldId="214748419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452375034" sldId="214748419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764835699" sldId="214748419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185879583" sldId="214748420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2197201945" sldId="2147484173"/>
            <pc:sldLayoutMk cId="2720793669" sldId="2147484201"/>
          </pc:sldLayoutMkLst>
        </pc:sldLayoutChg>
      </pc:sldMasterChg>
      <pc:sldMasterChg chg="del delSldLayout">
        <pc:chgData name="Mr. PPT" userId="6442ff2356111531" providerId="LiveId" clId="{9E5A8E78-448E-430E-B339-3D00D8E655B1}" dt="2022-11-11T07:00:44.305" v="6127" actId="47"/>
        <pc:sldMasterMkLst>
          <pc:docMk/>
          <pc:sldMasterMk cId="4078663500" sldId="2147484261"/>
        </pc:sldMasterMkLst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672412371" sldId="2147484262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1136825212" sldId="2147484263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4023011342" sldId="2147484264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2960682873" sldId="2147484265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626319962" sldId="2147484266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2063957429" sldId="2147484267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797020528" sldId="2147484268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73377302" sldId="2147484269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858019188" sldId="2147484270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4145999135" sldId="2147484271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3622178227" sldId="2147484272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20668895" sldId="2147484273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1823365652" sldId="2147484274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53471747" sldId="2147484275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1643444465" sldId="2147484276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420746745" sldId="2147484277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2797207503" sldId="2147484278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128517794" sldId="2147484279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1371153770" sldId="2147484280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844035732" sldId="2147484281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3651389752" sldId="2147484282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4197803572" sldId="2147484283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158922655" sldId="2147484284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1216426907" sldId="2147484285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1354790338" sldId="2147484286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3411679638" sldId="2147484287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2703864723" sldId="2147484288"/>
          </pc:sldLayoutMkLst>
        </pc:sldLayoutChg>
        <pc:sldLayoutChg chg="del">
          <pc:chgData name="Mr. PPT" userId="6442ff2356111531" providerId="LiveId" clId="{9E5A8E78-448E-430E-B339-3D00D8E655B1}" dt="2022-11-11T07:00:44.305" v="6127" actId="47"/>
          <pc:sldLayoutMkLst>
            <pc:docMk/>
            <pc:sldMasterMk cId="4078663500" sldId="2147484261"/>
            <pc:sldLayoutMk cId="43385105" sldId="2147484289"/>
          </pc:sldLayoutMkLst>
        </pc:sldLayoutChg>
      </pc:sldMasterChg>
      <pc:sldMasterChg chg="del delSldLayout">
        <pc:chgData name="Mr. PPT" userId="6442ff2356111531" providerId="LiveId" clId="{9E5A8E78-448E-430E-B339-3D00D8E655B1}" dt="2022-11-24T08:09:08.983" v="9656" actId="47"/>
        <pc:sldMasterMkLst>
          <pc:docMk/>
          <pc:sldMasterMk cId="3862381915" sldId="2147484290"/>
        </pc:sldMasterMkLst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788940563" sldId="2147484291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1847009890" sldId="2147484292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3261081132" sldId="2147484293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1948559256" sldId="2147484294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2211204331" sldId="2147484295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1402276827" sldId="2147484296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3982412807" sldId="2147484297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3537891369" sldId="2147484298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58662109" sldId="2147484299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2595657214" sldId="2147484300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4259222610" sldId="2147484301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3585181059" sldId="2147484302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1011792773" sldId="2147484303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2453746450" sldId="2147484304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3115777183" sldId="2147484305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1195138585" sldId="2147484306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1028960469" sldId="2147484307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3015377071" sldId="2147484308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3063683708" sldId="2147484309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1111974845" sldId="2147484310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2406346030" sldId="2147484311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768464171" sldId="2147484312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314725221" sldId="2147484313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2080949351" sldId="2147484314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2533145202" sldId="2147484315"/>
          </pc:sldLayoutMkLst>
        </pc:sldLayoutChg>
        <pc:sldLayoutChg chg="del">
          <pc:chgData name="Mr. PPT" userId="6442ff2356111531" providerId="LiveId" clId="{9E5A8E78-448E-430E-B339-3D00D8E655B1}" dt="2022-11-24T08:09:08.983" v="9656" actId="47"/>
          <pc:sldLayoutMkLst>
            <pc:docMk/>
            <pc:sldMasterMk cId="3862381915" sldId="2147484290"/>
            <pc:sldLayoutMk cId="2520657532" sldId="2147484316"/>
          </pc:sldLayoutMkLst>
        </pc:sldLayoutChg>
      </pc:sldMasterChg>
      <pc:sldMasterChg chg="del delSldLayout">
        <pc:chgData name="Mr. PPT" userId="6442ff2356111531" providerId="LiveId" clId="{9E5A8E78-448E-430E-B339-3D00D8E655B1}" dt="2022-11-11T05:37:53.032" v="4953" actId="47"/>
        <pc:sldMasterMkLst>
          <pc:docMk/>
          <pc:sldMasterMk cId="2886349404" sldId="2147484349"/>
        </pc:sldMasterMkLst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1517330033" sldId="2147484350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421347363" sldId="2147484351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75448068" sldId="2147484352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187548928" sldId="2147484353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991537959" sldId="2147484354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678618356" sldId="2147484355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411752007" sldId="2147484356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255071532" sldId="2147484357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478871035" sldId="2147484358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554190664" sldId="2147484359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1373239185" sldId="2147484360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990720238" sldId="2147484361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1682754233" sldId="2147484362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139658658" sldId="2147484363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534408218" sldId="2147484364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318112489" sldId="2147484365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1651374219" sldId="2147484366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1968235309" sldId="2147484367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016698866" sldId="2147484368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415893787" sldId="2147484369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605327283" sldId="2147484370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375653004" sldId="2147484371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787523244" sldId="2147484372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520565233" sldId="2147484373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28315534" sldId="2147484374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3503261245" sldId="2147484375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92755841" sldId="2147484376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1294390970" sldId="2147484377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990630194" sldId="2147484378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557798383" sldId="2147484379"/>
          </pc:sldLayoutMkLst>
        </pc:sldLayoutChg>
        <pc:sldLayoutChg chg="del">
          <pc:chgData name="Mr. PPT" userId="6442ff2356111531" providerId="LiveId" clId="{9E5A8E78-448E-430E-B339-3D00D8E655B1}" dt="2022-11-11T05:37:53.032" v="4953" actId="47"/>
          <pc:sldLayoutMkLst>
            <pc:docMk/>
            <pc:sldMasterMk cId="2886349404" sldId="2147484349"/>
            <pc:sldLayoutMk cId="2616679071" sldId="2147484380"/>
          </pc:sldLayoutMkLst>
        </pc:sldLayoutChg>
      </pc:sldMasterChg>
      <pc:sldMasterChg chg="del delSldLayout">
        <pc:chgData name="Mr. PPT" userId="6442ff2356111531" providerId="LiveId" clId="{9E5A8E78-448E-430E-B339-3D00D8E655B1}" dt="2022-11-11T07:26:40.186" v="6433" actId="47"/>
        <pc:sldMasterMkLst>
          <pc:docMk/>
          <pc:sldMasterMk cId="1325446048" sldId="2147484479"/>
        </pc:sldMasterMkLst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507090400" sldId="2147484480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739535038" sldId="2147484481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91480747" sldId="2147484482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303167698" sldId="2147484483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908452917" sldId="2147484484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102306376" sldId="2147484485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045894079" sldId="2147484486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4138249845" sldId="2147484487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4284328532" sldId="2147484488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1630599248" sldId="2147484489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410258258" sldId="2147484490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3761466501" sldId="2147484491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4224815969" sldId="2147484492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390274575" sldId="2147484493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613811324" sldId="2147484494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1386782383" sldId="2147484495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487515543" sldId="2147484496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402230837" sldId="2147484497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3666275149" sldId="2147484498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3290295920" sldId="2147484499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16711808" sldId="2147484500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3501333273" sldId="2147484501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2246740624" sldId="2147484502"/>
          </pc:sldLayoutMkLst>
        </pc:sldLayoutChg>
        <pc:sldLayoutChg chg="del">
          <pc:chgData name="Mr. PPT" userId="6442ff2356111531" providerId="LiveId" clId="{9E5A8E78-448E-430E-B339-3D00D8E655B1}" dt="2022-11-11T07:26:40.186" v="6433" actId="47"/>
          <pc:sldLayoutMkLst>
            <pc:docMk/>
            <pc:sldMasterMk cId="1325446048" sldId="2147484479"/>
            <pc:sldLayoutMk cId="4282465078" sldId="2147484503"/>
          </pc:sldLayoutMkLst>
        </pc:sldLayoutChg>
      </pc:sldMasterChg>
      <pc:sldMasterChg chg="del delSldLayout">
        <pc:chgData name="Mr. PPT" userId="6442ff2356111531" providerId="LiveId" clId="{9E5A8E78-448E-430E-B339-3D00D8E655B1}" dt="2022-11-28T06:47:09.170" v="10427" actId="47"/>
        <pc:sldMasterMkLst>
          <pc:docMk/>
          <pc:sldMasterMk cId="1639593009" sldId="2147484530"/>
        </pc:sldMasterMkLst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272462667" sldId="2147484531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2971825765" sldId="2147484532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1678011596" sldId="2147484533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2439479163" sldId="2147484534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1347506277" sldId="2147484535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958245767" sldId="2147484536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622308781" sldId="2147484537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4098996364" sldId="2147484538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827551750" sldId="2147484539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1932469598" sldId="2147484540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199798121" sldId="2147484541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2990363176" sldId="2147484542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2135779566" sldId="2147484543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036274978" sldId="2147484544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4053134210" sldId="2147484545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2492313779" sldId="2147484546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1297390646" sldId="2147484547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537913377" sldId="2147484548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057164396" sldId="2147484549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150922913" sldId="2147484550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2682639095" sldId="2147484551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972536754" sldId="2147484552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890566537" sldId="2147484553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326139076" sldId="2147484554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2583724891" sldId="2147484555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943304744" sldId="2147484556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059124262" sldId="2147484557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938155363" sldId="2147484558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370865865" sldId="2147484559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1478289992" sldId="2147484560"/>
          </pc:sldLayoutMkLst>
        </pc:sldLayoutChg>
        <pc:sldLayoutChg chg="del">
          <pc:chgData name="Mr. PPT" userId="6442ff2356111531" providerId="LiveId" clId="{9E5A8E78-448E-430E-B339-3D00D8E655B1}" dt="2022-11-28T06:47:09.170" v="10427" actId="47"/>
          <pc:sldLayoutMkLst>
            <pc:docMk/>
            <pc:sldMasterMk cId="1639593009" sldId="2147484530"/>
            <pc:sldLayoutMk cId="2479443683" sldId="2147484561"/>
          </pc:sldLayoutMkLst>
        </pc:sldLayoutChg>
      </pc:sldMasterChg>
      <pc:sldMasterChg chg="del delSldLayout">
        <pc:chgData name="Mr. PPT" userId="6442ff2356111531" providerId="LiveId" clId="{9E5A8E78-448E-430E-B339-3D00D8E655B1}" dt="2022-11-10T10:32:20.293" v="4460" actId="47"/>
        <pc:sldMasterMkLst>
          <pc:docMk/>
          <pc:sldMasterMk cId="964295262" sldId="2147484573"/>
        </pc:sldMasterMkLst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417118301" sldId="2147484574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1622095630" sldId="2147484575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567538558" sldId="2147484576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3375900146" sldId="2147484577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301360755" sldId="2147484578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297333283" sldId="2147484579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3433355817" sldId="2147484580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3279668941" sldId="2147484581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767185270" sldId="2147484582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057442423" sldId="2147484583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4240989483" sldId="2147484584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1103329749" sldId="2147484585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294106330" sldId="2147484586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164475748" sldId="2147484587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679279413" sldId="2147484588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207768123" sldId="2147484589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3162083314" sldId="2147484590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1484226703" sldId="2147484591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4209092328" sldId="2147484592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591555512" sldId="2147484593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490042404" sldId="2147484594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1040330415" sldId="2147484595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1576830388" sldId="2147484596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411091534" sldId="2147484597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2248750408" sldId="2147484598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3159398811" sldId="2147484599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990585507" sldId="2147484600"/>
          </pc:sldLayoutMkLst>
        </pc:sldLayoutChg>
        <pc:sldLayoutChg chg="del">
          <pc:chgData name="Mr. PPT" userId="6442ff2356111531" providerId="LiveId" clId="{9E5A8E78-448E-430E-B339-3D00D8E655B1}" dt="2022-11-10T10:32:20.293" v="4460" actId="47"/>
          <pc:sldLayoutMkLst>
            <pc:docMk/>
            <pc:sldMasterMk cId="964295262" sldId="2147484573"/>
            <pc:sldLayoutMk cId="3799924026" sldId="2147484601"/>
          </pc:sldLayoutMkLst>
        </pc:sldLayoutChg>
      </pc:sldMasterChg>
      <pc:sldMasterChg chg="del delSldLayout">
        <pc:chgData name="Mr. PPT" userId="6442ff2356111531" providerId="LiveId" clId="{9E5A8E78-448E-430E-B339-3D00D8E655B1}" dt="2022-11-28T09:31:38.565" v="10644" actId="47"/>
        <pc:sldMasterMkLst>
          <pc:docMk/>
          <pc:sldMasterMk cId="2081448920" sldId="2147484602"/>
        </pc:sldMasterMkLst>
        <pc:sldLayoutChg chg="del">
          <pc:chgData name="Mr. PPT" userId="6442ff2356111531" providerId="LiveId" clId="{9E5A8E78-448E-430E-B339-3D00D8E655B1}" dt="2022-11-28T09:31:38.565" v="10644" actId="47"/>
          <pc:sldLayoutMkLst>
            <pc:docMk/>
            <pc:sldMasterMk cId="2081448920" sldId="2147484602"/>
            <pc:sldLayoutMk cId="4044630543" sldId="2147484603"/>
          </pc:sldLayoutMkLst>
        </pc:sldLayoutChg>
        <pc:sldLayoutChg chg="del">
          <pc:chgData name="Mr. PPT" userId="6442ff2356111531" providerId="LiveId" clId="{9E5A8E78-448E-430E-B339-3D00D8E655B1}" dt="2022-11-28T09:31:38.565" v="10644" actId="47"/>
          <pc:sldLayoutMkLst>
            <pc:docMk/>
            <pc:sldMasterMk cId="2081448920" sldId="2147484602"/>
            <pc:sldLayoutMk cId="1165364420" sldId="2147484604"/>
          </pc:sldLayoutMkLst>
        </pc:sldLayoutChg>
        <pc:sldLayoutChg chg="del">
          <pc:chgData name="Mr. PPT" userId="6442ff2356111531" providerId="LiveId" clId="{9E5A8E78-448E-430E-B339-3D00D8E655B1}" dt="2022-11-28T09:31:38.565" v="10644" actId="47"/>
          <pc:sldLayoutMkLst>
            <pc:docMk/>
            <pc:sldMasterMk cId="2081448920" sldId="2147484602"/>
            <pc:sldLayoutMk cId="4152671627" sldId="2147484605"/>
          </pc:sldLayoutMkLst>
        </pc:sldLayoutChg>
        <pc:sldLayoutChg chg="del">
          <pc:chgData name="Mr. PPT" userId="6442ff2356111531" providerId="LiveId" clId="{9E5A8E78-448E-430E-B339-3D00D8E655B1}" dt="2022-11-28T09:31:38.565" v="10644" actId="47"/>
          <pc:sldLayoutMkLst>
            <pc:docMk/>
            <pc:sldMasterMk cId="2081448920" sldId="2147484602"/>
            <pc:sldLayoutMk cId="203636560" sldId="2147484606"/>
          </pc:sldLayoutMkLst>
        </pc:sldLayoutChg>
        <pc:sldLayoutChg chg="del">
          <pc:chgData name="Mr. PPT" userId="6442ff2356111531" providerId="LiveId" clId="{9E5A8E78-448E-430E-B339-3D00D8E655B1}" dt="2022-11-28T09:31:38.565" v="10644" actId="47"/>
          <pc:sldLayoutMkLst>
            <pc:docMk/>
            <pc:sldMasterMk cId="2081448920" sldId="2147484602"/>
            <pc:sldLayoutMk cId="430477590" sldId="2147484607"/>
          </pc:sldLayoutMkLst>
        </pc:sldLayoutChg>
        <pc:sldLayoutChg chg="del">
          <pc:chgData name="Mr. PPT" userId="6442ff2356111531" providerId="LiveId" clId="{9E5A8E78-448E-430E-B339-3D00D8E655B1}" dt="2022-11-28T09:31:38.565" v="10644" actId="47"/>
          <pc:sldLayoutMkLst>
            <pc:docMk/>
            <pc:sldMasterMk cId="2081448920" sldId="2147484602"/>
            <pc:sldLayoutMk cId="1585220411" sldId="2147484608"/>
          </pc:sldLayoutMkLst>
        </pc:sldLayoutChg>
        <pc:sldLayoutChg chg="del">
          <pc:chgData name="Mr. PPT" userId="6442ff2356111531" providerId="LiveId" clId="{9E5A8E78-448E-430E-B339-3D00D8E655B1}" dt="2022-11-28T09:31:38.565" v="10644" actId="47"/>
          <pc:sldLayoutMkLst>
            <pc:docMk/>
            <pc:sldMasterMk cId="2081448920" sldId="2147484602"/>
            <pc:sldLayoutMk cId="3697973521" sldId="2147484609"/>
          </pc:sldLayoutMkLst>
        </pc:sldLayoutChg>
        <pc:sldLayoutChg chg="del">
          <pc:chgData name="Mr. PPT" userId="6442ff2356111531" providerId="LiveId" clId="{9E5A8E78-448E-430E-B339-3D00D8E655B1}" dt="2022-11-28T09:31:38.565" v="10644" actId="47"/>
          <pc:sldLayoutMkLst>
            <pc:docMk/>
            <pc:sldMasterMk cId="2081448920" sldId="2147484602"/>
            <pc:sldLayoutMk cId="2205812894" sldId="2147484610"/>
          </pc:sldLayoutMkLst>
        </pc:sldLayoutChg>
        <pc:sldLayoutChg chg="del">
          <pc:chgData name="Mr. PPT" userId="6442ff2356111531" providerId="LiveId" clId="{9E5A8E78-448E-430E-B339-3D00D8E655B1}" dt="2022-11-28T09:31:38.565" v="10644" actId="47"/>
          <pc:sldLayoutMkLst>
            <pc:docMk/>
            <pc:sldMasterMk cId="2081448920" sldId="2147484602"/>
            <pc:sldLayoutMk cId="3863193127" sldId="2147484611"/>
          </pc:sldLayoutMkLst>
        </pc:sldLayoutChg>
      </pc:sldMasterChg>
      <pc:sldMasterChg chg="del delSldLayout">
        <pc:chgData name="Mr. PPT" userId="6442ff2356111531" providerId="LiveId" clId="{9E5A8E78-448E-430E-B339-3D00D8E655B1}" dt="2022-11-28T06:23:08.536" v="10228" actId="47"/>
        <pc:sldMasterMkLst>
          <pc:docMk/>
          <pc:sldMasterMk cId="2620192693" sldId="2147484612"/>
        </pc:sldMasterMkLst>
        <pc:sldLayoutChg chg="del">
          <pc:chgData name="Mr. PPT" userId="6442ff2356111531" providerId="LiveId" clId="{9E5A8E78-448E-430E-B339-3D00D8E655B1}" dt="2022-11-28T06:23:08.536" v="10228" actId="47"/>
          <pc:sldLayoutMkLst>
            <pc:docMk/>
            <pc:sldMasterMk cId="2620192693" sldId="2147484612"/>
            <pc:sldLayoutMk cId="3614391623" sldId="2147484613"/>
          </pc:sldLayoutMkLst>
        </pc:sldLayoutChg>
        <pc:sldLayoutChg chg="del">
          <pc:chgData name="Mr. PPT" userId="6442ff2356111531" providerId="LiveId" clId="{9E5A8E78-448E-430E-B339-3D00D8E655B1}" dt="2022-11-28T06:23:08.536" v="10228" actId="47"/>
          <pc:sldLayoutMkLst>
            <pc:docMk/>
            <pc:sldMasterMk cId="2620192693" sldId="2147484612"/>
            <pc:sldLayoutMk cId="3060619077" sldId="2147484614"/>
          </pc:sldLayoutMkLst>
        </pc:sldLayoutChg>
      </pc:sldMasterChg>
      <pc:sldMasterChg chg="add del addSldLayout delSldLayout">
        <pc:chgData name="Mr. PPT" userId="6442ff2356111531" providerId="LiveId" clId="{9E5A8E78-448E-430E-B339-3D00D8E655B1}" dt="2022-11-24T02:33:51.332" v="9004" actId="47"/>
        <pc:sldMasterMkLst>
          <pc:docMk/>
          <pc:sldMasterMk cId="3608293889" sldId="2147484615"/>
        </pc:sldMasterMkLst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1073100134" sldId="214748461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050272743" sldId="214748461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732916991" sldId="214748461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679460318" sldId="214748461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2843655767" sldId="214748462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864826323" sldId="214748462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2422153793" sldId="214748462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780214238" sldId="214748462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414072137" sldId="214748462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2252469128" sldId="214748462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056128119" sldId="214748462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391942541" sldId="214748462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1776084770" sldId="214748462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1294663413" sldId="214748462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1145155797" sldId="214748463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393713159" sldId="214748463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1329384524" sldId="214748463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245590630" sldId="214748463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1189620343" sldId="214748463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583660042" sldId="214748463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2573851172" sldId="214748463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813590430" sldId="214748463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588108854" sldId="214748463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92636679" sldId="214748463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027660306" sldId="214748464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558090446" sldId="214748464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3608293889" sldId="2147484615"/>
            <pc:sldLayoutMk cId="3770398040" sldId="2147484642"/>
          </pc:sldLayoutMkLst>
        </pc:sldLayoutChg>
      </pc:sldMasterChg>
      <pc:sldMasterChg chg="del delSldLayout">
        <pc:chgData name="Mr. PPT" userId="6442ff2356111531" providerId="LiveId" clId="{9E5A8E78-448E-430E-B339-3D00D8E655B1}" dt="2022-11-28T09:37:28.718" v="10830" actId="47"/>
        <pc:sldMasterMkLst>
          <pc:docMk/>
          <pc:sldMasterMk cId="160633626" sldId="2147484643"/>
        </pc:sldMasterMkLst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3773357985" sldId="2147484644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3713180630" sldId="2147484645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3243340021" sldId="2147484646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3125668666" sldId="2147484647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2816522393" sldId="2147484648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3940309989" sldId="2147484649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3177180324" sldId="2147484650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293990818" sldId="2147484651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2953232876" sldId="2147484652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1416670152" sldId="2147484653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170161982" sldId="2147484654"/>
          </pc:sldLayoutMkLst>
        </pc:sldLayoutChg>
        <pc:sldLayoutChg chg="del">
          <pc:chgData name="Mr. PPT" userId="6442ff2356111531" providerId="LiveId" clId="{9E5A8E78-448E-430E-B339-3D00D8E655B1}" dt="2022-11-28T09:37:28.718" v="10830" actId="47"/>
          <pc:sldLayoutMkLst>
            <pc:docMk/>
            <pc:sldMasterMk cId="160633626" sldId="2147484643"/>
            <pc:sldLayoutMk cId="1668620135" sldId="2147484655"/>
          </pc:sldLayoutMkLst>
        </pc:sldLayoutChg>
      </pc:sldMasterChg>
      <pc:sldMasterChg chg="del delSldLayout">
        <pc:chgData name="Mr. PPT" userId="6442ff2356111531" providerId="LiveId" clId="{9E5A8E78-448E-430E-B339-3D00D8E655B1}" dt="2022-11-10T07:16:10.557" v="3037" actId="47"/>
        <pc:sldMasterMkLst>
          <pc:docMk/>
          <pc:sldMasterMk cId="1801943200" sldId="2147484656"/>
        </pc:sldMasterMkLst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1440255818" sldId="2147484657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2075181661" sldId="2147484658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2666184446" sldId="2147484659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2489181084" sldId="2147484660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1485644131" sldId="2147484661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3808286051" sldId="2147484662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126049257" sldId="2147484663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1283303763" sldId="2147484664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1198572403" sldId="2147484665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1648197282" sldId="2147484666"/>
          </pc:sldLayoutMkLst>
        </pc:sldLayoutChg>
        <pc:sldLayoutChg chg="del">
          <pc:chgData name="Mr. PPT" userId="6442ff2356111531" providerId="LiveId" clId="{9E5A8E78-448E-430E-B339-3D00D8E655B1}" dt="2022-11-10T07:16:10.557" v="3037" actId="47"/>
          <pc:sldLayoutMkLst>
            <pc:docMk/>
            <pc:sldMasterMk cId="1801943200" sldId="2147484656"/>
            <pc:sldLayoutMk cId="4162685439" sldId="2147484667"/>
          </pc:sldLayoutMkLst>
        </pc:sldLayoutChg>
      </pc:sldMasterChg>
      <pc:sldMasterChg chg="del delSldLayout">
        <pc:chgData name="Mr. PPT" userId="6442ff2356111531" providerId="LiveId" clId="{9E5A8E78-448E-430E-B339-3D00D8E655B1}" dt="2022-11-09T06:58:22.540" v="1315" actId="47"/>
        <pc:sldMasterMkLst>
          <pc:docMk/>
          <pc:sldMasterMk cId="1280431323" sldId="2147484668"/>
        </pc:sldMasterMkLst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1442157265" sldId="2147484669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2473938602" sldId="2147484670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3974404250" sldId="2147484671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3588089513" sldId="2147484672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1356240936" sldId="2147484673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3353136737" sldId="2147484674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2487922466" sldId="2147484675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731263647" sldId="2147484676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665013867" sldId="2147484677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4146721234" sldId="2147484678"/>
          </pc:sldLayoutMkLst>
        </pc:sldLayoutChg>
        <pc:sldLayoutChg chg="del">
          <pc:chgData name="Mr. PPT" userId="6442ff2356111531" providerId="LiveId" clId="{9E5A8E78-448E-430E-B339-3D00D8E655B1}" dt="2022-11-09T06:58:22.540" v="1315" actId="47"/>
          <pc:sldLayoutMkLst>
            <pc:docMk/>
            <pc:sldMasterMk cId="1280431323" sldId="2147484668"/>
            <pc:sldLayoutMk cId="1166270646" sldId="2147484679"/>
          </pc:sldLayoutMkLst>
        </pc:sldLayoutChg>
      </pc:sldMasterChg>
      <pc:sldMasterChg chg="add del addSldLayout delSldLayout">
        <pc:chgData name="Mr. PPT" userId="6442ff2356111531" providerId="LiveId" clId="{9E5A8E78-448E-430E-B339-3D00D8E655B1}" dt="2022-11-24T02:33:51.332" v="9004" actId="47"/>
        <pc:sldMasterMkLst>
          <pc:docMk/>
          <pc:sldMasterMk cId="1208309940" sldId="2147484680"/>
        </pc:sldMasterMkLst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2171641246" sldId="214748468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2364539264" sldId="214748468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826432719" sldId="214748468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3666861320" sldId="214748468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1094251861" sldId="214748468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699636930" sldId="214748468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2125623904" sldId="214748468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2459216183" sldId="214748468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3614960924" sldId="214748468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2269159942" sldId="214748469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208309940" sldId="2147484680"/>
            <pc:sldLayoutMk cId="3884217573" sldId="2147484691"/>
          </pc:sldLayoutMkLst>
        </pc:sldLayoutChg>
      </pc:sldMasterChg>
      <pc:sldMasterChg chg="del delSldLayout">
        <pc:chgData name="Mr. PPT" userId="6442ff2356111531" providerId="LiveId" clId="{9E5A8E78-448E-430E-B339-3D00D8E655B1}" dt="2022-11-23T04:56:22.603" v="8136" actId="47"/>
        <pc:sldMasterMkLst>
          <pc:docMk/>
          <pc:sldMasterMk cId="1298438769" sldId="2147484692"/>
        </pc:sldMasterMkLst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786873132" sldId="2147484693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3915469133" sldId="2147484694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665407923" sldId="2147484695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3366297009" sldId="2147484696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721434998" sldId="2147484697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3759986126" sldId="2147484698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2771796626" sldId="2147484699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1754835713" sldId="2147484700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3688643632" sldId="2147484701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401283143" sldId="2147484702"/>
          </pc:sldLayoutMkLst>
        </pc:sldLayoutChg>
        <pc:sldLayoutChg chg="del">
          <pc:chgData name="Mr. PPT" userId="6442ff2356111531" providerId="LiveId" clId="{9E5A8E78-448E-430E-B339-3D00D8E655B1}" dt="2022-11-23T04:56:22.603" v="8136" actId="47"/>
          <pc:sldLayoutMkLst>
            <pc:docMk/>
            <pc:sldMasterMk cId="1298438769" sldId="2147484692"/>
            <pc:sldLayoutMk cId="3930533544" sldId="2147484703"/>
          </pc:sldLayoutMkLst>
        </pc:sldLayoutChg>
      </pc:sldMasterChg>
      <pc:sldMasterChg chg="del delSldLayout">
        <pc:chgData name="Mr. PPT" userId="6442ff2356111531" providerId="LiveId" clId="{9E5A8E78-448E-430E-B339-3D00D8E655B1}" dt="2022-11-11T05:19:01.742" v="4707" actId="2696"/>
        <pc:sldMasterMkLst>
          <pc:docMk/>
          <pc:sldMasterMk cId="923812752" sldId="2147484704"/>
        </pc:sldMasterMkLst>
        <pc:sldLayoutChg chg="del">
          <pc:chgData name="Mr. PPT" userId="6442ff2356111531" providerId="LiveId" clId="{9E5A8E78-448E-430E-B339-3D00D8E655B1}" dt="2022-11-11T05:19:01.699" v="4696" actId="2696"/>
          <pc:sldLayoutMkLst>
            <pc:docMk/>
            <pc:sldMasterMk cId="923812752" sldId="2147484704"/>
            <pc:sldLayoutMk cId="2665311751" sldId="2147484705"/>
          </pc:sldLayoutMkLst>
        </pc:sldLayoutChg>
        <pc:sldLayoutChg chg="del">
          <pc:chgData name="Mr. PPT" userId="6442ff2356111531" providerId="LiveId" clId="{9E5A8E78-448E-430E-B339-3D00D8E655B1}" dt="2022-11-11T05:19:01.700" v="4697" actId="2696"/>
          <pc:sldLayoutMkLst>
            <pc:docMk/>
            <pc:sldMasterMk cId="923812752" sldId="2147484704"/>
            <pc:sldLayoutMk cId="2312987655" sldId="2147484706"/>
          </pc:sldLayoutMkLst>
        </pc:sldLayoutChg>
        <pc:sldLayoutChg chg="del">
          <pc:chgData name="Mr. PPT" userId="6442ff2356111531" providerId="LiveId" clId="{9E5A8E78-448E-430E-B339-3D00D8E655B1}" dt="2022-11-11T05:19:01.701" v="4698" actId="2696"/>
          <pc:sldLayoutMkLst>
            <pc:docMk/>
            <pc:sldMasterMk cId="923812752" sldId="2147484704"/>
            <pc:sldLayoutMk cId="3400600452" sldId="2147484707"/>
          </pc:sldLayoutMkLst>
        </pc:sldLayoutChg>
        <pc:sldLayoutChg chg="del">
          <pc:chgData name="Mr. PPT" userId="6442ff2356111531" providerId="LiveId" clId="{9E5A8E78-448E-430E-B339-3D00D8E655B1}" dt="2022-11-11T05:19:01.701" v="4699" actId="2696"/>
          <pc:sldLayoutMkLst>
            <pc:docMk/>
            <pc:sldMasterMk cId="923812752" sldId="2147484704"/>
            <pc:sldLayoutMk cId="28074332" sldId="2147484708"/>
          </pc:sldLayoutMkLst>
        </pc:sldLayoutChg>
        <pc:sldLayoutChg chg="del">
          <pc:chgData name="Mr. PPT" userId="6442ff2356111531" providerId="LiveId" clId="{9E5A8E78-448E-430E-B339-3D00D8E655B1}" dt="2022-11-11T05:19:01.702" v="4700" actId="2696"/>
          <pc:sldLayoutMkLst>
            <pc:docMk/>
            <pc:sldMasterMk cId="923812752" sldId="2147484704"/>
            <pc:sldLayoutMk cId="1199989928" sldId="2147484709"/>
          </pc:sldLayoutMkLst>
        </pc:sldLayoutChg>
        <pc:sldLayoutChg chg="del">
          <pc:chgData name="Mr. PPT" userId="6442ff2356111531" providerId="LiveId" clId="{9E5A8E78-448E-430E-B339-3D00D8E655B1}" dt="2022-11-11T05:19:01.702" v="4701" actId="2696"/>
          <pc:sldLayoutMkLst>
            <pc:docMk/>
            <pc:sldMasterMk cId="923812752" sldId="2147484704"/>
            <pc:sldLayoutMk cId="4115971221" sldId="2147484710"/>
          </pc:sldLayoutMkLst>
        </pc:sldLayoutChg>
        <pc:sldLayoutChg chg="del">
          <pc:chgData name="Mr. PPT" userId="6442ff2356111531" providerId="LiveId" clId="{9E5A8E78-448E-430E-B339-3D00D8E655B1}" dt="2022-11-11T05:19:01.703" v="4702" actId="2696"/>
          <pc:sldLayoutMkLst>
            <pc:docMk/>
            <pc:sldMasterMk cId="923812752" sldId="2147484704"/>
            <pc:sldLayoutMk cId="2188882964" sldId="2147484711"/>
          </pc:sldLayoutMkLst>
        </pc:sldLayoutChg>
        <pc:sldLayoutChg chg="del">
          <pc:chgData name="Mr. PPT" userId="6442ff2356111531" providerId="LiveId" clId="{9E5A8E78-448E-430E-B339-3D00D8E655B1}" dt="2022-11-11T05:19:01.703" v="4703" actId="2696"/>
          <pc:sldLayoutMkLst>
            <pc:docMk/>
            <pc:sldMasterMk cId="923812752" sldId="2147484704"/>
            <pc:sldLayoutMk cId="227386982" sldId="2147484712"/>
          </pc:sldLayoutMkLst>
        </pc:sldLayoutChg>
        <pc:sldLayoutChg chg="del">
          <pc:chgData name="Mr. PPT" userId="6442ff2356111531" providerId="LiveId" clId="{9E5A8E78-448E-430E-B339-3D00D8E655B1}" dt="2022-11-11T05:19:01.704" v="4704" actId="2696"/>
          <pc:sldLayoutMkLst>
            <pc:docMk/>
            <pc:sldMasterMk cId="923812752" sldId="2147484704"/>
            <pc:sldLayoutMk cId="891226441" sldId="2147484713"/>
          </pc:sldLayoutMkLst>
        </pc:sldLayoutChg>
        <pc:sldLayoutChg chg="del">
          <pc:chgData name="Mr. PPT" userId="6442ff2356111531" providerId="LiveId" clId="{9E5A8E78-448E-430E-B339-3D00D8E655B1}" dt="2022-11-11T05:19:01.704" v="4705" actId="2696"/>
          <pc:sldLayoutMkLst>
            <pc:docMk/>
            <pc:sldMasterMk cId="923812752" sldId="2147484704"/>
            <pc:sldLayoutMk cId="396887400" sldId="2147484714"/>
          </pc:sldLayoutMkLst>
        </pc:sldLayoutChg>
        <pc:sldLayoutChg chg="del">
          <pc:chgData name="Mr. PPT" userId="6442ff2356111531" providerId="LiveId" clId="{9E5A8E78-448E-430E-B339-3D00D8E655B1}" dt="2022-11-11T05:19:01.705" v="4706" actId="2696"/>
          <pc:sldLayoutMkLst>
            <pc:docMk/>
            <pc:sldMasterMk cId="923812752" sldId="2147484704"/>
            <pc:sldLayoutMk cId="4162068263" sldId="2147484715"/>
          </pc:sldLayoutMkLst>
        </pc:sldLayoutChg>
      </pc:sldMasterChg>
      <pc:sldMasterChg chg="del delSldLayout">
        <pc:chgData name="Mr. PPT" userId="6442ff2356111531" providerId="LiveId" clId="{9E5A8E78-448E-430E-B339-3D00D8E655B1}" dt="2022-11-14T02:04:44.965" v="7007" actId="47"/>
        <pc:sldMasterMkLst>
          <pc:docMk/>
          <pc:sldMasterMk cId="1347122689" sldId="2147484716"/>
        </pc:sldMasterMkLst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3047661297" sldId="2147484717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2047482885" sldId="2147484718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4269180308" sldId="2147484719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129246199" sldId="2147484720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2302839140" sldId="2147484721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080086195" sldId="2147484722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270968943" sldId="2147484723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259172805" sldId="2147484724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901182585" sldId="2147484725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309120613" sldId="2147484726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2802050687" sldId="2147484727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3077755100" sldId="2147484728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3053613190" sldId="2147484729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2119428989" sldId="2147484730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78109010" sldId="2147484731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412129328" sldId="2147484732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364623032" sldId="2147484733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4060986659" sldId="2147484734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3243178668" sldId="2147484735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906792843" sldId="2147484736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069482918" sldId="2147484737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930392348" sldId="2147484738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3930935151" sldId="2147484739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3314204986" sldId="2147484740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3703761459" sldId="2147484741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3663619561" sldId="2147484742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364583657" sldId="2147484743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638071806" sldId="2147484744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275953507" sldId="2147484745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3625813716" sldId="2147484746"/>
          </pc:sldLayoutMkLst>
        </pc:sldLayoutChg>
        <pc:sldLayoutChg chg="del">
          <pc:chgData name="Mr. PPT" userId="6442ff2356111531" providerId="LiveId" clId="{9E5A8E78-448E-430E-B339-3D00D8E655B1}" dt="2022-11-14T02:04:44.965" v="7007" actId="47"/>
          <pc:sldLayoutMkLst>
            <pc:docMk/>
            <pc:sldMasterMk cId="1347122689" sldId="2147484716"/>
            <pc:sldLayoutMk cId="1359859414" sldId="2147484747"/>
          </pc:sldLayoutMkLst>
        </pc:sldLayoutChg>
      </pc:sldMasterChg>
      <pc:sldMasterChg chg="add del addSldLayout delSldLayout">
        <pc:chgData name="Mr. PPT" userId="6442ff2356111531" providerId="LiveId" clId="{9E5A8E78-448E-430E-B339-3D00D8E655B1}" dt="2022-11-24T02:33:51.332" v="9004" actId="47"/>
        <pc:sldMasterMkLst>
          <pc:docMk/>
          <pc:sldMasterMk cId="1599785135" sldId="2147484748"/>
        </pc:sldMasterMkLst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3718414014" sldId="214748474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3554388343" sldId="214748475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4215275816" sldId="214748475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4278992575" sldId="214748475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3547079578" sldId="214748475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1109102777" sldId="214748475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3607887285" sldId="214748475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2607006433" sldId="214748475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180716109" sldId="214748475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2962424206" sldId="214748475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1741402234" sldId="214748475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689795101" sldId="214748476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698719246" sldId="214748476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4252893967" sldId="214748476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914205070" sldId="214748476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1346130562" sldId="214748476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1929089322" sldId="2147484765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1939520967" sldId="2147484766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3676220477" sldId="2147484767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2273536201" sldId="2147484768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1907853872" sldId="2147484769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3628603659" sldId="2147484770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305672229" sldId="2147484771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2751473820" sldId="2147484772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730679277" sldId="2147484773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3833719704" sldId="2147484774"/>
          </pc:sldLayoutMkLst>
        </pc:sldLayoutChg>
        <pc:sldLayoutChg chg="add del">
          <pc:chgData name="Mr. PPT" userId="6442ff2356111531" providerId="LiveId" clId="{9E5A8E78-448E-430E-B339-3D00D8E655B1}" dt="2022-11-24T02:33:51.332" v="9004" actId="47"/>
          <pc:sldLayoutMkLst>
            <pc:docMk/>
            <pc:sldMasterMk cId="1599785135" sldId="2147484748"/>
            <pc:sldLayoutMk cId="656300484" sldId="2147484775"/>
          </pc:sldLayoutMkLst>
        </pc:sldLayoutChg>
      </pc:sldMasterChg>
    </pc:docChg>
  </pc:docChgLst>
  <pc:docChgLst>
    <pc:chgData name="Mr. PPT" userId="6442ff2356111531" providerId="LiveId" clId="{23370514-4A46-4B3E-81D2-01EAAE60C22B}"/>
    <pc:docChg chg="undo custSel modSld modMainMaster">
      <pc:chgData name="Mr. PPT" userId="6442ff2356111531" providerId="LiveId" clId="{23370514-4A46-4B3E-81D2-01EAAE60C22B}" dt="2022-12-05T05:20:10.257" v="24" actId="478"/>
      <pc:docMkLst>
        <pc:docMk/>
      </pc:docMkLst>
      <pc:sldChg chg="delSp modSp mod chgLayout">
        <pc:chgData name="Mr. PPT" userId="6442ff2356111531" providerId="LiveId" clId="{23370514-4A46-4B3E-81D2-01EAAE60C22B}" dt="2022-12-05T05:19:59.579" v="15" actId="478"/>
        <pc:sldMkLst>
          <pc:docMk/>
          <pc:sldMk cId="233779024" sldId="273"/>
        </pc:sldMkLst>
        <pc:spChg chg="del mod ord">
          <ac:chgData name="Mr. PPT" userId="6442ff2356111531" providerId="LiveId" clId="{23370514-4A46-4B3E-81D2-01EAAE60C22B}" dt="2022-12-05T05:19:59.579" v="15" actId="478"/>
          <ac:spMkLst>
            <pc:docMk/>
            <pc:sldMk cId="233779024" sldId="273"/>
            <ac:spMk id="2" creationId="{2061A13F-EBF8-394A-385D-C2BBBAE25152}"/>
          </ac:spMkLst>
        </pc:spChg>
      </pc:sldChg>
      <pc:sldChg chg="delSp modSp mod chgLayout">
        <pc:chgData name="Mr. PPT" userId="6442ff2356111531" providerId="LiveId" clId="{23370514-4A46-4B3E-81D2-01EAAE60C22B}" dt="2022-12-05T05:19:58.608" v="14" actId="478"/>
        <pc:sldMkLst>
          <pc:docMk/>
          <pc:sldMk cId="4022273167" sldId="276"/>
        </pc:sldMkLst>
        <pc:spChg chg="del mod ord">
          <ac:chgData name="Mr. PPT" userId="6442ff2356111531" providerId="LiveId" clId="{23370514-4A46-4B3E-81D2-01EAAE60C22B}" dt="2022-12-05T05:19:58.608" v="14" actId="478"/>
          <ac:spMkLst>
            <pc:docMk/>
            <pc:sldMk cId="4022273167" sldId="276"/>
            <ac:spMk id="2" creationId="{B1249B64-ECBE-D2A7-F37A-E22E484A85F1}"/>
          </ac:spMkLst>
        </pc:spChg>
      </pc:sldChg>
      <pc:sldChg chg="delSp modSp mod modClrScheme chgLayout">
        <pc:chgData name="Mr. PPT" userId="6442ff2356111531" providerId="LiveId" clId="{23370514-4A46-4B3E-81D2-01EAAE60C22B}" dt="2022-12-05T05:19:56.248" v="12" actId="478"/>
        <pc:sldMkLst>
          <pc:docMk/>
          <pc:sldMk cId="2434816759" sldId="279"/>
        </pc:sldMkLst>
        <pc:spChg chg="del mod ord">
          <ac:chgData name="Mr. PPT" userId="6442ff2356111531" providerId="LiveId" clId="{23370514-4A46-4B3E-81D2-01EAAE60C22B}" dt="2022-12-05T05:19:56.248" v="12" actId="478"/>
          <ac:spMkLst>
            <pc:docMk/>
            <pc:sldMk cId="2434816759" sldId="279"/>
            <ac:spMk id="2" creationId="{C9F392AE-8EC9-CF60-024C-5B0CEADAA62C}"/>
          </ac:spMkLst>
        </pc:spChg>
      </pc:sldChg>
      <pc:sldChg chg="delSp modSp mod chgLayout">
        <pc:chgData name="Mr. PPT" userId="6442ff2356111531" providerId="LiveId" clId="{23370514-4A46-4B3E-81D2-01EAAE60C22B}" dt="2022-12-05T05:19:57.351" v="13" actId="478"/>
        <pc:sldMkLst>
          <pc:docMk/>
          <pc:sldMk cId="3847112895" sldId="280"/>
        </pc:sldMkLst>
        <pc:spChg chg="del mod ord">
          <ac:chgData name="Mr. PPT" userId="6442ff2356111531" providerId="LiveId" clId="{23370514-4A46-4B3E-81D2-01EAAE60C22B}" dt="2022-12-05T05:19:57.351" v="13" actId="478"/>
          <ac:spMkLst>
            <pc:docMk/>
            <pc:sldMk cId="3847112895" sldId="280"/>
            <ac:spMk id="2" creationId="{5D35AC14-CB11-6D86-07F4-535833FEB213}"/>
          </ac:spMkLst>
        </pc:spChg>
      </pc:sldChg>
      <pc:sldChg chg="delSp mod">
        <pc:chgData name="Mr. PPT" userId="6442ff2356111531" providerId="LiveId" clId="{23370514-4A46-4B3E-81D2-01EAAE60C22B}" dt="2022-12-05T05:16:19.249" v="10" actId="478"/>
        <pc:sldMkLst>
          <pc:docMk/>
          <pc:sldMk cId="376067518" sldId="1870"/>
        </pc:sldMkLst>
        <pc:spChg chg="del">
          <ac:chgData name="Mr. PPT" userId="6442ff2356111531" providerId="LiveId" clId="{23370514-4A46-4B3E-81D2-01EAAE60C22B}" dt="2022-12-05T05:16:19.249" v="10" actId="478"/>
          <ac:spMkLst>
            <pc:docMk/>
            <pc:sldMk cId="376067518" sldId="1870"/>
            <ac:spMk id="2" creationId="{F99CBF82-393C-1AD5-6001-FC59DD793B32}"/>
          </ac:spMkLst>
        </pc:spChg>
      </pc:sldChg>
      <pc:sldChg chg="delSp mod">
        <pc:chgData name="Mr. PPT" userId="6442ff2356111531" providerId="LiveId" clId="{23370514-4A46-4B3E-81D2-01EAAE60C22B}" dt="2022-12-05T05:16:25.327" v="11" actId="478"/>
        <pc:sldMkLst>
          <pc:docMk/>
          <pc:sldMk cId="4191404134" sldId="1890"/>
        </pc:sldMkLst>
        <pc:spChg chg="del">
          <ac:chgData name="Mr. PPT" userId="6442ff2356111531" providerId="LiveId" clId="{23370514-4A46-4B3E-81D2-01EAAE60C22B}" dt="2022-12-05T05:16:25.327" v="11" actId="478"/>
          <ac:spMkLst>
            <pc:docMk/>
            <pc:sldMk cId="4191404134" sldId="1890"/>
            <ac:spMk id="2" creationId="{3B171FDB-7571-048C-FC80-229B77CB30B3}"/>
          </ac:spMkLst>
        </pc:spChg>
      </pc:sldChg>
      <pc:sldChg chg="delSp modSp mod modClrScheme chgLayout">
        <pc:chgData name="Mr. PPT" userId="6442ff2356111531" providerId="LiveId" clId="{23370514-4A46-4B3E-81D2-01EAAE60C22B}" dt="2022-12-05T05:20:02.954" v="18" actId="478"/>
        <pc:sldMkLst>
          <pc:docMk/>
          <pc:sldMk cId="3844981141" sldId="1943"/>
        </pc:sldMkLst>
        <pc:spChg chg="del mod ord">
          <ac:chgData name="Mr. PPT" userId="6442ff2356111531" providerId="LiveId" clId="{23370514-4A46-4B3E-81D2-01EAAE60C22B}" dt="2022-12-05T05:20:02.954" v="18" actId="478"/>
          <ac:spMkLst>
            <pc:docMk/>
            <pc:sldMk cId="3844981141" sldId="1943"/>
            <ac:spMk id="2" creationId="{08D7356F-236F-89E2-533E-BBD6F4BC0675}"/>
          </ac:spMkLst>
        </pc:spChg>
      </pc:sldChg>
      <pc:sldChg chg="delSp modSp mod modClrScheme chgLayout">
        <pc:chgData name="Mr. PPT" userId="6442ff2356111531" providerId="LiveId" clId="{23370514-4A46-4B3E-81D2-01EAAE60C22B}" dt="2022-12-05T05:20:00.735" v="16" actId="478"/>
        <pc:sldMkLst>
          <pc:docMk/>
          <pc:sldMk cId="3511353707" sldId="1944"/>
        </pc:sldMkLst>
        <pc:spChg chg="del mod ord">
          <ac:chgData name="Mr. PPT" userId="6442ff2356111531" providerId="LiveId" clId="{23370514-4A46-4B3E-81D2-01EAAE60C22B}" dt="2022-12-05T05:20:00.735" v="16" actId="478"/>
          <ac:spMkLst>
            <pc:docMk/>
            <pc:sldMk cId="3511353707" sldId="1944"/>
            <ac:spMk id="2" creationId="{D1B1BF32-B4F6-E711-7603-143EF91E10E1}"/>
          </ac:spMkLst>
        </pc:spChg>
      </pc:sldChg>
      <pc:sldChg chg="delSp modSp mod modClrScheme chgLayout">
        <pc:chgData name="Mr. PPT" userId="6442ff2356111531" providerId="LiveId" clId="{23370514-4A46-4B3E-81D2-01EAAE60C22B}" dt="2022-12-05T05:20:01.895" v="17" actId="478"/>
        <pc:sldMkLst>
          <pc:docMk/>
          <pc:sldMk cId="4215567127" sldId="1945"/>
        </pc:sldMkLst>
        <pc:spChg chg="del mod ord">
          <ac:chgData name="Mr. PPT" userId="6442ff2356111531" providerId="LiveId" clId="{23370514-4A46-4B3E-81D2-01EAAE60C22B}" dt="2022-12-05T05:20:01.895" v="17" actId="478"/>
          <ac:spMkLst>
            <pc:docMk/>
            <pc:sldMk cId="4215567127" sldId="1945"/>
            <ac:spMk id="7" creationId="{04820BB4-95DE-C8F3-F090-69BECC764EB2}"/>
          </ac:spMkLst>
        </pc:spChg>
      </pc:sldChg>
      <pc:sldChg chg="delSp modSp mod modClrScheme chgLayout">
        <pc:chgData name="Mr. PPT" userId="6442ff2356111531" providerId="LiveId" clId="{23370514-4A46-4B3E-81D2-01EAAE60C22B}" dt="2022-12-05T05:20:04.088" v="19" actId="478"/>
        <pc:sldMkLst>
          <pc:docMk/>
          <pc:sldMk cId="1749799239" sldId="1946"/>
        </pc:sldMkLst>
        <pc:spChg chg="del mod ord">
          <ac:chgData name="Mr. PPT" userId="6442ff2356111531" providerId="LiveId" clId="{23370514-4A46-4B3E-81D2-01EAAE60C22B}" dt="2022-12-05T05:20:04.088" v="19" actId="478"/>
          <ac:spMkLst>
            <pc:docMk/>
            <pc:sldMk cId="1749799239" sldId="1946"/>
            <ac:spMk id="2" creationId="{3C0F5C29-CE5F-D3F9-9959-6A42E4957712}"/>
          </ac:spMkLst>
        </pc:spChg>
      </pc:sldChg>
      <pc:sldChg chg="delSp modSp mod modClrScheme chgLayout">
        <pc:chgData name="Mr. PPT" userId="6442ff2356111531" providerId="LiveId" clId="{23370514-4A46-4B3E-81D2-01EAAE60C22B}" dt="2022-12-05T05:20:05.246" v="20" actId="478"/>
        <pc:sldMkLst>
          <pc:docMk/>
          <pc:sldMk cId="4121157179" sldId="1947"/>
        </pc:sldMkLst>
        <pc:spChg chg="del mod ord">
          <ac:chgData name="Mr. PPT" userId="6442ff2356111531" providerId="LiveId" clId="{23370514-4A46-4B3E-81D2-01EAAE60C22B}" dt="2022-12-05T05:20:05.246" v="20" actId="478"/>
          <ac:spMkLst>
            <pc:docMk/>
            <pc:sldMk cId="4121157179" sldId="1947"/>
            <ac:spMk id="6" creationId="{D637D1BA-8585-2649-61D7-61E7110393B3}"/>
          </ac:spMkLst>
        </pc:spChg>
      </pc:sldChg>
      <pc:sldChg chg="delSp modSp mod modClrScheme chgLayout">
        <pc:chgData name="Mr. PPT" userId="6442ff2356111531" providerId="LiveId" clId="{23370514-4A46-4B3E-81D2-01EAAE60C22B}" dt="2022-12-05T05:20:06.482" v="21" actId="478"/>
        <pc:sldMkLst>
          <pc:docMk/>
          <pc:sldMk cId="307608178" sldId="1948"/>
        </pc:sldMkLst>
        <pc:spChg chg="del mod ord">
          <ac:chgData name="Mr. PPT" userId="6442ff2356111531" providerId="LiveId" clId="{23370514-4A46-4B3E-81D2-01EAAE60C22B}" dt="2022-12-05T05:20:06.482" v="21" actId="478"/>
          <ac:spMkLst>
            <pc:docMk/>
            <pc:sldMk cId="307608178" sldId="1948"/>
            <ac:spMk id="2" creationId="{3362766C-A64D-B2D4-F9C9-8FCCC894A5AB}"/>
          </ac:spMkLst>
        </pc:spChg>
      </pc:sldChg>
      <pc:sldChg chg="delSp modSp mod modClrScheme chgLayout">
        <pc:chgData name="Mr. PPT" userId="6442ff2356111531" providerId="LiveId" clId="{23370514-4A46-4B3E-81D2-01EAAE60C22B}" dt="2022-12-05T05:20:07.689" v="22" actId="478"/>
        <pc:sldMkLst>
          <pc:docMk/>
          <pc:sldMk cId="4125536136" sldId="1949"/>
        </pc:sldMkLst>
        <pc:spChg chg="del mod ord">
          <ac:chgData name="Mr. PPT" userId="6442ff2356111531" providerId="LiveId" clId="{23370514-4A46-4B3E-81D2-01EAAE60C22B}" dt="2022-12-05T05:20:07.689" v="22" actId="478"/>
          <ac:spMkLst>
            <pc:docMk/>
            <pc:sldMk cId="4125536136" sldId="1949"/>
            <ac:spMk id="2" creationId="{E5555448-6FA2-0AC6-3B0E-0EC17BD316A8}"/>
          </ac:spMkLst>
        </pc:spChg>
      </pc:sldChg>
      <pc:sldChg chg="delSp modSp mod modClrScheme chgLayout">
        <pc:chgData name="Mr. PPT" userId="6442ff2356111531" providerId="LiveId" clId="{23370514-4A46-4B3E-81D2-01EAAE60C22B}" dt="2022-12-05T05:20:08.947" v="23" actId="478"/>
        <pc:sldMkLst>
          <pc:docMk/>
          <pc:sldMk cId="832652899" sldId="1950"/>
        </pc:sldMkLst>
        <pc:spChg chg="del mod ord">
          <ac:chgData name="Mr. PPT" userId="6442ff2356111531" providerId="LiveId" clId="{23370514-4A46-4B3E-81D2-01EAAE60C22B}" dt="2022-12-05T05:20:08.947" v="23" actId="478"/>
          <ac:spMkLst>
            <pc:docMk/>
            <pc:sldMk cId="832652899" sldId="1950"/>
            <ac:spMk id="2" creationId="{9C4E6B52-192F-3759-24C8-1D27FB54B8CF}"/>
          </ac:spMkLst>
        </pc:spChg>
      </pc:sldChg>
      <pc:sldChg chg="delSp modSp mod modClrScheme chgLayout">
        <pc:chgData name="Mr. PPT" userId="6442ff2356111531" providerId="LiveId" clId="{23370514-4A46-4B3E-81D2-01EAAE60C22B}" dt="2022-12-05T05:20:10.257" v="24" actId="478"/>
        <pc:sldMkLst>
          <pc:docMk/>
          <pc:sldMk cId="3871722277" sldId="1952"/>
        </pc:sldMkLst>
        <pc:spChg chg="del mod ord">
          <ac:chgData name="Mr. PPT" userId="6442ff2356111531" providerId="LiveId" clId="{23370514-4A46-4B3E-81D2-01EAAE60C22B}" dt="2022-12-05T05:20:10.257" v="24" actId="478"/>
          <ac:spMkLst>
            <pc:docMk/>
            <pc:sldMk cId="3871722277" sldId="1952"/>
            <ac:spMk id="2" creationId="{E2235802-BE9D-B362-8DAC-B0E8DD4E2E92}"/>
          </ac:spMkLst>
        </pc:spChg>
      </pc:sldChg>
      <pc:sldMasterChg chg="modSldLayout">
        <pc:chgData name="Mr. PPT" userId="6442ff2356111531" providerId="LiveId" clId="{23370514-4A46-4B3E-81D2-01EAAE60C22B}" dt="2022-12-05T05:15:33.596" v="7" actId="478"/>
        <pc:sldMasterMkLst>
          <pc:docMk/>
          <pc:sldMasterMk cId="3446423318" sldId="2147483648"/>
        </pc:sldMasterMkLst>
        <pc:sldLayoutChg chg="addSp delSp modSp mod">
          <pc:chgData name="Mr. PPT" userId="6442ff2356111531" providerId="LiveId" clId="{23370514-4A46-4B3E-81D2-01EAAE60C22B}" dt="2022-12-05T05:15:33.596" v="7" actId="478"/>
          <pc:sldLayoutMkLst>
            <pc:docMk/>
            <pc:sldMasterMk cId="3446423318" sldId="2147483648"/>
            <pc:sldLayoutMk cId="3731086648" sldId="2147483655"/>
          </pc:sldLayoutMkLst>
          <pc:spChg chg="add mod">
            <ac:chgData name="Mr. PPT" userId="6442ff2356111531" providerId="LiveId" clId="{23370514-4A46-4B3E-81D2-01EAAE60C22B}" dt="2022-12-05T05:15:31.618" v="6" actId="554"/>
            <ac:spMkLst>
              <pc:docMk/>
              <pc:sldMasterMk cId="3446423318" sldId="2147483648"/>
              <pc:sldLayoutMk cId="3731086648" sldId="2147483655"/>
              <ac:spMk id="2" creationId="{77136907-4DB4-26E7-B658-2100AC0E9131}"/>
            </ac:spMkLst>
          </pc:spChg>
          <pc:spChg chg="del mod">
            <ac:chgData name="Mr. PPT" userId="6442ff2356111531" providerId="LiveId" clId="{23370514-4A46-4B3E-81D2-01EAAE60C22B}" dt="2022-12-05T05:15:33.596" v="7" actId="478"/>
            <ac:spMkLst>
              <pc:docMk/>
              <pc:sldMasterMk cId="3446423318" sldId="2147483648"/>
              <pc:sldLayoutMk cId="3731086648" sldId="2147483655"/>
              <ac:spMk id="12" creationId="{514D49BB-1CE4-4928-A10A-AF954F6F3307}"/>
            </ac:spMkLst>
          </pc:spChg>
        </pc:sldLayoutChg>
      </pc:sldMasterChg>
    </pc:docChg>
  </pc:docChgLst>
  <pc:docChgLst>
    <pc:chgData name="Mr. PPT" userId="6442ff2356111531" providerId="LiveId" clId="{FED48FE8-6FC8-442A-9407-A8D44D208BE9}"/>
    <pc:docChg chg="undo redo custSel addSld delSld modSld sldOrd addMainMaster delMainMaster modSection">
      <pc:chgData name="Mr. PPT" userId="6442ff2356111531" providerId="LiveId" clId="{FED48FE8-6FC8-442A-9407-A8D44D208BE9}" dt="2022-11-27T12:13:51.517" v="6942" actId="47"/>
      <pc:docMkLst>
        <pc:docMk/>
      </pc:docMkLst>
      <pc:sldChg chg="addSp modSp del ord modAnim">
        <pc:chgData name="Mr. PPT" userId="6442ff2356111531" providerId="LiveId" clId="{FED48FE8-6FC8-442A-9407-A8D44D208BE9}" dt="2022-11-25T05:29:16.284" v="5281" actId="47"/>
        <pc:sldMkLst>
          <pc:docMk/>
          <pc:sldMk cId="627555698" sldId="256"/>
        </pc:sldMkLst>
        <pc:spChg chg="mod">
          <ac:chgData name="Mr. PPT" userId="6442ff2356111531" providerId="LiveId" clId="{FED48FE8-6FC8-442A-9407-A8D44D208BE9}" dt="2022-11-25T05:22:44.108" v="5182" actId="164"/>
          <ac:spMkLst>
            <pc:docMk/>
            <pc:sldMk cId="627555698" sldId="256"/>
            <ac:spMk id="19" creationId="{6501A709-7E1B-4D6D-BDE2-42D46EC5D542}"/>
          </ac:spMkLst>
        </pc:spChg>
        <pc:spChg chg="mod">
          <ac:chgData name="Mr. PPT" userId="6442ff2356111531" providerId="LiveId" clId="{FED48FE8-6FC8-442A-9407-A8D44D208BE9}" dt="2022-11-25T05:22:44.108" v="5182" actId="164"/>
          <ac:spMkLst>
            <pc:docMk/>
            <pc:sldMk cId="627555698" sldId="256"/>
            <ac:spMk id="20" creationId="{4CE268A9-37B5-4FEA-B58C-1ADCD82BC2DF}"/>
          </ac:spMkLst>
        </pc:spChg>
        <pc:spChg chg="mod">
          <ac:chgData name="Mr. PPT" userId="6442ff2356111531" providerId="LiveId" clId="{FED48FE8-6FC8-442A-9407-A8D44D208BE9}" dt="2022-11-25T05:22:44.108" v="5182" actId="164"/>
          <ac:spMkLst>
            <pc:docMk/>
            <pc:sldMk cId="627555698" sldId="256"/>
            <ac:spMk id="28" creationId="{FDE7F5E3-54CF-41C2-AC11-B5FC172991C2}"/>
          </ac:spMkLst>
        </pc:spChg>
        <pc:spChg chg="mod">
          <ac:chgData name="Mr. PPT" userId="6442ff2356111531" providerId="LiveId" clId="{FED48FE8-6FC8-442A-9407-A8D44D208BE9}" dt="2022-11-25T05:22:44.108" v="5182" actId="164"/>
          <ac:spMkLst>
            <pc:docMk/>
            <pc:sldMk cId="627555698" sldId="256"/>
            <ac:spMk id="33" creationId="{A4BB3B32-73D7-43E5-AD21-B1CD69AB0044}"/>
          </ac:spMkLst>
        </pc:spChg>
        <pc:grpChg chg="add mod">
          <ac:chgData name="Mr. PPT" userId="6442ff2356111531" providerId="LiveId" clId="{FED48FE8-6FC8-442A-9407-A8D44D208BE9}" dt="2022-11-25T05:22:44.108" v="5182" actId="164"/>
          <ac:grpSpMkLst>
            <pc:docMk/>
            <pc:sldMk cId="627555698" sldId="256"/>
            <ac:grpSpMk id="2" creationId="{C2BBC4EE-7BAC-782A-9BAC-45DAE85C7BE7}"/>
          </ac:grpSpMkLst>
        </pc:grpChg>
      </pc:sldChg>
      <pc:sldChg chg="modSp add del">
        <pc:chgData name="Mr. PPT" userId="6442ff2356111531" providerId="LiveId" clId="{FED48FE8-6FC8-442A-9407-A8D44D208BE9}" dt="2022-11-25T00:59:18.072" v="2410" actId="47"/>
        <pc:sldMkLst>
          <pc:docMk/>
          <pc:sldMk cId="1790977345" sldId="258"/>
        </pc:sldMkLst>
        <pc:picChg chg="mod">
          <ac:chgData name="Mr. PPT" userId="6442ff2356111531" providerId="LiveId" clId="{FED48FE8-6FC8-442A-9407-A8D44D208BE9}" dt="2022-11-25T00:33:03.629" v="2111" actId="1076"/>
          <ac:picMkLst>
            <pc:docMk/>
            <pc:sldMk cId="1790977345" sldId="258"/>
            <ac:picMk id="7170" creationId="{4E3FDA5E-A3B2-48D1-85C1-1D41BF63A485}"/>
          </ac:picMkLst>
        </pc:picChg>
      </pc:sldChg>
      <pc:sldChg chg="add del">
        <pc:chgData name="Mr. PPT" userId="6442ff2356111531" providerId="LiveId" clId="{FED48FE8-6FC8-442A-9407-A8D44D208BE9}" dt="2022-11-25T01:33:31.765" v="2967" actId="47"/>
        <pc:sldMkLst>
          <pc:docMk/>
          <pc:sldMk cId="2579160360" sldId="260"/>
        </pc:sldMkLst>
      </pc:sldChg>
      <pc:sldChg chg="modSp add del mod ord">
        <pc:chgData name="Mr. PPT" userId="6442ff2356111531" providerId="LiveId" clId="{FED48FE8-6FC8-442A-9407-A8D44D208BE9}" dt="2022-11-25T01:50:43.242" v="3152" actId="47"/>
        <pc:sldMkLst>
          <pc:docMk/>
          <pc:sldMk cId="2680436288" sldId="261"/>
        </pc:sldMkLst>
        <pc:picChg chg="mod">
          <ac:chgData name="Mr. PPT" userId="6442ff2356111531" providerId="LiveId" clId="{FED48FE8-6FC8-442A-9407-A8D44D208BE9}" dt="2022-11-25T01:39:07.922" v="2977" actId="1076"/>
          <ac:picMkLst>
            <pc:docMk/>
            <pc:sldMk cId="2680436288" sldId="261"/>
            <ac:picMk id="8" creationId="{697E3A07-3179-46F2-AAF1-5445F22863D5}"/>
          </ac:picMkLst>
        </pc:picChg>
      </pc:sldChg>
      <pc:sldChg chg="add del ord">
        <pc:chgData name="Mr. PPT" userId="6442ff2356111531" providerId="LiveId" clId="{FED48FE8-6FC8-442A-9407-A8D44D208BE9}" dt="2022-11-25T01:55:18.284" v="3247" actId="47"/>
        <pc:sldMkLst>
          <pc:docMk/>
          <pc:sldMk cId="214205841" sldId="264"/>
        </pc:sldMkLst>
      </pc:sldChg>
      <pc:sldChg chg="modSp del mod">
        <pc:chgData name="Mr. PPT" userId="6442ff2356111531" providerId="LiveId" clId="{FED48FE8-6FC8-442A-9407-A8D44D208BE9}" dt="2022-11-25T02:03:38.344" v="3348" actId="47"/>
        <pc:sldMkLst>
          <pc:docMk/>
          <pc:sldMk cId="61130083" sldId="268"/>
        </pc:sldMkLst>
        <pc:spChg chg="mod">
          <ac:chgData name="Mr. PPT" userId="6442ff2356111531" providerId="LiveId" clId="{FED48FE8-6FC8-442A-9407-A8D44D208BE9}" dt="2022-11-25T01:57:01.484" v="3267" actId="1076"/>
          <ac:spMkLst>
            <pc:docMk/>
            <pc:sldMk cId="61130083" sldId="268"/>
            <ac:spMk id="21" creationId="{00000000-0000-0000-0000-000000000000}"/>
          </ac:spMkLst>
        </pc:spChg>
      </pc:sldChg>
      <pc:sldChg chg="modSp add del mod">
        <pc:chgData name="Mr. PPT" userId="6442ff2356111531" providerId="LiveId" clId="{FED48FE8-6FC8-442A-9407-A8D44D208BE9}" dt="2022-11-25T01:55:22.970" v="3250" actId="47"/>
        <pc:sldMkLst>
          <pc:docMk/>
          <pc:sldMk cId="4151285206" sldId="276"/>
        </pc:sldMkLst>
        <pc:picChg chg="mod">
          <ac:chgData name="Mr. PPT" userId="6442ff2356111531" providerId="LiveId" clId="{FED48FE8-6FC8-442A-9407-A8D44D208BE9}" dt="2022-11-25T01:35:06.475" v="2973" actId="1076"/>
          <ac:picMkLst>
            <pc:docMk/>
            <pc:sldMk cId="4151285206" sldId="276"/>
            <ac:picMk id="12" creationId="{6727424A-A58D-48E3-975F-C0A9AC60E0AB}"/>
          </ac:picMkLst>
        </pc:picChg>
      </pc:sldChg>
      <pc:sldChg chg="add del">
        <pc:chgData name="Mr. PPT" userId="6442ff2356111531" providerId="LiveId" clId="{FED48FE8-6FC8-442A-9407-A8D44D208BE9}" dt="2022-11-25T01:55:20.214" v="3248" actId="47"/>
        <pc:sldMkLst>
          <pc:docMk/>
          <pc:sldMk cId="3805333532" sldId="278"/>
        </pc:sldMkLst>
      </pc:sldChg>
      <pc:sldChg chg="del">
        <pc:chgData name="Mr. PPT" userId="6442ff2356111531" providerId="LiveId" clId="{FED48FE8-6FC8-442A-9407-A8D44D208BE9}" dt="2022-11-14T09:28:34.667" v="458" actId="47"/>
        <pc:sldMkLst>
          <pc:docMk/>
          <pc:sldMk cId="738319193" sldId="279"/>
        </pc:sldMkLst>
      </pc:sldChg>
      <pc:sldChg chg="del">
        <pc:chgData name="Mr. PPT" userId="6442ff2356111531" providerId="LiveId" clId="{FED48FE8-6FC8-442A-9407-A8D44D208BE9}" dt="2022-11-25T07:31:09.171" v="6065" actId="47"/>
        <pc:sldMkLst>
          <pc:docMk/>
          <pc:sldMk cId="4232475096" sldId="283"/>
        </pc:sldMkLst>
      </pc:sldChg>
      <pc:sldChg chg="del">
        <pc:chgData name="Mr. PPT" userId="6442ff2356111531" providerId="LiveId" clId="{FED48FE8-6FC8-442A-9407-A8D44D208BE9}" dt="2022-11-27T11:57:39.459" v="6732" actId="47"/>
        <pc:sldMkLst>
          <pc:docMk/>
          <pc:sldMk cId="2077920989" sldId="286"/>
        </pc:sldMkLst>
      </pc:sldChg>
      <pc:sldChg chg="addSp delSp modSp del mod">
        <pc:chgData name="Mr. PPT" userId="6442ff2356111531" providerId="LiveId" clId="{FED48FE8-6FC8-442A-9407-A8D44D208BE9}" dt="2022-11-27T07:35:40.656" v="6631" actId="47"/>
        <pc:sldMkLst>
          <pc:docMk/>
          <pc:sldMk cId="1449608026" sldId="287"/>
        </pc:sldMkLst>
        <pc:spChg chg="mod">
          <ac:chgData name="Mr. PPT" userId="6442ff2356111531" providerId="LiveId" clId="{FED48FE8-6FC8-442A-9407-A8D44D208BE9}" dt="2022-11-27T02:26:25.698" v="6544" actId="1076"/>
          <ac:spMkLst>
            <pc:docMk/>
            <pc:sldMk cId="1449608026" sldId="287"/>
            <ac:spMk id="3" creationId="{1B77A497-B0E8-403C-9ACE-1B6C39DE7C7B}"/>
          </ac:spMkLst>
        </pc:spChg>
        <pc:spChg chg="add del mod">
          <ac:chgData name="Mr. PPT" userId="6442ff2356111531" providerId="LiveId" clId="{FED48FE8-6FC8-442A-9407-A8D44D208BE9}" dt="2022-11-27T02:29:14.548" v="6569" actId="478"/>
          <ac:spMkLst>
            <pc:docMk/>
            <pc:sldMk cId="1449608026" sldId="287"/>
            <ac:spMk id="4" creationId="{3539613A-3AAB-1013-5FD6-4D836BC73073}"/>
          </ac:spMkLst>
        </pc:spChg>
        <pc:spChg chg="add del">
          <ac:chgData name="Mr. PPT" userId="6442ff2356111531" providerId="LiveId" clId="{FED48FE8-6FC8-442A-9407-A8D44D208BE9}" dt="2022-11-27T02:29:31.757" v="6571" actId="478"/>
          <ac:spMkLst>
            <pc:docMk/>
            <pc:sldMk cId="1449608026" sldId="287"/>
            <ac:spMk id="5" creationId="{A94414FB-C6BA-3BFE-8F5F-8BBC20A7206F}"/>
          </ac:spMkLst>
        </pc:spChg>
      </pc:sldChg>
      <pc:sldChg chg="del">
        <pc:chgData name="Mr. PPT" userId="6442ff2356111531" providerId="LiveId" clId="{FED48FE8-6FC8-442A-9407-A8D44D208BE9}" dt="2022-11-14T08:35:50.519" v="364" actId="47"/>
        <pc:sldMkLst>
          <pc:docMk/>
          <pc:sldMk cId="228511871" sldId="289"/>
        </pc:sldMkLst>
      </pc:sldChg>
      <pc:sldChg chg="del">
        <pc:chgData name="Mr. PPT" userId="6442ff2356111531" providerId="LiveId" clId="{FED48FE8-6FC8-442A-9407-A8D44D208BE9}" dt="2022-11-19T00:33:15.691" v="1263" actId="47"/>
        <pc:sldMkLst>
          <pc:docMk/>
          <pc:sldMk cId="3014591028" sldId="299"/>
        </pc:sldMkLst>
      </pc:sldChg>
      <pc:sldChg chg="del ord">
        <pc:chgData name="Mr. PPT" userId="6442ff2356111531" providerId="LiveId" clId="{FED48FE8-6FC8-442A-9407-A8D44D208BE9}" dt="2022-11-27T12:13:51.517" v="6942" actId="47"/>
        <pc:sldMkLst>
          <pc:docMk/>
          <pc:sldMk cId="1599904726" sldId="300"/>
        </pc:sldMkLst>
      </pc:sldChg>
      <pc:sldChg chg="del">
        <pc:chgData name="Mr. PPT" userId="6442ff2356111531" providerId="LiveId" clId="{FED48FE8-6FC8-442A-9407-A8D44D208BE9}" dt="2022-11-25T07:16:42.670" v="5941" actId="47"/>
        <pc:sldMkLst>
          <pc:docMk/>
          <pc:sldMk cId="2701769148" sldId="301"/>
        </pc:sldMkLst>
      </pc:sldChg>
      <pc:sldChg chg="modSp mod">
        <pc:chgData name="Mr. PPT" userId="6442ff2356111531" providerId="LiveId" clId="{FED48FE8-6FC8-442A-9407-A8D44D208BE9}" dt="2022-11-19T12:34:56.835" v="1334" actId="1076"/>
        <pc:sldMkLst>
          <pc:docMk/>
          <pc:sldMk cId="3987404787" sldId="302"/>
        </pc:sldMkLst>
        <pc:spChg chg="mod">
          <ac:chgData name="Mr. PPT" userId="6442ff2356111531" providerId="LiveId" clId="{FED48FE8-6FC8-442A-9407-A8D44D208BE9}" dt="2022-11-19T12:34:56.835" v="1334" actId="1076"/>
          <ac:spMkLst>
            <pc:docMk/>
            <pc:sldMk cId="3987404787" sldId="302"/>
            <ac:spMk id="23" creationId="{263D367D-48BD-49FB-A0DF-AE783D20D28A}"/>
          </ac:spMkLst>
        </pc:spChg>
        <pc:spChg chg="mod">
          <ac:chgData name="Mr. PPT" userId="6442ff2356111531" providerId="LiveId" clId="{FED48FE8-6FC8-442A-9407-A8D44D208BE9}" dt="2022-11-19T12:34:44.769" v="1332" actId="1076"/>
          <ac:spMkLst>
            <pc:docMk/>
            <pc:sldMk cId="3987404787" sldId="302"/>
            <ac:spMk id="37" creationId="{12AD1687-C15E-4F8F-B5B5-1EF2611192EA}"/>
          </ac:spMkLst>
        </pc:spChg>
      </pc:sldChg>
      <pc:sldChg chg="del">
        <pc:chgData name="Mr. PPT" userId="6442ff2356111531" providerId="LiveId" clId="{FED48FE8-6FC8-442A-9407-A8D44D208BE9}" dt="2022-11-25T05:09:56.349" v="4862" actId="47"/>
        <pc:sldMkLst>
          <pc:docMk/>
          <pc:sldMk cId="24847349" sldId="307"/>
        </pc:sldMkLst>
      </pc:sldChg>
      <pc:sldChg chg="addSp modSp del">
        <pc:chgData name="Mr. PPT" userId="6442ff2356111531" providerId="LiveId" clId="{FED48FE8-6FC8-442A-9407-A8D44D208BE9}" dt="2022-11-25T05:21:29.161" v="5175" actId="47"/>
        <pc:sldMkLst>
          <pc:docMk/>
          <pc:sldMk cId="413945487" sldId="310"/>
        </pc:sldMkLst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4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5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6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7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8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9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10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11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12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13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14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15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16" creationId="{00000000-0000-0000-0000-000000000000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0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1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2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3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4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5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6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7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8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39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40" creationId="{48758CCA-8500-5379-481A-0CE21C16C493}"/>
          </ac:spMkLst>
        </pc:spChg>
        <pc:spChg chg="mod">
          <ac:chgData name="Mr. PPT" userId="6442ff2356111531" providerId="LiveId" clId="{FED48FE8-6FC8-442A-9407-A8D44D208BE9}" dt="2022-11-25T05:10:46.177" v="4868" actId="164"/>
          <ac:spMkLst>
            <pc:docMk/>
            <pc:sldMk cId="413945487" sldId="310"/>
            <ac:spMk id="41" creationId="{48758CCA-8500-5379-481A-0CE21C16C493}"/>
          </ac:spMkLst>
        </pc:spChg>
        <pc:grpChg chg="add mod">
          <ac:chgData name="Mr. PPT" userId="6442ff2356111531" providerId="LiveId" clId="{FED48FE8-6FC8-442A-9407-A8D44D208BE9}" dt="2022-11-25T05:10:46.177" v="4868" actId="164"/>
          <ac:grpSpMkLst>
            <pc:docMk/>
            <pc:sldMk cId="413945487" sldId="310"/>
            <ac:grpSpMk id="2" creationId="{C172418E-2F34-70D8-8D4C-966969CFDD5B}"/>
          </ac:grpSpMkLst>
        </pc:grpChg>
        <pc:grpChg chg="mod">
          <ac:chgData name="Mr. PPT" userId="6442ff2356111531" providerId="LiveId" clId="{FED48FE8-6FC8-442A-9407-A8D44D208BE9}" dt="2022-11-25T05:10:46.177" v="4868" actId="164"/>
          <ac:grpSpMkLst>
            <pc:docMk/>
            <pc:sldMk cId="413945487" sldId="310"/>
            <ac:grpSpMk id="43" creationId="{2203DD20-17C2-64CC-539F-3476D361B083}"/>
          </ac:grpSpMkLst>
        </pc:grpChg>
        <pc:cxnChg chg="mod">
          <ac:chgData name="Mr. PPT" userId="6442ff2356111531" providerId="LiveId" clId="{FED48FE8-6FC8-442A-9407-A8D44D208BE9}" dt="2022-11-25T05:10:46.177" v="4868" actId="164"/>
          <ac:cxnSpMkLst>
            <pc:docMk/>
            <pc:sldMk cId="413945487" sldId="310"/>
            <ac:cxnSpMk id="19" creationId="{00000000-0000-0000-0000-000000000000}"/>
          </ac:cxnSpMkLst>
        </pc:cxnChg>
        <pc:cxnChg chg="mod">
          <ac:chgData name="Mr. PPT" userId="6442ff2356111531" providerId="LiveId" clId="{FED48FE8-6FC8-442A-9407-A8D44D208BE9}" dt="2022-11-25T05:10:46.177" v="4868" actId="164"/>
          <ac:cxnSpMkLst>
            <pc:docMk/>
            <pc:sldMk cId="413945487" sldId="310"/>
            <ac:cxnSpMk id="21" creationId="{00000000-0000-0000-0000-000000000000}"/>
          </ac:cxnSpMkLst>
        </pc:cxnChg>
        <pc:cxnChg chg="mod">
          <ac:chgData name="Mr. PPT" userId="6442ff2356111531" providerId="LiveId" clId="{FED48FE8-6FC8-442A-9407-A8D44D208BE9}" dt="2022-11-25T05:10:46.177" v="4868" actId="164"/>
          <ac:cxnSpMkLst>
            <pc:docMk/>
            <pc:sldMk cId="413945487" sldId="310"/>
            <ac:cxnSpMk id="22" creationId="{00000000-0000-0000-0000-000000000000}"/>
          </ac:cxnSpMkLst>
        </pc:cxnChg>
        <pc:cxnChg chg="mod">
          <ac:chgData name="Mr. PPT" userId="6442ff2356111531" providerId="LiveId" clId="{FED48FE8-6FC8-442A-9407-A8D44D208BE9}" dt="2022-11-25T05:10:46.177" v="4868" actId="164"/>
          <ac:cxnSpMkLst>
            <pc:docMk/>
            <pc:sldMk cId="413945487" sldId="310"/>
            <ac:cxnSpMk id="24" creationId="{00000000-0000-0000-0000-000000000000}"/>
          </ac:cxnSpMkLst>
        </pc:cxnChg>
        <pc:cxnChg chg="mod">
          <ac:chgData name="Mr. PPT" userId="6442ff2356111531" providerId="LiveId" clId="{FED48FE8-6FC8-442A-9407-A8D44D208BE9}" dt="2022-11-25T05:10:46.177" v="4868" actId="164"/>
          <ac:cxnSpMkLst>
            <pc:docMk/>
            <pc:sldMk cId="413945487" sldId="310"/>
            <ac:cxnSpMk id="29" creationId="{00000000-0000-0000-0000-000000000000}"/>
          </ac:cxnSpMkLst>
        </pc:cxnChg>
      </pc:sldChg>
      <pc:sldChg chg="del">
        <pc:chgData name="Mr. PPT" userId="6442ff2356111531" providerId="LiveId" clId="{FED48FE8-6FC8-442A-9407-A8D44D208BE9}" dt="2022-11-12T11:49:42.849" v="10" actId="47"/>
        <pc:sldMkLst>
          <pc:docMk/>
          <pc:sldMk cId="3136775101" sldId="311"/>
        </pc:sldMkLst>
      </pc:sldChg>
      <pc:sldChg chg="modSp mod">
        <pc:chgData name="Mr. PPT" userId="6442ff2356111531" providerId="LiveId" clId="{FED48FE8-6FC8-442A-9407-A8D44D208BE9}" dt="2022-11-23T13:57:36.429" v="1616" actId="692"/>
        <pc:sldMkLst>
          <pc:docMk/>
          <pc:sldMk cId="3702274989" sldId="315"/>
        </pc:sldMkLst>
        <pc:spChg chg="mod">
          <ac:chgData name="Mr. PPT" userId="6442ff2356111531" providerId="LiveId" clId="{FED48FE8-6FC8-442A-9407-A8D44D208BE9}" dt="2022-11-23T13:57:30.643" v="1615" actId="207"/>
          <ac:spMkLst>
            <pc:docMk/>
            <pc:sldMk cId="3702274989" sldId="315"/>
            <ac:spMk id="22" creationId="{EDA6EE56-AF97-419D-BE92-0757961A2355}"/>
          </ac:spMkLst>
        </pc:spChg>
        <pc:spChg chg="mod">
          <ac:chgData name="Mr. PPT" userId="6442ff2356111531" providerId="LiveId" clId="{FED48FE8-6FC8-442A-9407-A8D44D208BE9}" dt="2022-11-23T13:57:30.643" v="1615" actId="207"/>
          <ac:spMkLst>
            <pc:docMk/>
            <pc:sldMk cId="3702274989" sldId="315"/>
            <ac:spMk id="23" creationId="{6AB51E46-9D2D-4A6A-9C80-59BC515E447C}"/>
          </ac:spMkLst>
        </pc:spChg>
        <pc:spChg chg="mod">
          <ac:chgData name="Mr. PPT" userId="6442ff2356111531" providerId="LiveId" clId="{FED48FE8-6FC8-442A-9407-A8D44D208BE9}" dt="2022-11-23T13:57:30.643" v="1615" actId="207"/>
          <ac:spMkLst>
            <pc:docMk/>
            <pc:sldMk cId="3702274989" sldId="315"/>
            <ac:spMk id="24" creationId="{693D3A94-CD28-4547-B127-F2E3534C0A3E}"/>
          </ac:spMkLst>
        </pc:spChg>
        <pc:spChg chg="mod">
          <ac:chgData name="Mr. PPT" userId="6442ff2356111531" providerId="LiveId" clId="{FED48FE8-6FC8-442A-9407-A8D44D208BE9}" dt="2022-11-23T13:57:30.643" v="1615" actId="207"/>
          <ac:spMkLst>
            <pc:docMk/>
            <pc:sldMk cId="3702274989" sldId="315"/>
            <ac:spMk id="29" creationId="{940CEAAE-51EB-4C84-A11B-C9582EA068FF}"/>
          </ac:spMkLst>
        </pc:spChg>
        <pc:spChg chg="mod">
          <ac:chgData name="Mr. PPT" userId="6442ff2356111531" providerId="LiveId" clId="{FED48FE8-6FC8-442A-9407-A8D44D208BE9}" dt="2022-11-23T13:57:30.643" v="1615" actId="207"/>
          <ac:spMkLst>
            <pc:docMk/>
            <pc:sldMk cId="3702274989" sldId="315"/>
            <ac:spMk id="30" creationId="{1E5A9480-BCF1-4BAD-9FAD-9D65A3594E1F}"/>
          </ac:spMkLst>
        </pc:spChg>
        <pc:spChg chg="mod">
          <ac:chgData name="Mr. PPT" userId="6442ff2356111531" providerId="LiveId" clId="{FED48FE8-6FC8-442A-9407-A8D44D208BE9}" dt="2022-11-23T13:57:30.643" v="1615" actId="207"/>
          <ac:spMkLst>
            <pc:docMk/>
            <pc:sldMk cId="3702274989" sldId="315"/>
            <ac:spMk id="31" creationId="{A70F7515-9F12-4977-80B5-EBFE47B34A3B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02" creationId="{A0861DBA-BA31-47A4-99F2-9BC0D741BAD9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03" creationId="{84062940-E0D8-4D55-82BD-8F4EFE8374D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04" creationId="{1343FEA9-03D3-4E47-8A00-D76B26B919B7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05" creationId="{547AEA3B-9761-4F2E-A0B1-0FD66BD0CF3F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06" creationId="{4FD61907-B875-44CB-8593-BD68884F2C78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07" creationId="{1BEDAAB2-E763-4EBD-BBC7-859F233D098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08" creationId="{766484A0-CD26-463C-8A93-301856833F81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09" creationId="{66D062AE-5083-476F-BC64-6F691A7EE03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0" creationId="{78269127-970F-4AA1-A48F-6B9DB7B34A7E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1" creationId="{0F1A75FC-4CB3-4BA7-B705-3E5A5F682107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2" creationId="{1FAB2DC9-63AD-4E2D-B369-0C45218D04A0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3" creationId="{18CEE39D-D00D-4CD4-955C-6B87BE54759E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4" creationId="{07DD0179-A710-44A2-9389-632D56E06D83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5" creationId="{C10F801F-73C4-4D0B-BC9A-A3A4CB8D0069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6" creationId="{AE8EF196-396E-4F30-B3F4-ABBD259B342B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7" creationId="{DA8A6B15-BFDC-432A-9BFA-8F2E6E345930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8" creationId="{640AAD31-6297-46A0-A1BF-7AC80A492495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19" creationId="{BB350D47-C59A-4451-8C80-CF281E93CFD5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0" creationId="{1B00B246-26B6-48F8-A375-71AD0D5CD945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1" creationId="{7364ABD0-B784-4390-82BB-B2F083285CD2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2" creationId="{161C834C-6727-47C7-A9D9-2D952099AF3B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3" creationId="{36921940-A462-4547-B11B-DDBCECEC7956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4" creationId="{BAA0AD54-ED45-4337-8D09-65AEF726ECD7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5" creationId="{6CFDB7EF-D54B-42D7-85A7-A945D85754C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6" creationId="{1DA21D34-297A-4220-B249-A50F7AD810D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7" creationId="{5FC0572F-744D-44CD-865E-7E8A0050FC2E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8" creationId="{9EAF599A-E6F5-4734-BE5B-1208B7C1A483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29" creationId="{2007319E-16DF-4092-815B-FD59E667182C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0" creationId="{63A0D214-6ED5-46E6-A103-B82A5AF9A329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1" creationId="{698B03E0-B9FE-408D-B768-510B47B3F03D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2" creationId="{B1C9621A-6343-48D6-94D7-CAA323EE9226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3" creationId="{D23D1A3B-4DF3-4A7A-B2B6-1F0FEFE6123E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4" creationId="{2DE0A808-FFAB-4711-B218-3E3A5F482480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5" creationId="{123C65AC-33A1-4EC6-B208-00DB78D72A93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6" creationId="{7569667A-B8BB-4C7C-9F05-CE8DC8E367B1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7" creationId="{2730A9EB-3DC6-46BB-8684-5B1C4A4572F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8" creationId="{8FAA18C5-4BB1-472B-ABA7-2CA2498E0CDB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39" creationId="{691D207C-073A-4A46-875D-B9F376C33170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0" creationId="{68330563-A03E-4ED5-9A84-B5570D4AAEE3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1" creationId="{975C4C14-B90A-4CAD-B9A9-6B3014C08AA3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2" creationId="{6C0B137F-EE20-45CC-9AA0-4EAB2D511E43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3" creationId="{E372CA72-462E-4BC3-8F0C-55944C843206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4" creationId="{4A4CF30F-729E-4698-B745-503F47CCD547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5" creationId="{F76D3B2C-BC96-4099-A8EE-7CF4B9EF207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6" creationId="{A360AB36-DC07-4CEB-9B36-E70FC2B82B2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7" creationId="{246D51C5-A41B-4D9B-9FA2-2AD617C6B109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8" creationId="{0C6025F7-8F26-4CA5-A428-C121F9171B1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49" creationId="{B0CDE0F6-3355-4B5A-BC8F-23576663E717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0" creationId="{0E0B7CF5-10C4-46CB-A321-60553B71ABA6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1" creationId="{45265902-3C68-494A-B4AD-1703C373D12E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2" creationId="{83763ED2-AB64-4624-B60A-1CF7575BCD36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3" creationId="{EB2C34EA-3780-40AA-9CB0-CEE3C617686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4" creationId="{83549A36-FECA-4111-9176-C03C032F543B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5" creationId="{1BFCA023-42F7-4EE6-8EBC-3F137C544491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6" creationId="{19D09E54-FCE6-4BB4-A87F-EBF76BB0E852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7" creationId="{EFA68DC1-2DD0-4D33-8187-7F93B7138542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8" creationId="{3E0F16BF-20D3-4453-8378-F71F0CFC535C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59" creationId="{06A456D2-3334-430B-B721-6438C77D9CDD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0" creationId="{BBC9FCA1-5F38-44B7-BF55-246A9E5B62FD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1" creationId="{A7E580AB-CE91-438D-BB28-BBD8B1E85531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2" creationId="{53248C23-6E9B-4BED-8FD5-6628B5B7229F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3" creationId="{17FAFCB0-5244-4E69-95B1-CFCAF9BC785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4" creationId="{34008713-7F47-419E-8513-398F2585862F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5" creationId="{A03F8A3E-B5FC-4581-99C4-FBF341121929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6" creationId="{709CB475-202D-41F8-8EF8-D76809524ABF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7" creationId="{22DED228-1036-4B24-AB04-4F08728ABAD7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8" creationId="{84164E3B-CC04-4BE2-8C8D-DE9C115EDDD7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69" creationId="{221FA163-2424-4429-B6B2-206A45D47930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0" creationId="{780140A0-A21C-4B59-BCE1-40F97D362A2D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1" creationId="{BE4A625D-A4D0-4473-9AFA-0DAF5C5FCB20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2" creationId="{E57AF4E7-1EE2-4630-80A7-D22FB51F3E8F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3" creationId="{00AA5AEE-F37B-4870-9ACD-F2B18907B1BD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4" creationId="{BF07739F-92D7-4297-8A58-BAA53539F915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5" creationId="{7386C438-E59B-4B6C-9F3E-65636335E9F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6" creationId="{846A8C03-9AE5-44B6-B7B9-E93093E74B3C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7" creationId="{3614BA9D-C827-46A3-87B8-EC34314AABA3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8" creationId="{10F8EDC9-90D4-49DF-A124-84C1C60A58BE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79" creationId="{3FB19803-0EF3-4C4B-A36A-4BCD19B26DB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0" creationId="{E4DF26F3-FCCB-4BBE-8FD0-AC236CDF1932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1" creationId="{5A27C0C7-3322-407D-A591-3F9B1C22C8A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2" creationId="{5C2FA55B-5ED7-4818-B6EF-EAE0D4C36D28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3" creationId="{D1EDE762-537A-4580-B8CE-220290CECE68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4" creationId="{DB05E650-80A9-49E0-B2CD-F4CBB1C78B3C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5" creationId="{D088F049-E9E7-4B8C-BF1C-0C484F06DECE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6" creationId="{3FE1E279-6D18-48C3-ADF3-EAE0C4E9A9F1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7" creationId="{7B3F17C6-A20C-4082-8E73-001C989F3238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8" creationId="{594F4FE5-E458-4508-AC47-DA560E0C671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89" creationId="{50D32312-2999-4017-A951-87FF43123F0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0" creationId="{3F89DE49-8376-4E4D-90E0-B215A3123801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1" creationId="{1949BBE8-AD9A-4735-851F-A2144AB2D9DD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2" creationId="{F04A1306-D90C-4948-93C1-05CEC9D7A823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3" creationId="{535D28F7-0DEA-413D-89F3-BFF9A2C5EDDF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4" creationId="{E6E30D11-5263-443E-9231-17F25323461C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5" creationId="{7CDBBABC-95EB-42DE-AC34-A78DEF8F8CA9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6" creationId="{00A238E1-3968-4C94-9178-8537C177D7B9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7" creationId="{778CE4E5-9AD7-4269-9F4C-63CF0627D826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8" creationId="{F8C1BE76-6728-4AC0-8219-472E983D442F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399" creationId="{EDA2E588-9867-49E1-AC91-6B733AF2F585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0" creationId="{395DF881-ED78-45A6-A618-FF3C9CD7A65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1" creationId="{85F2F242-24BC-4475-9321-E1910D5A739D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2" creationId="{D5E2E632-C5F4-4EB4-A0F6-062F2A1B6DF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3" creationId="{690D3133-F412-49C0-9F67-0F35CCE6F37F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4" creationId="{12349B68-D3B8-4D9C-BCC0-C7CB71851604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5" creationId="{E45012E2-9206-45FE-BAC5-D1F731DCDEBE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6" creationId="{75127252-C6FA-4EE0-9E26-CC3BCFB0F0C6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7" creationId="{C3DB99F1-125A-45CF-8161-30794CD1DAD2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8" creationId="{620DD21F-128A-4E71-B246-633DF6705FBC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09" creationId="{C864FD48-15E1-4484-A2D8-9C84CAB8948A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10" creationId="{F89AAB80-4CF3-4962-94ED-D449CD9063D1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11" creationId="{94BA1336-2056-4DE9-BF76-4A3074A75EB8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12" creationId="{AF710608-4401-49CB-8C81-F23C87329D71}"/>
          </ac:spMkLst>
        </pc:spChg>
        <pc:spChg chg="mod">
          <ac:chgData name="Mr. PPT" userId="6442ff2356111531" providerId="LiveId" clId="{FED48FE8-6FC8-442A-9407-A8D44D208BE9}" dt="2022-11-23T13:39:24.247" v="1549" actId="1076"/>
          <ac:spMkLst>
            <pc:docMk/>
            <pc:sldMk cId="3702274989" sldId="315"/>
            <ac:spMk id="413" creationId="{86A44B8C-1546-4C09-8C33-B65D4B1CE9F1}"/>
          </ac:spMkLst>
        </pc:spChg>
        <pc:grpChg chg="mod">
          <ac:chgData name="Mr. PPT" userId="6442ff2356111531" providerId="LiveId" clId="{FED48FE8-6FC8-442A-9407-A8D44D208BE9}" dt="2022-11-23T13:39:24.247" v="1549" actId="1076"/>
          <ac:grpSpMkLst>
            <pc:docMk/>
            <pc:sldMk cId="3702274989" sldId="315"/>
            <ac:grpSpMk id="301" creationId="{6C094D7A-73D0-4941-B9CB-15B391A4B7E0}"/>
          </ac:grpSpMkLst>
        </pc:grpChg>
        <pc:cxnChg chg="mod">
          <ac:chgData name="Mr. PPT" userId="6442ff2356111531" providerId="LiveId" clId="{FED48FE8-6FC8-442A-9407-A8D44D208BE9}" dt="2022-11-23T13:57:36.429" v="1616" actId="692"/>
          <ac:cxnSpMkLst>
            <pc:docMk/>
            <pc:sldMk cId="3702274989" sldId="315"/>
            <ac:cxnSpMk id="3" creationId="{F1C3064F-D7D9-4795-A0DA-9F02FCD52F96}"/>
          </ac:cxnSpMkLst>
        </pc:cxnChg>
        <pc:cxnChg chg="mod">
          <ac:chgData name="Mr. PPT" userId="6442ff2356111531" providerId="LiveId" clId="{FED48FE8-6FC8-442A-9407-A8D44D208BE9}" dt="2022-11-23T13:57:36.429" v="1616" actId="692"/>
          <ac:cxnSpMkLst>
            <pc:docMk/>
            <pc:sldMk cId="3702274989" sldId="315"/>
            <ac:cxnSpMk id="4" creationId="{0311A299-FFDB-4106-83B2-545D6663A32F}"/>
          </ac:cxnSpMkLst>
        </pc:cxnChg>
      </pc:sldChg>
      <pc:sldChg chg="delSp modSp mod">
        <pc:chgData name="Mr. PPT" userId="6442ff2356111531" providerId="LiveId" clId="{FED48FE8-6FC8-442A-9407-A8D44D208BE9}" dt="2022-11-23T13:38:10.734" v="1540" actId="14100"/>
        <pc:sldMkLst>
          <pc:docMk/>
          <pc:sldMk cId="4025186701" sldId="316"/>
        </pc:sldMkLst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" creationId="{10DF3082-DCDF-4A64-B1C4-54236B1A326D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" creationId="{F0C79889-D650-4A25-A5A8-4C146ADF6480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6" creationId="{BBD89F3F-0174-4BF6-8A4B-64C30034D387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7" creationId="{A4631A60-0164-448F-AE0F-99FA87A445FD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8" creationId="{A00BB864-49FC-413F-9DC7-F65BD4ABEDCB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9" creationId="{1E5CB3A3-99F2-45D5-B149-F0A4AE0F9E83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10" creationId="{35764C60-C3D0-43E8-B05F-1290877B742C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11" creationId="{A4C6DC89-2AA2-494F-8B77-29F23F9FB07F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12" creationId="{F359B648-793B-4095-938E-93665591FF75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13" creationId="{5C3C64AD-7BE0-4C81-AB0C-A419F2463D48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14" creationId="{DA88A9C9-63F0-4F4A-AB30-C3696C09BB04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15" creationId="{04C385FB-1882-428D-B8D1-47540B1B4FE9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16" creationId="{E7C0F607-B3FD-4D13-828C-D2280C4236BA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18" creationId="{3C430F1B-9C14-45E3-89C6-669D489BF48C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19" creationId="{BF25B1E8-4A8F-43A3-B49D-77B68D9EAB76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20" creationId="{D74E8F99-2C03-4513-8254-12BC7DE999C6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21" creationId="{0265B630-8551-4503-875C-FB062E64866F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22" creationId="{518B43AB-B3B5-4E2E-AAC6-32E7E230B4B2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23" creationId="{E6E14E91-002B-421F-8AC2-463D302542C7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24" creationId="{E746BB2D-06CC-4BF5-8F5B-D3CED75D0C9F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25" creationId="{30F1464D-855E-4F52-98E3-54F6A329BB1F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26" creationId="{09BBEF19-3A1C-4012-B13C-5B82229FBF4B}"/>
          </ac:spMkLst>
        </pc:spChg>
        <pc:spChg chg="mod topLvl">
          <ac:chgData name="Mr. PPT" userId="6442ff2356111531" providerId="LiveId" clId="{FED48FE8-6FC8-442A-9407-A8D44D208BE9}" dt="2022-11-23T13:38:10.734" v="1540" actId="14100"/>
          <ac:spMkLst>
            <pc:docMk/>
            <pc:sldMk cId="4025186701" sldId="316"/>
            <ac:spMk id="27" creationId="{ED95A0BA-9DC9-415E-BD49-71BC514DA28D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29" creationId="{74B09C5F-6B7D-464C-8FE9-D42BC129C5BA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0" creationId="{79492850-243B-44FE-A0C9-B29547FFD4FB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1" creationId="{EECF6B75-F776-4764-B844-AA64E7D3EC28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2" creationId="{CAE60342-7AA8-430E-BBA2-4CCBE6890C1A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3" creationId="{B8B3B7C2-F7A0-4EB4-8418-266C7592FF3A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4" creationId="{2178A7C7-DC59-4E3C-88B9-816CDC84024C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5" creationId="{F7DAF55B-A535-4FC9-AB4F-9AA1D2254ADD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6" creationId="{C052D871-B25D-4CF5-951B-FA8C664C2A37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7" creationId="{2F8B634D-34F1-4C2A-B9A7-44013ABA9A8F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8" creationId="{FEC75C7F-2AB7-435D-8660-FE837EA5D540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39" creationId="{0AB5AFD9-5013-4072-8C64-BBE6737AC9F0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1" creationId="{CF850D35-6E95-4EC5-B361-FCC4C19DB612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2" creationId="{A09AA096-A46A-4640-920D-EF25722E7B34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3" creationId="{051556EA-F77E-4567-8DBE-46B09B8579DF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4" creationId="{8C524052-59EC-418E-96D3-19F44281C8B4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5" creationId="{5635D6F5-5735-4EC6-9C34-A2FA9D4FF65B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6" creationId="{84BD795F-21B1-4680-8BB4-13D492F19C2A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7" creationId="{C123D363-0CEB-476D-8DBC-52BDDEB862D6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8" creationId="{F6924611-A9B6-44EF-A68D-A11DB903E75A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49" creationId="{9FA676D1-CB57-47D1-8454-456E27877CDF}"/>
          </ac:spMkLst>
        </pc:spChg>
        <pc:spChg chg="mod topLvl">
          <ac:chgData name="Mr. PPT" userId="6442ff2356111531" providerId="LiveId" clId="{FED48FE8-6FC8-442A-9407-A8D44D208BE9}" dt="2022-11-23T13:37:51.859" v="1536" actId="165"/>
          <ac:spMkLst>
            <pc:docMk/>
            <pc:sldMk cId="4025186701" sldId="316"/>
            <ac:spMk id="50" creationId="{8ADCB5FA-961E-4FF2-8272-F594046DA8C5}"/>
          </ac:spMkLst>
        </pc:spChg>
        <pc:grpChg chg="del">
          <ac:chgData name="Mr. PPT" userId="6442ff2356111531" providerId="LiveId" clId="{FED48FE8-6FC8-442A-9407-A8D44D208BE9}" dt="2022-11-23T13:37:51.859" v="1536" actId="165"/>
          <ac:grpSpMkLst>
            <pc:docMk/>
            <pc:sldMk cId="4025186701" sldId="316"/>
            <ac:grpSpMk id="54" creationId="{00000000-0000-0000-0000-000000000000}"/>
          </ac:grpSpMkLst>
        </pc:grpChg>
        <pc:cxnChg chg="mod topLvl">
          <ac:chgData name="Mr. PPT" userId="6442ff2356111531" providerId="LiveId" clId="{FED48FE8-6FC8-442A-9407-A8D44D208BE9}" dt="2022-11-23T13:37:51.859" v="1536" actId="165"/>
          <ac:cxnSpMkLst>
            <pc:docMk/>
            <pc:sldMk cId="4025186701" sldId="316"/>
            <ac:cxnSpMk id="5" creationId="{68A6C597-6593-4D22-A923-E25073EEF364}"/>
          </ac:cxnSpMkLst>
        </pc:cxnChg>
        <pc:cxnChg chg="mod topLvl">
          <ac:chgData name="Mr. PPT" userId="6442ff2356111531" providerId="LiveId" clId="{FED48FE8-6FC8-442A-9407-A8D44D208BE9}" dt="2022-11-23T13:37:51.859" v="1536" actId="165"/>
          <ac:cxnSpMkLst>
            <pc:docMk/>
            <pc:sldMk cId="4025186701" sldId="316"/>
            <ac:cxnSpMk id="17" creationId="{D6352759-BF62-43CE-8360-0F7A408ED5C9}"/>
          </ac:cxnSpMkLst>
        </pc:cxnChg>
        <pc:cxnChg chg="mod topLvl">
          <ac:chgData name="Mr. PPT" userId="6442ff2356111531" providerId="LiveId" clId="{FED48FE8-6FC8-442A-9407-A8D44D208BE9}" dt="2022-11-23T13:37:51.859" v="1536" actId="165"/>
          <ac:cxnSpMkLst>
            <pc:docMk/>
            <pc:sldMk cId="4025186701" sldId="316"/>
            <ac:cxnSpMk id="28" creationId="{E1C9363F-9D48-4BC1-913B-B2DD18DAF85D}"/>
          </ac:cxnSpMkLst>
        </pc:cxnChg>
        <pc:cxnChg chg="mod topLvl">
          <ac:chgData name="Mr. PPT" userId="6442ff2356111531" providerId="LiveId" clId="{FED48FE8-6FC8-442A-9407-A8D44D208BE9}" dt="2022-11-23T13:37:51.859" v="1536" actId="165"/>
          <ac:cxnSpMkLst>
            <pc:docMk/>
            <pc:sldMk cId="4025186701" sldId="316"/>
            <ac:cxnSpMk id="40" creationId="{3F4E95A2-550D-4E61-A789-26D3039E680B}"/>
          </ac:cxnSpMkLst>
        </pc:cxnChg>
        <pc:cxnChg chg="mod topLvl">
          <ac:chgData name="Mr. PPT" userId="6442ff2356111531" providerId="LiveId" clId="{FED48FE8-6FC8-442A-9407-A8D44D208BE9}" dt="2022-11-23T13:37:51.859" v="1536" actId="165"/>
          <ac:cxnSpMkLst>
            <pc:docMk/>
            <pc:sldMk cId="4025186701" sldId="316"/>
            <ac:cxnSpMk id="51" creationId="{856B9700-08DB-44B5-BF6A-FF065BB1FD54}"/>
          </ac:cxnSpMkLst>
        </pc:cxnChg>
      </pc:sldChg>
      <pc:sldChg chg="del">
        <pc:chgData name="Mr. PPT" userId="6442ff2356111531" providerId="LiveId" clId="{FED48FE8-6FC8-442A-9407-A8D44D208BE9}" dt="2022-11-26T04:22:01.534" v="6142" actId="47"/>
        <pc:sldMkLst>
          <pc:docMk/>
          <pc:sldMk cId="4074164835" sldId="328"/>
        </pc:sldMkLst>
      </pc:sldChg>
      <pc:sldChg chg="del">
        <pc:chgData name="Mr. PPT" userId="6442ff2356111531" providerId="LiveId" clId="{FED48FE8-6FC8-442A-9407-A8D44D208BE9}" dt="2022-11-19T02:16:20.655" v="1330" actId="47"/>
        <pc:sldMkLst>
          <pc:docMk/>
          <pc:sldMk cId="1530635992" sldId="332"/>
        </pc:sldMkLst>
      </pc:sldChg>
      <pc:sldChg chg="add del">
        <pc:chgData name="Mr. PPT" userId="6442ff2356111531" providerId="LiveId" clId="{FED48FE8-6FC8-442A-9407-A8D44D208BE9}" dt="2022-11-25T01:24:53.683" v="2741" actId="47"/>
        <pc:sldMkLst>
          <pc:docMk/>
          <pc:sldMk cId="566975397" sldId="342"/>
        </pc:sldMkLst>
      </pc:sldChg>
      <pc:sldChg chg="add del">
        <pc:chgData name="Mr. PPT" userId="6442ff2356111531" providerId="LiveId" clId="{FED48FE8-6FC8-442A-9407-A8D44D208BE9}" dt="2022-11-25T00:59:18.072" v="2410" actId="47"/>
        <pc:sldMkLst>
          <pc:docMk/>
          <pc:sldMk cId="3478195477" sldId="380"/>
        </pc:sldMkLst>
      </pc:sldChg>
      <pc:sldChg chg="add del">
        <pc:chgData name="Mr. PPT" userId="6442ff2356111531" providerId="LiveId" clId="{FED48FE8-6FC8-442A-9407-A8D44D208BE9}" dt="2022-11-25T00:16:01.373" v="1627" actId="47"/>
        <pc:sldMkLst>
          <pc:docMk/>
          <pc:sldMk cId="1836747486" sldId="394"/>
        </pc:sldMkLst>
      </pc:sldChg>
      <pc:sldChg chg="add del ord">
        <pc:chgData name="Mr. PPT" userId="6442ff2356111531" providerId="LiveId" clId="{FED48FE8-6FC8-442A-9407-A8D44D208BE9}" dt="2022-11-25T06:59:08.036" v="5712" actId="47"/>
        <pc:sldMkLst>
          <pc:docMk/>
          <pc:sldMk cId="1841446487" sldId="400"/>
        </pc:sldMkLst>
      </pc:sldChg>
      <pc:sldChg chg="add del">
        <pc:chgData name="Mr. PPT" userId="6442ff2356111531" providerId="LiveId" clId="{FED48FE8-6FC8-442A-9407-A8D44D208BE9}" dt="2022-11-25T00:16:01.373" v="1627" actId="47"/>
        <pc:sldMkLst>
          <pc:docMk/>
          <pc:sldMk cId="3897401614" sldId="401"/>
        </pc:sldMkLst>
      </pc:sldChg>
      <pc:sldChg chg="delSp modSp del mod ord">
        <pc:chgData name="Mr. PPT" userId="6442ff2356111531" providerId="LiveId" clId="{FED48FE8-6FC8-442A-9407-A8D44D208BE9}" dt="2022-11-25T05:53:49.365" v="5537" actId="47"/>
        <pc:sldMkLst>
          <pc:docMk/>
          <pc:sldMk cId="1205758529" sldId="512"/>
        </pc:sldMkLst>
        <pc:spChg chg="mod">
          <ac:chgData name="Mr. PPT" userId="6442ff2356111531" providerId="LiveId" clId="{FED48FE8-6FC8-442A-9407-A8D44D208BE9}" dt="2022-11-25T05:30:08.631" v="5283" actId="1076"/>
          <ac:spMkLst>
            <pc:docMk/>
            <pc:sldMk cId="1205758529" sldId="512"/>
            <ac:spMk id="10" creationId="{A24EC416-DFAC-489C-A8BE-013F90138010}"/>
          </ac:spMkLst>
        </pc:spChg>
        <pc:spChg chg="mod topLvl">
          <ac:chgData name="Mr. PPT" userId="6442ff2356111531" providerId="LiveId" clId="{FED48FE8-6FC8-442A-9407-A8D44D208BE9}" dt="2022-11-25T05:30:24.580" v="5286" actId="165"/>
          <ac:spMkLst>
            <pc:docMk/>
            <pc:sldMk cId="1205758529" sldId="512"/>
            <ac:spMk id="15" creationId="{14D33480-B433-4F58-8BB2-CC7A848B36F6}"/>
          </ac:spMkLst>
        </pc:spChg>
        <pc:spChg chg="mod topLvl">
          <ac:chgData name="Mr. PPT" userId="6442ff2356111531" providerId="LiveId" clId="{FED48FE8-6FC8-442A-9407-A8D44D208BE9}" dt="2022-11-25T05:30:24.580" v="5286" actId="165"/>
          <ac:spMkLst>
            <pc:docMk/>
            <pc:sldMk cId="1205758529" sldId="512"/>
            <ac:spMk id="20" creationId="{771A4854-382C-4C7A-84EE-BD232BAD7C64}"/>
          </ac:spMkLst>
        </pc:spChg>
        <pc:spChg chg="mod topLvl">
          <ac:chgData name="Mr. PPT" userId="6442ff2356111531" providerId="LiveId" clId="{FED48FE8-6FC8-442A-9407-A8D44D208BE9}" dt="2022-11-25T05:30:24.580" v="5286" actId="165"/>
          <ac:spMkLst>
            <pc:docMk/>
            <pc:sldMk cId="1205758529" sldId="512"/>
            <ac:spMk id="25" creationId="{8EE5136B-B869-474D-B279-10C5ED69B71F}"/>
          </ac:spMkLst>
        </pc:spChg>
        <pc:spChg chg="mod topLvl">
          <ac:chgData name="Mr. PPT" userId="6442ff2356111531" providerId="LiveId" clId="{FED48FE8-6FC8-442A-9407-A8D44D208BE9}" dt="2022-11-25T05:30:24.580" v="5286" actId="165"/>
          <ac:spMkLst>
            <pc:docMk/>
            <pc:sldMk cId="1205758529" sldId="512"/>
            <ac:spMk id="32" creationId="{47049B6E-B2F4-478F-9716-20008C81CE15}"/>
          </ac:spMkLst>
        </pc:spChg>
        <pc:spChg chg="mod topLvl">
          <ac:chgData name="Mr. PPT" userId="6442ff2356111531" providerId="LiveId" clId="{FED48FE8-6FC8-442A-9407-A8D44D208BE9}" dt="2022-11-25T05:30:24.580" v="5286" actId="165"/>
          <ac:spMkLst>
            <pc:docMk/>
            <pc:sldMk cId="1205758529" sldId="512"/>
            <ac:spMk id="34" creationId="{D3AB07F0-55EA-41C8-8DE2-7E08206BF2F9}"/>
          </ac:spMkLst>
        </pc:spChg>
        <pc:spChg chg="mod topLvl">
          <ac:chgData name="Mr. PPT" userId="6442ff2356111531" providerId="LiveId" clId="{FED48FE8-6FC8-442A-9407-A8D44D208BE9}" dt="2022-11-25T05:30:24.580" v="5286" actId="165"/>
          <ac:spMkLst>
            <pc:docMk/>
            <pc:sldMk cId="1205758529" sldId="512"/>
            <ac:spMk id="35" creationId="{734751C7-A0BA-4924-BBC6-1CE7BF4DF6B1}"/>
          </ac:spMkLst>
        </pc:spChg>
        <pc:grpChg chg="del mod">
          <ac:chgData name="Mr. PPT" userId="6442ff2356111531" providerId="LiveId" clId="{FED48FE8-6FC8-442A-9407-A8D44D208BE9}" dt="2022-11-25T05:30:24.580" v="5286" actId="165"/>
          <ac:grpSpMkLst>
            <pc:docMk/>
            <pc:sldMk cId="1205758529" sldId="512"/>
            <ac:grpSpMk id="69" creationId="{A220DFD3-340A-486B-AC91-05267F058E76}"/>
          </ac:grpSpMkLst>
        </pc:grpChg>
        <pc:grpChg chg="del">
          <ac:chgData name="Mr. PPT" userId="6442ff2356111531" providerId="LiveId" clId="{FED48FE8-6FC8-442A-9407-A8D44D208BE9}" dt="2022-11-25T05:30:24.580" v="5286" actId="165"/>
          <ac:grpSpMkLst>
            <pc:docMk/>
            <pc:sldMk cId="1205758529" sldId="512"/>
            <ac:grpSpMk id="70" creationId="{447994AD-E1B6-493A-88D9-187811117CAC}"/>
          </ac:grpSpMkLst>
        </pc:grpChg>
        <pc:grpChg chg="del">
          <ac:chgData name="Mr. PPT" userId="6442ff2356111531" providerId="LiveId" clId="{FED48FE8-6FC8-442A-9407-A8D44D208BE9}" dt="2022-11-25T05:30:24.580" v="5286" actId="165"/>
          <ac:grpSpMkLst>
            <pc:docMk/>
            <pc:sldMk cId="1205758529" sldId="512"/>
            <ac:grpSpMk id="71" creationId="{283834C7-0131-4E52-B03E-B24F14D58AE7}"/>
          </ac:grpSpMkLst>
        </pc:grpChg>
      </pc:sldChg>
      <pc:sldChg chg="add del">
        <pc:chgData name="Mr. PPT" userId="6442ff2356111531" providerId="LiveId" clId="{FED48FE8-6FC8-442A-9407-A8D44D208BE9}" dt="2022-11-25T01:11:54.838" v="2605" actId="47"/>
        <pc:sldMkLst>
          <pc:docMk/>
          <pc:sldMk cId="0" sldId="1225"/>
        </pc:sldMkLst>
      </pc:sldChg>
      <pc:sldChg chg="del">
        <pc:chgData name="Mr. PPT" userId="6442ff2356111531" providerId="LiveId" clId="{FED48FE8-6FC8-442A-9407-A8D44D208BE9}" dt="2022-11-18T23:59:59.096" v="780" actId="47"/>
        <pc:sldMkLst>
          <pc:docMk/>
          <pc:sldMk cId="0" sldId="1411"/>
        </pc:sldMkLst>
      </pc:sldChg>
      <pc:sldChg chg="del">
        <pc:chgData name="Mr. PPT" userId="6442ff2356111531" providerId="LiveId" clId="{FED48FE8-6FC8-442A-9407-A8D44D208BE9}" dt="2022-11-25T03:34:18.331" v="4003" actId="47"/>
        <pc:sldMkLst>
          <pc:docMk/>
          <pc:sldMk cId="0" sldId="1556"/>
        </pc:sldMkLst>
      </pc:sldChg>
      <pc:sldChg chg="addSp delSp modSp del mod">
        <pc:chgData name="Mr. PPT" userId="6442ff2356111531" providerId="LiveId" clId="{FED48FE8-6FC8-442A-9407-A8D44D208BE9}" dt="2022-11-19T12:47:51.312" v="1391" actId="47"/>
        <pc:sldMkLst>
          <pc:docMk/>
          <pc:sldMk cId="0" sldId="1645"/>
        </pc:sldMkLst>
        <pc:picChg chg="add del mod">
          <ac:chgData name="Mr. PPT" userId="6442ff2356111531" providerId="LiveId" clId="{FED48FE8-6FC8-442A-9407-A8D44D208BE9}" dt="2022-11-19T12:46:43.281" v="1375" actId="21"/>
          <ac:picMkLst>
            <pc:docMk/>
            <pc:sldMk cId="0" sldId="1645"/>
            <ac:picMk id="4" creationId="{ADE18E85-E8C2-3A5E-E1A2-F509C859A34B}"/>
          </ac:picMkLst>
        </pc:picChg>
      </pc:sldChg>
      <pc:sldChg chg="del">
        <pc:chgData name="Mr. PPT" userId="6442ff2356111531" providerId="LiveId" clId="{FED48FE8-6FC8-442A-9407-A8D44D208BE9}" dt="2022-11-23T12:42:57.636" v="1505" actId="47"/>
        <pc:sldMkLst>
          <pc:docMk/>
          <pc:sldMk cId="0" sldId="1689"/>
        </pc:sldMkLst>
      </pc:sldChg>
      <pc:sldChg chg="del">
        <pc:chgData name="Mr. PPT" userId="6442ff2356111531" providerId="LiveId" clId="{FED48FE8-6FC8-442A-9407-A8D44D208BE9}" dt="2022-11-25T04:31:35.194" v="4512" actId="47"/>
        <pc:sldMkLst>
          <pc:docMk/>
          <pc:sldMk cId="0" sldId="1740"/>
        </pc:sldMkLst>
      </pc:sldChg>
      <pc:sldChg chg="ord">
        <pc:chgData name="Mr. PPT" userId="6442ff2356111531" providerId="LiveId" clId="{FED48FE8-6FC8-442A-9407-A8D44D208BE9}" dt="2022-11-25T06:59:39.569" v="5714"/>
        <pc:sldMkLst>
          <pc:docMk/>
          <pc:sldMk cId="0" sldId="1753"/>
        </pc:sldMkLst>
      </pc:sldChg>
      <pc:sldChg chg="add del ord">
        <pc:chgData name="Mr. PPT" userId="6442ff2356111531" providerId="LiveId" clId="{FED48FE8-6FC8-442A-9407-A8D44D208BE9}" dt="2022-11-25T01:33:31.765" v="2967" actId="47"/>
        <pc:sldMkLst>
          <pc:docMk/>
          <pc:sldMk cId="0" sldId="1810"/>
        </pc:sldMkLst>
      </pc:sldChg>
      <pc:sldChg chg="add del">
        <pc:chgData name="Mr. PPT" userId="6442ff2356111531" providerId="LiveId" clId="{FED48FE8-6FC8-442A-9407-A8D44D208BE9}" dt="2022-11-25T01:55:21.392" v="3249" actId="47"/>
        <pc:sldMkLst>
          <pc:docMk/>
          <pc:sldMk cId="0" sldId="1824"/>
        </pc:sldMkLst>
      </pc:sldChg>
      <pc:sldChg chg="del">
        <pc:chgData name="Mr. PPT" userId="6442ff2356111531" providerId="LiveId" clId="{FED48FE8-6FC8-442A-9407-A8D44D208BE9}" dt="2022-11-14T08:26:08.046" v="277" actId="47"/>
        <pc:sldMkLst>
          <pc:docMk/>
          <pc:sldMk cId="0" sldId="1828"/>
        </pc:sldMkLst>
      </pc:sldChg>
      <pc:sldChg chg="ord">
        <pc:chgData name="Mr. PPT" userId="6442ff2356111531" providerId="LiveId" clId="{FED48FE8-6FC8-442A-9407-A8D44D208BE9}" dt="2022-11-25T04:29:15.577" v="4497"/>
        <pc:sldMkLst>
          <pc:docMk/>
          <pc:sldMk cId="2130536444" sldId="1829"/>
        </pc:sldMkLst>
      </pc:sldChg>
      <pc:sldChg chg="modSp del mod">
        <pc:chgData name="Mr. PPT" userId="6442ff2356111531" providerId="LiveId" clId="{FED48FE8-6FC8-442A-9407-A8D44D208BE9}" dt="2022-11-25T03:16:08.910" v="3711" actId="47"/>
        <pc:sldMkLst>
          <pc:docMk/>
          <pc:sldMk cId="4018477035" sldId="1830"/>
        </pc:sldMkLst>
        <pc:picChg chg="mod">
          <ac:chgData name="Mr. PPT" userId="6442ff2356111531" providerId="LiveId" clId="{FED48FE8-6FC8-442A-9407-A8D44D208BE9}" dt="2022-11-14T09:30:27.389" v="472" actId="1076"/>
          <ac:picMkLst>
            <pc:docMk/>
            <pc:sldMk cId="4018477035" sldId="1830"/>
            <ac:picMk id="13" creationId="{B657D016-1A31-4CDF-AFC7-A7185DE9FEEA}"/>
          </ac:picMkLst>
        </pc:picChg>
        <pc:picChg chg="mod">
          <ac:chgData name="Mr. PPT" userId="6442ff2356111531" providerId="LiveId" clId="{FED48FE8-6FC8-442A-9407-A8D44D208BE9}" dt="2022-11-14T09:30:29.850" v="474" actId="1076"/>
          <ac:picMkLst>
            <pc:docMk/>
            <pc:sldMk cId="4018477035" sldId="1830"/>
            <ac:picMk id="26" creationId="{02F26A6C-3EA7-43E5-A761-D402CDDA7136}"/>
          </ac:picMkLst>
        </pc:picChg>
        <pc:picChg chg="mod">
          <ac:chgData name="Mr. PPT" userId="6442ff2356111531" providerId="LiveId" clId="{FED48FE8-6FC8-442A-9407-A8D44D208BE9}" dt="2022-11-14T09:30:33.227" v="476" actId="1076"/>
          <ac:picMkLst>
            <pc:docMk/>
            <pc:sldMk cId="4018477035" sldId="1830"/>
            <ac:picMk id="28" creationId="{1971B44D-7C52-4CD2-8372-AC4A571EA8BA}"/>
          </ac:picMkLst>
        </pc:picChg>
      </pc:sldChg>
      <pc:sldChg chg="del">
        <pc:chgData name="Mr. PPT" userId="6442ff2356111531" providerId="LiveId" clId="{FED48FE8-6FC8-442A-9407-A8D44D208BE9}" dt="2022-11-25T05:38:00.586" v="5376" actId="47"/>
        <pc:sldMkLst>
          <pc:docMk/>
          <pc:sldMk cId="2141716081" sldId="1831"/>
        </pc:sldMkLst>
      </pc:sldChg>
      <pc:sldChg chg="modSp del mod">
        <pc:chgData name="Mr. PPT" userId="6442ff2356111531" providerId="LiveId" clId="{FED48FE8-6FC8-442A-9407-A8D44D208BE9}" dt="2022-11-25T03:16:08.910" v="3711" actId="47"/>
        <pc:sldMkLst>
          <pc:docMk/>
          <pc:sldMk cId="2450358502" sldId="1834"/>
        </pc:sldMkLst>
        <pc:picChg chg="mod">
          <ac:chgData name="Mr. PPT" userId="6442ff2356111531" providerId="LiveId" clId="{FED48FE8-6FC8-442A-9407-A8D44D208BE9}" dt="2022-11-25T02:27:57.454" v="3397" actId="1076"/>
          <ac:picMkLst>
            <pc:docMk/>
            <pc:sldMk cId="2450358502" sldId="1834"/>
            <ac:picMk id="25" creationId="{D98C7FD6-9E7E-48F0-83CD-79B17A22FB98}"/>
          </ac:picMkLst>
        </pc:picChg>
      </pc:sldChg>
      <pc:sldChg chg="del">
        <pc:chgData name="Mr. PPT" userId="6442ff2356111531" providerId="LiveId" clId="{FED48FE8-6FC8-442A-9407-A8D44D208BE9}" dt="2022-11-12T12:59:10.764" v="110" actId="47"/>
        <pc:sldMkLst>
          <pc:docMk/>
          <pc:sldMk cId="4114828095" sldId="1837"/>
        </pc:sldMkLst>
      </pc:sldChg>
      <pc:sldChg chg="del">
        <pc:chgData name="Mr. PPT" userId="6442ff2356111531" providerId="LiveId" clId="{FED48FE8-6FC8-442A-9407-A8D44D208BE9}" dt="2022-11-23T13:36:11.930" v="1531" actId="47"/>
        <pc:sldMkLst>
          <pc:docMk/>
          <pc:sldMk cId="2855277750" sldId="1838"/>
        </pc:sldMkLst>
      </pc:sldChg>
      <pc:sldChg chg="del">
        <pc:chgData name="Mr. PPT" userId="6442ff2356111531" providerId="LiveId" clId="{FED48FE8-6FC8-442A-9407-A8D44D208BE9}" dt="2022-11-13T06:46:20.085" v="174" actId="47"/>
        <pc:sldMkLst>
          <pc:docMk/>
          <pc:sldMk cId="3707380207" sldId="1839"/>
        </pc:sldMkLst>
      </pc:sldChg>
      <pc:sldChg chg="del">
        <pc:chgData name="Mr. PPT" userId="6442ff2356111531" providerId="LiveId" clId="{FED48FE8-6FC8-442A-9407-A8D44D208BE9}" dt="2022-11-14T10:19:25.434" v="758" actId="47"/>
        <pc:sldMkLst>
          <pc:docMk/>
          <pc:sldMk cId="160915112" sldId="1840"/>
        </pc:sldMkLst>
      </pc:sldChg>
      <pc:sldChg chg="del">
        <pc:chgData name="Mr. PPT" userId="6442ff2356111531" providerId="LiveId" clId="{FED48FE8-6FC8-442A-9407-A8D44D208BE9}" dt="2022-11-26T04:31:55.773" v="6356" actId="47"/>
        <pc:sldMkLst>
          <pc:docMk/>
          <pc:sldMk cId="1225384281" sldId="1841"/>
        </pc:sldMkLst>
      </pc:sldChg>
      <pc:sldChg chg="modSp del mod">
        <pc:chgData name="Mr. PPT" userId="6442ff2356111531" providerId="LiveId" clId="{FED48FE8-6FC8-442A-9407-A8D44D208BE9}" dt="2022-11-25T03:46:40.255" v="4221" actId="47"/>
        <pc:sldMkLst>
          <pc:docMk/>
          <pc:sldMk cId="740698882" sldId="1846"/>
        </pc:sldMkLst>
        <pc:spChg chg="mod">
          <ac:chgData name="Mr. PPT" userId="6442ff2356111531" providerId="LiveId" clId="{FED48FE8-6FC8-442A-9407-A8D44D208BE9}" dt="2022-11-25T03:35:36.980" v="4013" actId="14100"/>
          <ac:spMkLst>
            <pc:docMk/>
            <pc:sldMk cId="740698882" sldId="1846"/>
            <ac:spMk id="28" creationId="{8B449853-444F-4290-B249-77022E5C59EB}"/>
          </ac:spMkLst>
        </pc:spChg>
      </pc:sldChg>
      <pc:sldChg chg="del">
        <pc:chgData name="Mr. PPT" userId="6442ff2356111531" providerId="LiveId" clId="{FED48FE8-6FC8-442A-9407-A8D44D208BE9}" dt="2022-11-26T04:43:52.259" v="6542" actId="47"/>
        <pc:sldMkLst>
          <pc:docMk/>
          <pc:sldMk cId="72497815" sldId="1851"/>
        </pc:sldMkLst>
      </pc:sldChg>
      <pc:sldChg chg="add del ord">
        <pc:chgData name="Mr. PPT" userId="6442ff2356111531" providerId="LiveId" clId="{FED48FE8-6FC8-442A-9407-A8D44D208BE9}" dt="2022-11-25T00:59:18.072" v="2410" actId="47"/>
        <pc:sldMkLst>
          <pc:docMk/>
          <pc:sldMk cId="2947684298" sldId="1853"/>
        </pc:sldMkLst>
      </pc:sldChg>
      <pc:sldChg chg="ord">
        <pc:chgData name="Mr. PPT" userId="6442ff2356111531" providerId="LiveId" clId="{FED48FE8-6FC8-442A-9407-A8D44D208BE9}" dt="2022-11-25T03:34:46.337" v="4005"/>
        <pc:sldMkLst>
          <pc:docMk/>
          <pc:sldMk cId="3116546842" sldId="1857"/>
        </pc:sldMkLst>
      </pc:sldChg>
      <pc:sldChg chg="addSp delSp modSp add del ord">
        <pc:chgData name="Mr. PPT" userId="6442ff2356111531" providerId="LiveId" clId="{FED48FE8-6FC8-442A-9407-A8D44D208BE9}" dt="2022-11-25T00:59:18.072" v="2410" actId="47"/>
        <pc:sldMkLst>
          <pc:docMk/>
          <pc:sldMk cId="1505966805" sldId="1862"/>
        </pc:sldMkLst>
        <pc:spChg chg="del">
          <ac:chgData name="Mr. PPT" userId="6442ff2356111531" providerId="LiveId" clId="{FED48FE8-6FC8-442A-9407-A8D44D208BE9}" dt="2022-11-25T00:55:28.216" v="2290"/>
          <ac:spMkLst>
            <pc:docMk/>
            <pc:sldMk cId="1505966805" sldId="1862"/>
            <ac:spMk id="2" creationId="{00000000-0000-0000-0000-000000000000}"/>
          </ac:spMkLst>
        </pc:spChg>
        <pc:picChg chg="add mod">
          <ac:chgData name="Mr. PPT" userId="6442ff2356111531" providerId="LiveId" clId="{FED48FE8-6FC8-442A-9407-A8D44D208BE9}" dt="2022-11-25T00:55:28.216" v="2290"/>
          <ac:picMkLst>
            <pc:docMk/>
            <pc:sldMk cId="1505966805" sldId="1862"/>
            <ac:picMk id="4" creationId="{162622C5-F18E-455B-B914-C864A6923127}"/>
          </ac:picMkLst>
        </pc:picChg>
      </pc:sldChg>
      <pc:sldChg chg="addSp delSp modSp mod">
        <pc:chgData name="Mr. PPT" userId="6442ff2356111531" providerId="LiveId" clId="{FED48FE8-6FC8-442A-9407-A8D44D208BE9}" dt="2022-11-25T01:32:20.368" v="2966" actId="478"/>
        <pc:sldMkLst>
          <pc:docMk/>
          <pc:sldMk cId="225645401" sldId="1867"/>
        </pc:sldMkLst>
        <pc:spChg chg="add mod">
          <ac:chgData name="Mr. PPT" userId="6442ff2356111531" providerId="LiveId" clId="{FED48FE8-6FC8-442A-9407-A8D44D208BE9}" dt="2022-11-25T01:32:17.202" v="2964" actId="164"/>
          <ac:spMkLst>
            <pc:docMk/>
            <pc:sldMk cId="225645401" sldId="1867"/>
            <ac:spMk id="8" creationId="{C3E41C6C-EA1E-7F8F-B18A-D087B29E3E7D}"/>
          </ac:spMkLst>
        </pc:spChg>
        <pc:spChg chg="add mod">
          <ac:chgData name="Mr. PPT" userId="6442ff2356111531" providerId="LiveId" clId="{FED48FE8-6FC8-442A-9407-A8D44D208BE9}" dt="2022-11-25T01:32:17.202" v="2964" actId="164"/>
          <ac:spMkLst>
            <pc:docMk/>
            <pc:sldMk cId="225645401" sldId="1867"/>
            <ac:spMk id="9" creationId="{B507E00E-36CB-999A-0B8F-E8837EA2995B}"/>
          </ac:spMkLst>
        </pc:spChg>
        <pc:spChg chg="del">
          <ac:chgData name="Mr. PPT" userId="6442ff2356111531" providerId="LiveId" clId="{FED48FE8-6FC8-442A-9407-A8D44D208BE9}" dt="2022-11-25T01:32:20.368" v="2966" actId="478"/>
          <ac:spMkLst>
            <pc:docMk/>
            <pc:sldMk cId="225645401" sldId="1867"/>
            <ac:spMk id="12" creationId="{D9C6EC3D-BF22-485A-92A2-2C418F4573F3}"/>
          </ac:spMkLst>
        </pc:spChg>
        <pc:spChg chg="mod">
          <ac:chgData name="Mr. PPT" userId="6442ff2356111531" providerId="LiveId" clId="{FED48FE8-6FC8-442A-9407-A8D44D208BE9}" dt="2022-11-25T01:32:18.599" v="2965" actId="555"/>
          <ac:spMkLst>
            <pc:docMk/>
            <pc:sldMk cId="225645401" sldId="1867"/>
            <ac:spMk id="36" creationId="{4DAABC07-7AA2-4B04-9788-BA3DBEE87D08}"/>
          </ac:spMkLst>
        </pc:spChg>
        <pc:grpChg chg="add mod">
          <ac:chgData name="Mr. PPT" userId="6442ff2356111531" providerId="LiveId" clId="{FED48FE8-6FC8-442A-9407-A8D44D208BE9}" dt="2022-11-25T01:32:18.599" v="2965" actId="555"/>
          <ac:grpSpMkLst>
            <pc:docMk/>
            <pc:sldMk cId="225645401" sldId="1867"/>
            <ac:grpSpMk id="10" creationId="{8B6EC19F-4BC2-75A1-9E7B-74158EAAF424}"/>
          </ac:grpSpMkLst>
        </pc:grpChg>
      </pc:sldChg>
      <pc:sldChg chg="ord">
        <pc:chgData name="Mr. PPT" userId="6442ff2356111531" providerId="LiveId" clId="{FED48FE8-6FC8-442A-9407-A8D44D208BE9}" dt="2022-11-27T02:34:55.684" v="6580"/>
        <pc:sldMkLst>
          <pc:docMk/>
          <pc:sldMk cId="2274774382" sldId="1875"/>
        </pc:sldMkLst>
      </pc:sldChg>
      <pc:sldChg chg="addSp delSp modSp mod">
        <pc:chgData name="Mr. PPT" userId="6442ff2356111531" providerId="LiveId" clId="{FED48FE8-6FC8-442A-9407-A8D44D208BE9}" dt="2022-11-12T11:53:58.520" v="48"/>
        <pc:sldMkLst>
          <pc:docMk/>
          <pc:sldMk cId="2609534746" sldId="1882"/>
        </pc:sldMkLst>
        <pc:spChg chg="add del mod ord">
          <ac:chgData name="Mr. PPT" userId="6442ff2356111531" providerId="LiveId" clId="{FED48FE8-6FC8-442A-9407-A8D44D208BE9}" dt="2022-11-12T11:53:58.520" v="48"/>
          <ac:spMkLst>
            <pc:docMk/>
            <pc:sldMk cId="2609534746" sldId="1882"/>
            <ac:spMk id="9" creationId="{42D60CEA-D41C-49C2-868E-B598C9D52F6A}"/>
          </ac:spMkLst>
        </pc:spChg>
      </pc:sldChg>
      <pc:sldChg chg="modSp">
        <pc:chgData name="Mr. PPT" userId="6442ff2356111531" providerId="LiveId" clId="{FED48FE8-6FC8-442A-9407-A8D44D208BE9}" dt="2022-11-12T11:53:20.058" v="44"/>
        <pc:sldMkLst>
          <pc:docMk/>
          <pc:sldMk cId="1926532240" sldId="1909"/>
        </pc:sldMkLst>
        <pc:graphicFrameChg chg="mod">
          <ac:chgData name="Mr. PPT" userId="6442ff2356111531" providerId="LiveId" clId="{FED48FE8-6FC8-442A-9407-A8D44D208BE9}" dt="2022-11-12T11:53:20.058" v="44"/>
          <ac:graphicFrameMkLst>
            <pc:docMk/>
            <pc:sldMk cId="1926532240" sldId="1909"/>
            <ac:graphicFrameMk id="66" creationId="{8BA31C0A-A8FB-4CA0-82C4-CFFDD3F647EA}"/>
          </ac:graphicFrameMkLst>
        </pc:graphicFrameChg>
      </pc:sldChg>
      <pc:sldChg chg="delSp modSp mod">
        <pc:chgData name="Mr. PPT" userId="6442ff2356111531" providerId="LiveId" clId="{FED48FE8-6FC8-442A-9407-A8D44D208BE9}" dt="2022-11-12T11:49:40.182" v="9" actId="1035"/>
        <pc:sldMkLst>
          <pc:docMk/>
          <pc:sldMk cId="4000061304" sldId="1910"/>
        </pc:sldMkLst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26" creationId="{19FD47EC-710B-4BB8-9DF1-ACF162BCC55C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27" creationId="{0A4CD379-F55A-41CA-B0D7-AD24E6ED65F5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30" creationId="{B2475D57-C373-495A-A146-83B6143C09EB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31" creationId="{92517102-A426-4D58-BA53-0B3EEF5EABFE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33" creationId="{3B66A06B-92CB-4319-A4A5-EF7DDDF3CD52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34" creationId="{207A1505-2C6D-4EF3-9CCF-5889470D97B0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36" creationId="{01986B90-ECC0-470C-AAFD-1221175CE5A6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37" creationId="{120E9912-05A4-43D0-9FFB-89F62482C353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39" creationId="{FF515442-556F-47C4-BCFE-9975B55D5114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40" creationId="{AC626200-785A-4E19-A2CF-6CB5756E5B97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44" creationId="{800D8182-11EE-4810-B2A9-DAC0A044E712}"/>
          </ac:spMkLst>
        </pc:spChg>
        <pc:spChg chg="mod topLvl">
          <ac:chgData name="Mr. PPT" userId="6442ff2356111531" providerId="LiveId" clId="{FED48FE8-6FC8-442A-9407-A8D44D208BE9}" dt="2022-11-12T11:49:33.661" v="7" actId="1076"/>
          <ac:spMkLst>
            <pc:docMk/>
            <pc:sldMk cId="4000061304" sldId="1910"/>
            <ac:spMk id="45" creationId="{CDD46095-06E1-40CD-95A0-796B29DEC148}"/>
          </ac:spMkLst>
        </pc:spChg>
        <pc:spChg chg="mod">
          <ac:chgData name="Mr. PPT" userId="6442ff2356111531" providerId="LiveId" clId="{FED48FE8-6FC8-442A-9407-A8D44D208BE9}" dt="2022-11-12T11:49:40.182" v="9" actId="1035"/>
          <ac:spMkLst>
            <pc:docMk/>
            <pc:sldMk cId="4000061304" sldId="1910"/>
            <ac:spMk id="46" creationId="{038BD362-B691-42E1-BE02-F69645F4E378}"/>
          </ac:spMkLst>
        </pc:spChg>
        <pc:grpChg chg="del">
          <ac:chgData name="Mr. PPT" userId="6442ff2356111531" providerId="LiveId" clId="{FED48FE8-6FC8-442A-9407-A8D44D208BE9}" dt="2022-11-12T11:48:48.652" v="0" actId="165"/>
          <ac:grpSpMkLst>
            <pc:docMk/>
            <pc:sldMk cId="4000061304" sldId="1910"/>
            <ac:grpSpMk id="8" creationId="{6D899149-903B-480C-8742-3DE8B3211917}"/>
          </ac:grpSpMkLst>
        </pc:grpChg>
        <pc:grpChg chg="del">
          <ac:chgData name="Mr. PPT" userId="6442ff2356111531" providerId="LiveId" clId="{FED48FE8-6FC8-442A-9407-A8D44D208BE9}" dt="2022-11-12T11:48:48.652" v="0" actId="165"/>
          <ac:grpSpMkLst>
            <pc:docMk/>
            <pc:sldMk cId="4000061304" sldId="1910"/>
            <ac:grpSpMk id="9" creationId="{2313BDE6-1073-4D05-9B4D-45CE0FAFCF65}"/>
          </ac:grpSpMkLst>
        </pc:grpChg>
        <pc:grpChg chg="del">
          <ac:chgData name="Mr. PPT" userId="6442ff2356111531" providerId="LiveId" clId="{FED48FE8-6FC8-442A-9407-A8D44D208BE9}" dt="2022-11-12T11:48:48.652" v="0" actId="165"/>
          <ac:grpSpMkLst>
            <pc:docMk/>
            <pc:sldMk cId="4000061304" sldId="1910"/>
            <ac:grpSpMk id="10" creationId="{D4CC3304-2730-4BB8-BCA2-718DB7A2A6BB}"/>
          </ac:grpSpMkLst>
        </pc:grpChg>
        <pc:grpChg chg="del">
          <ac:chgData name="Mr. PPT" userId="6442ff2356111531" providerId="LiveId" clId="{FED48FE8-6FC8-442A-9407-A8D44D208BE9}" dt="2022-11-12T11:48:48.652" v="0" actId="165"/>
          <ac:grpSpMkLst>
            <pc:docMk/>
            <pc:sldMk cId="4000061304" sldId="1910"/>
            <ac:grpSpMk id="11" creationId="{50918AAB-587E-43FF-8D62-879A8A32320E}"/>
          </ac:grpSpMkLst>
        </pc:grpChg>
        <pc:grpChg chg="del">
          <ac:chgData name="Mr. PPT" userId="6442ff2356111531" providerId="LiveId" clId="{FED48FE8-6FC8-442A-9407-A8D44D208BE9}" dt="2022-11-12T11:48:48.652" v="0" actId="165"/>
          <ac:grpSpMkLst>
            <pc:docMk/>
            <pc:sldMk cId="4000061304" sldId="1910"/>
            <ac:grpSpMk id="12" creationId="{3B9F7761-2597-4ED4-A43E-54FB936E55C3}"/>
          </ac:grpSpMkLst>
        </pc:grpChg>
        <pc:grpChg chg="del">
          <ac:chgData name="Mr. PPT" userId="6442ff2356111531" providerId="LiveId" clId="{FED48FE8-6FC8-442A-9407-A8D44D208BE9}" dt="2022-11-12T11:48:48.652" v="0" actId="165"/>
          <ac:grpSpMkLst>
            <pc:docMk/>
            <pc:sldMk cId="4000061304" sldId="1910"/>
            <ac:grpSpMk id="13" creationId="{71130A2A-5D50-4BCD-9D9D-8613AC809B4A}"/>
          </ac:grpSpMkLst>
        </pc:grpChg>
        <pc:graphicFrameChg chg="mod">
          <ac:chgData name="Mr. PPT" userId="6442ff2356111531" providerId="LiveId" clId="{FED48FE8-6FC8-442A-9407-A8D44D208BE9}" dt="2022-11-12T11:49:33.661" v="7" actId="1076"/>
          <ac:graphicFrameMkLst>
            <pc:docMk/>
            <pc:sldMk cId="4000061304" sldId="1910"/>
            <ac:graphicFrameMk id="24" creationId="{D7A3DF65-B488-46E5-BB65-2C49FDFA4415}"/>
          </ac:graphicFrameMkLst>
        </pc:graphicFrameChg>
      </pc:sldChg>
      <pc:sldChg chg="addSp delSp modSp add mod">
        <pc:chgData name="Mr. PPT" userId="6442ff2356111531" providerId="LiveId" clId="{FED48FE8-6FC8-442A-9407-A8D44D208BE9}" dt="2022-11-25T03:23:59.611" v="3863" actId="1076"/>
        <pc:sldMkLst>
          <pc:docMk/>
          <pc:sldMk cId="1006598739" sldId="1911"/>
        </pc:sldMkLst>
        <pc:spChg chg="mod">
          <ac:chgData name="Mr. PPT" userId="6442ff2356111531" providerId="LiveId" clId="{FED48FE8-6FC8-442A-9407-A8D44D208BE9}" dt="2022-11-12T11:50:08.698" v="17" actId="20577"/>
          <ac:spMkLst>
            <pc:docMk/>
            <pc:sldMk cId="1006598739" sldId="1911"/>
            <ac:spMk id="2" creationId="{932EC26B-622B-47F1-A960-FA12191345B2}"/>
          </ac:spMkLst>
        </pc:spChg>
        <pc:spChg chg="add mod">
          <ac:chgData name="Mr. PPT" userId="6442ff2356111531" providerId="LiveId" clId="{FED48FE8-6FC8-442A-9407-A8D44D208BE9}" dt="2022-11-12T11:54:32.024" v="49" actId="12789"/>
          <ac:spMkLst>
            <pc:docMk/>
            <pc:sldMk cId="1006598739" sldId="1911"/>
            <ac:spMk id="11" creationId="{776AD5F1-25FA-B0FA-517E-6F8B9932C7D2}"/>
          </ac:spMkLst>
        </pc:spChg>
        <pc:spChg chg="add mod">
          <ac:chgData name="Mr. PPT" userId="6442ff2356111531" providerId="LiveId" clId="{FED48FE8-6FC8-442A-9407-A8D44D208BE9}" dt="2022-11-12T11:51:11.287" v="31" actId="1076"/>
          <ac:spMkLst>
            <pc:docMk/>
            <pc:sldMk cId="1006598739" sldId="1911"/>
            <ac:spMk id="12" creationId="{64223343-A4C6-27F4-0954-27FCD09C3BEA}"/>
          </ac:spMkLst>
        </pc:spChg>
        <pc:spChg chg="add mod ord">
          <ac:chgData name="Mr. PPT" userId="6442ff2356111531" providerId="LiveId" clId="{FED48FE8-6FC8-442A-9407-A8D44D208BE9}" dt="2022-11-12T11:51:46.883" v="35" actId="14100"/>
          <ac:spMkLst>
            <pc:docMk/>
            <pc:sldMk cId="1006598739" sldId="1911"/>
            <ac:spMk id="14" creationId="{9D367586-3E03-0559-DA70-BA38373AE37C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26" creationId="{19FD47EC-710B-4BB8-9DF1-ACF162BCC55C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27" creationId="{0A4CD379-F55A-41CA-B0D7-AD24E6ED65F5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30" creationId="{B2475D57-C373-495A-A146-83B6143C09EB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31" creationId="{92517102-A426-4D58-BA53-0B3EEF5EABFE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33" creationId="{3B66A06B-92CB-4319-A4A5-EF7DDDF3CD52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34" creationId="{207A1505-2C6D-4EF3-9CCF-5889470D97B0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36" creationId="{01986B90-ECC0-470C-AAFD-1221175CE5A6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37" creationId="{120E9912-05A4-43D0-9FFB-89F62482C353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39" creationId="{FF515442-556F-47C4-BCFE-9975B55D5114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40" creationId="{AC626200-785A-4E19-A2CF-6CB5756E5B97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44" creationId="{800D8182-11EE-4810-B2A9-DAC0A044E712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45" creationId="{CDD46095-06E1-40CD-95A0-796B29DEC148}"/>
          </ac:spMkLst>
        </pc:spChg>
        <pc:spChg chg="del">
          <ac:chgData name="Mr. PPT" userId="6442ff2356111531" providerId="LiveId" clId="{FED48FE8-6FC8-442A-9407-A8D44D208BE9}" dt="2022-11-12T11:49:55.105" v="12" actId="478"/>
          <ac:spMkLst>
            <pc:docMk/>
            <pc:sldMk cId="1006598739" sldId="1911"/>
            <ac:spMk id="46" creationId="{038BD362-B691-42E1-BE02-F69645F4E378}"/>
          </ac:spMkLst>
        </pc:spChg>
        <pc:graphicFrameChg chg="add mod">
          <ac:chgData name="Mr. PPT" userId="6442ff2356111531" providerId="LiveId" clId="{FED48FE8-6FC8-442A-9407-A8D44D208BE9}" dt="2022-11-12T12:44:10.094" v="107"/>
          <ac:graphicFrameMkLst>
            <pc:docMk/>
            <pc:sldMk cId="1006598739" sldId="1911"/>
            <ac:graphicFrameMk id="8" creationId="{A2E49102-7DAC-2FF7-CF7B-EF1B1BCBB618}"/>
          </ac:graphicFrameMkLst>
        </pc:graphicFrameChg>
        <pc:graphicFrameChg chg="del">
          <ac:chgData name="Mr. PPT" userId="6442ff2356111531" providerId="LiveId" clId="{FED48FE8-6FC8-442A-9407-A8D44D208BE9}" dt="2022-11-12T11:49:56.892" v="13" actId="478"/>
          <ac:graphicFrameMkLst>
            <pc:docMk/>
            <pc:sldMk cId="1006598739" sldId="1911"/>
            <ac:graphicFrameMk id="24" creationId="{D7A3DF65-B488-46E5-BB65-2C49FDFA4415}"/>
          </ac:graphicFrameMkLst>
        </pc:graphicFrameChg>
        <pc:cxnChg chg="add mod">
          <ac:chgData name="Mr. PPT" userId="6442ff2356111531" providerId="LiveId" clId="{FED48FE8-6FC8-442A-9407-A8D44D208BE9}" dt="2022-11-25T03:23:59.611" v="3863" actId="1076"/>
          <ac:cxnSpMkLst>
            <pc:docMk/>
            <pc:sldMk cId="1006598739" sldId="1911"/>
            <ac:cxnSpMk id="9" creationId="{5365D0FA-342E-098C-4A61-088CC7CE27E0}"/>
          </ac:cxnSpMkLst>
        </pc:cxnChg>
      </pc:sldChg>
      <pc:sldChg chg="addSp delSp modSp add del mod">
        <pc:chgData name="Mr. PPT" userId="6442ff2356111531" providerId="LiveId" clId="{FED48FE8-6FC8-442A-9407-A8D44D208BE9}" dt="2022-11-13T06:46:18.238" v="173" actId="47"/>
        <pc:sldMkLst>
          <pc:docMk/>
          <pc:sldMk cId="3684747110" sldId="1912"/>
        </pc:sldMkLst>
        <pc:spChg chg="mod">
          <ac:chgData name="Mr. PPT" userId="6442ff2356111531" providerId="LiveId" clId="{FED48FE8-6FC8-442A-9407-A8D44D208BE9}" dt="2022-11-13T06:35:34.026" v="115" actId="20577"/>
          <ac:spMkLst>
            <pc:docMk/>
            <pc:sldMk cId="3684747110" sldId="1912"/>
            <ac:spMk id="2" creationId="{932EC26B-622B-47F1-A960-FA12191345B2}"/>
          </ac:spMkLst>
        </pc:spChg>
        <pc:spChg chg="del">
          <ac:chgData name="Mr. PPT" userId="6442ff2356111531" providerId="LiveId" clId="{FED48FE8-6FC8-442A-9407-A8D44D208BE9}" dt="2022-11-13T06:35:30.170" v="112" actId="478"/>
          <ac:spMkLst>
            <pc:docMk/>
            <pc:sldMk cId="3684747110" sldId="1912"/>
            <ac:spMk id="11" creationId="{776AD5F1-25FA-B0FA-517E-6F8B9932C7D2}"/>
          </ac:spMkLst>
        </pc:spChg>
        <pc:spChg chg="del">
          <ac:chgData name="Mr. PPT" userId="6442ff2356111531" providerId="LiveId" clId="{FED48FE8-6FC8-442A-9407-A8D44D208BE9}" dt="2022-11-13T06:35:30.170" v="112" actId="478"/>
          <ac:spMkLst>
            <pc:docMk/>
            <pc:sldMk cId="3684747110" sldId="1912"/>
            <ac:spMk id="12" creationId="{64223343-A4C6-27F4-0954-27FCD09C3BEA}"/>
          </ac:spMkLst>
        </pc:spChg>
        <pc:spChg chg="del">
          <ac:chgData name="Mr. PPT" userId="6442ff2356111531" providerId="LiveId" clId="{FED48FE8-6FC8-442A-9407-A8D44D208BE9}" dt="2022-11-13T06:35:36.115" v="116" actId="478"/>
          <ac:spMkLst>
            <pc:docMk/>
            <pc:sldMk cId="3684747110" sldId="1912"/>
            <ac:spMk id="14" creationId="{9D367586-3E03-0559-DA70-BA38373AE37C}"/>
          </ac:spMkLst>
        </pc:spChg>
        <pc:spChg chg="add mod">
          <ac:chgData name="Mr. PPT" userId="6442ff2356111531" providerId="LiveId" clId="{FED48FE8-6FC8-442A-9407-A8D44D208BE9}" dt="2022-11-13T06:36:41.269" v="136" actId="1076"/>
          <ac:spMkLst>
            <pc:docMk/>
            <pc:sldMk cId="3684747110" sldId="1912"/>
            <ac:spMk id="16" creationId="{20A2D2F3-D81F-D454-2C87-9F650C615BC3}"/>
          </ac:spMkLst>
        </pc:spChg>
        <pc:graphicFrameChg chg="del">
          <ac:chgData name="Mr. PPT" userId="6442ff2356111531" providerId="LiveId" clId="{FED48FE8-6FC8-442A-9407-A8D44D208BE9}" dt="2022-11-13T06:35:31.174" v="113" actId="478"/>
          <ac:graphicFrameMkLst>
            <pc:docMk/>
            <pc:sldMk cId="3684747110" sldId="1912"/>
            <ac:graphicFrameMk id="8" creationId="{A2E49102-7DAC-2FF7-CF7B-EF1B1BCBB618}"/>
          </ac:graphicFrameMkLst>
        </pc:graphicFrameChg>
        <pc:graphicFrameChg chg="add mod">
          <ac:chgData name="Mr. PPT" userId="6442ff2356111531" providerId="LiveId" clId="{FED48FE8-6FC8-442A-9407-A8D44D208BE9}" dt="2022-11-13T06:37:20.287" v="140" actId="207"/>
          <ac:graphicFrameMkLst>
            <pc:docMk/>
            <pc:sldMk cId="3684747110" sldId="1912"/>
            <ac:graphicFrameMk id="10" creationId="{764FFD8E-FBC2-22A0-E66B-BFE7BBB907E7}"/>
          </ac:graphicFrameMkLst>
        </pc:graphicFrameChg>
        <pc:cxnChg chg="del">
          <ac:chgData name="Mr. PPT" userId="6442ff2356111531" providerId="LiveId" clId="{FED48FE8-6FC8-442A-9407-A8D44D208BE9}" dt="2022-11-13T06:35:30.170" v="112" actId="478"/>
          <ac:cxnSpMkLst>
            <pc:docMk/>
            <pc:sldMk cId="3684747110" sldId="1912"/>
            <ac:cxnSpMk id="9" creationId="{5365D0FA-342E-098C-4A61-088CC7CE27E0}"/>
          </ac:cxnSpMkLst>
        </pc:cxnChg>
        <pc:cxnChg chg="add del mod">
          <ac:chgData name="Mr. PPT" userId="6442ff2356111531" providerId="LiveId" clId="{FED48FE8-6FC8-442A-9407-A8D44D208BE9}" dt="2022-11-13T06:36:16.389" v="132" actId="478"/>
          <ac:cxnSpMkLst>
            <pc:docMk/>
            <pc:sldMk cId="3684747110" sldId="1912"/>
            <ac:cxnSpMk id="15" creationId="{91EFE6A0-D189-2A95-6B08-620CF03C192C}"/>
          </ac:cxnSpMkLst>
        </pc:cxnChg>
      </pc:sldChg>
      <pc:sldChg chg="modSp">
        <pc:chgData name="Mr. PPT" userId="6442ff2356111531" providerId="LiveId" clId="{FED48FE8-6FC8-442A-9407-A8D44D208BE9}" dt="2022-11-19T00:06:30.771" v="976" actId="403"/>
        <pc:sldMkLst>
          <pc:docMk/>
          <pc:sldMk cId="3256955783" sldId="1916"/>
        </pc:sldMkLst>
        <pc:graphicFrameChg chg="mod">
          <ac:chgData name="Mr. PPT" userId="6442ff2356111531" providerId="LiveId" clId="{FED48FE8-6FC8-442A-9407-A8D44D208BE9}" dt="2022-11-19T00:06:30.771" v="976" actId="403"/>
          <ac:graphicFrameMkLst>
            <pc:docMk/>
            <pc:sldMk cId="3256955783" sldId="1916"/>
            <ac:graphicFrameMk id="17" creationId="{703B0655-9FE0-4497-98B7-FB0B56640803}"/>
          </ac:graphicFrameMkLst>
        </pc:graphicFrameChg>
      </pc:sldChg>
      <pc:sldChg chg="addSp delSp modSp add mod">
        <pc:chgData name="Mr. PPT" userId="6442ff2356111531" providerId="LiveId" clId="{FED48FE8-6FC8-442A-9407-A8D44D208BE9}" dt="2022-11-14T08:25:19.808" v="276" actId="27918"/>
        <pc:sldMkLst>
          <pc:docMk/>
          <pc:sldMk cId="3320531143" sldId="1917"/>
        </pc:sldMkLst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8" creationId="{65CFF93A-3F03-43FE-8925-BB2234E8EBF4}"/>
          </ac:spMkLst>
        </pc:spChg>
        <pc:spChg chg="add del mod">
          <ac:chgData name="Mr. PPT" userId="6442ff2356111531" providerId="LiveId" clId="{FED48FE8-6FC8-442A-9407-A8D44D208BE9}" dt="2022-11-14T08:18:24.817" v="188" actId="478"/>
          <ac:spMkLst>
            <pc:docMk/>
            <pc:sldMk cId="3320531143" sldId="1917"/>
            <ac:spMk id="10" creationId="{940DFC6E-0525-C615-DFA2-5A386D228C2C}"/>
          </ac:spMkLst>
        </pc:spChg>
        <pc:spChg chg="add del mod">
          <ac:chgData name="Mr. PPT" userId="6442ff2356111531" providerId="LiveId" clId="{FED48FE8-6FC8-442A-9407-A8D44D208BE9}" dt="2022-11-14T08:18:24.817" v="188" actId="478"/>
          <ac:spMkLst>
            <pc:docMk/>
            <pc:sldMk cId="3320531143" sldId="1917"/>
            <ac:spMk id="11" creationId="{A725E235-87A7-4753-ABCB-E8F9BB9ED016}"/>
          </ac:spMkLst>
        </pc:spChg>
        <pc:spChg chg="add mod topLvl">
          <ac:chgData name="Mr. PPT" userId="6442ff2356111531" providerId="LiveId" clId="{FED48FE8-6FC8-442A-9407-A8D44D208BE9}" dt="2022-11-14T08:20:15.272" v="207" actId="165"/>
          <ac:spMkLst>
            <pc:docMk/>
            <pc:sldMk cId="3320531143" sldId="1917"/>
            <ac:spMk id="12" creationId="{5D3E635F-F575-9BA1-10A3-FE1AC8F8680D}"/>
          </ac:spMkLst>
        </pc:spChg>
        <pc:spChg chg="add mod topLvl">
          <ac:chgData name="Mr. PPT" userId="6442ff2356111531" providerId="LiveId" clId="{FED48FE8-6FC8-442A-9407-A8D44D208BE9}" dt="2022-11-14T08:20:15.272" v="207" actId="165"/>
          <ac:spMkLst>
            <pc:docMk/>
            <pc:sldMk cId="3320531143" sldId="1917"/>
            <ac:spMk id="13" creationId="{4A0B7E9D-F91F-6CDF-D5DB-BB4E67A1DA7D}"/>
          </ac:spMkLst>
        </pc:spChg>
        <pc:spChg chg="mod topLvl">
          <ac:chgData name="Mr. PPT" userId="6442ff2356111531" providerId="LiveId" clId="{FED48FE8-6FC8-442A-9407-A8D44D208BE9}" dt="2022-11-14T08:20:29.569" v="212" actId="20577"/>
          <ac:spMkLst>
            <pc:docMk/>
            <pc:sldMk cId="3320531143" sldId="1917"/>
            <ac:spMk id="16" creationId="{395BA5B9-C18B-0849-4A57-2D6A1421E6E5}"/>
          </ac:spMkLst>
        </pc:spChg>
        <pc:spChg chg="mod topLvl">
          <ac:chgData name="Mr. PPT" userId="6442ff2356111531" providerId="LiveId" clId="{FED48FE8-6FC8-442A-9407-A8D44D208BE9}" dt="2022-11-14T08:20:15.272" v="207" actId="165"/>
          <ac:spMkLst>
            <pc:docMk/>
            <pc:sldMk cId="3320531143" sldId="1917"/>
            <ac:spMk id="18" creationId="{206C0CF6-8285-FEC3-28D8-C0C0A60D5D50}"/>
          </ac:spMkLst>
        </pc:spChg>
        <pc:spChg chg="mod topLvl">
          <ac:chgData name="Mr. PPT" userId="6442ff2356111531" providerId="LiveId" clId="{FED48FE8-6FC8-442A-9407-A8D44D208BE9}" dt="2022-11-14T08:20:33.129" v="217" actId="20577"/>
          <ac:spMkLst>
            <pc:docMk/>
            <pc:sldMk cId="3320531143" sldId="1917"/>
            <ac:spMk id="20" creationId="{C4E1C8B6-2548-A258-5671-88BA45FC1920}"/>
          </ac:spMkLst>
        </pc:spChg>
        <pc:spChg chg="mod topLvl">
          <ac:chgData name="Mr. PPT" userId="6442ff2356111531" providerId="LiveId" clId="{FED48FE8-6FC8-442A-9407-A8D44D208BE9}" dt="2022-11-14T08:20:15.272" v="207" actId="165"/>
          <ac:spMkLst>
            <pc:docMk/>
            <pc:sldMk cId="3320531143" sldId="1917"/>
            <ac:spMk id="21" creationId="{7CFFB57A-AACC-7F13-D94C-C22FF8ED6023}"/>
          </ac:spMkLst>
        </pc:spChg>
        <pc:spChg chg="mod topLvl">
          <ac:chgData name="Mr. PPT" userId="6442ff2356111531" providerId="LiveId" clId="{FED48FE8-6FC8-442A-9407-A8D44D208BE9}" dt="2022-11-14T08:20:36.057" v="221" actId="20577"/>
          <ac:spMkLst>
            <pc:docMk/>
            <pc:sldMk cId="3320531143" sldId="1917"/>
            <ac:spMk id="23" creationId="{6543E258-9D90-8AE1-CAEC-B2F6A78CD50A}"/>
          </ac:spMkLst>
        </pc:spChg>
        <pc:spChg chg="mod topLvl">
          <ac:chgData name="Mr. PPT" userId="6442ff2356111531" providerId="LiveId" clId="{FED48FE8-6FC8-442A-9407-A8D44D208BE9}" dt="2022-11-14T08:20:15.272" v="207" actId="165"/>
          <ac:spMkLst>
            <pc:docMk/>
            <pc:sldMk cId="3320531143" sldId="1917"/>
            <ac:spMk id="24" creationId="{526044DA-2231-E326-8531-EC26E40F11F6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26" creationId="{8C53E650-D9F9-4061-8C98-7F09E8FB7C64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28" creationId="{779574D6-0F34-2C25-5A50-A2720DA6C577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29" creationId="{8759DB81-4532-F037-981A-13EFC4B68ACA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30" creationId="{DF24F413-0DCC-9285-2E80-168FB3C8A1E5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31" creationId="{F2EDD7E5-11D5-4C7C-4D6C-A9761CA9B0A6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32" creationId="{39CF3059-B231-EAE9-054F-D005BB731DBB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33" creationId="{30731108-05A4-539D-C807-0DE38B9CB517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34" creationId="{6E3AE44E-3B70-1D67-B3B3-3C3702EFB298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35" creationId="{527A9A39-9438-4D4A-B7F4-AD213033188E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36" creationId="{9E3587C9-253B-8FFC-21DE-690519391BA7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37" creationId="{20DE2F9B-68EB-5D20-4011-B029DC9F0A12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38" creationId="{19583CF4-494B-C535-8E77-0B905E6B6E39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39" creationId="{1DCDC549-0A46-9615-EDAC-6E430899333C}"/>
          </ac:spMkLst>
        </pc:spChg>
        <pc:spChg chg="add del mod">
          <ac:chgData name="Mr. PPT" userId="6442ff2356111531" providerId="LiveId" clId="{FED48FE8-6FC8-442A-9407-A8D44D208BE9}" dt="2022-11-14T08:20:39.033" v="222" actId="478"/>
          <ac:spMkLst>
            <pc:docMk/>
            <pc:sldMk cId="3320531143" sldId="1917"/>
            <ac:spMk id="40" creationId="{D4090271-EB6E-7193-9599-8B61D3001E88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44" creationId="{0F87FC80-B46C-46E2-A5D2-17F7F295F89C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46" creationId="{93FF9DCF-8534-4190-A32C-84446C590235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48" creationId="{7790323F-7B5D-4B63-800F-36F3FE0909EE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49" creationId="{D8958518-DB34-473D-9D1A-079F7B3301B3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51" creationId="{1BE08A8C-3569-48DA-A545-22B80571BECF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53" creationId="{D7360CE8-8DBA-4B7A-8046-2CF6D9618226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54" creationId="{DC71FEB4-16E9-4385-8824-61A5449741D5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56" creationId="{65004217-0357-4B3E-9A22-135797D30EAB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58" creationId="{63D9E2FF-4C6E-45D0-8722-3F4AEC8BA4C3}"/>
          </ac:spMkLst>
        </pc:spChg>
        <pc:spChg chg="del">
          <ac:chgData name="Mr. PPT" userId="6442ff2356111531" providerId="LiveId" clId="{FED48FE8-6FC8-442A-9407-A8D44D208BE9}" dt="2022-11-14T08:14:13.850" v="176" actId="478"/>
          <ac:spMkLst>
            <pc:docMk/>
            <pc:sldMk cId="3320531143" sldId="1917"/>
            <ac:spMk id="62" creationId="{8FFA1C8F-F916-4CAA-ABB0-1625288503C3}"/>
          </ac:spMkLst>
        </pc:spChg>
        <pc:grpChg chg="add del mod topLvl">
          <ac:chgData name="Mr. PPT" userId="6442ff2356111531" providerId="LiveId" clId="{FED48FE8-6FC8-442A-9407-A8D44D208BE9}" dt="2022-11-14T08:20:15.272" v="207" actId="165"/>
          <ac:grpSpMkLst>
            <pc:docMk/>
            <pc:sldMk cId="3320531143" sldId="1917"/>
            <ac:grpSpMk id="14" creationId="{46181839-F924-72D2-8537-3DB9C0CFFC21}"/>
          </ac:grpSpMkLst>
        </pc:grpChg>
        <pc:grpChg chg="add del mod topLvl">
          <ac:chgData name="Mr. PPT" userId="6442ff2356111531" providerId="LiveId" clId="{FED48FE8-6FC8-442A-9407-A8D44D208BE9}" dt="2022-11-14T08:20:15.272" v="207" actId="165"/>
          <ac:grpSpMkLst>
            <pc:docMk/>
            <pc:sldMk cId="3320531143" sldId="1917"/>
            <ac:grpSpMk id="15" creationId="{E3407151-2068-C587-72DD-01E29BC991CB}"/>
          </ac:grpSpMkLst>
        </pc:grpChg>
        <pc:grpChg chg="add del mod topLvl">
          <ac:chgData name="Mr. PPT" userId="6442ff2356111531" providerId="LiveId" clId="{FED48FE8-6FC8-442A-9407-A8D44D208BE9}" dt="2022-11-14T08:20:15.272" v="207" actId="165"/>
          <ac:grpSpMkLst>
            <pc:docMk/>
            <pc:sldMk cId="3320531143" sldId="1917"/>
            <ac:grpSpMk id="19" creationId="{03EBE489-EBEC-38F3-0605-4C866F043EB4}"/>
          </ac:grpSpMkLst>
        </pc:grpChg>
        <pc:grpChg chg="add del mod topLvl">
          <ac:chgData name="Mr. PPT" userId="6442ff2356111531" providerId="LiveId" clId="{FED48FE8-6FC8-442A-9407-A8D44D208BE9}" dt="2022-11-14T08:20:15.272" v="207" actId="165"/>
          <ac:grpSpMkLst>
            <pc:docMk/>
            <pc:sldMk cId="3320531143" sldId="1917"/>
            <ac:grpSpMk id="22" creationId="{CC595A53-B126-D79A-B34D-E2047172E1E8}"/>
          </ac:grpSpMkLst>
        </pc:grpChg>
        <pc:grpChg chg="add del mod">
          <ac:chgData name="Mr. PPT" userId="6442ff2356111531" providerId="LiveId" clId="{FED48FE8-6FC8-442A-9407-A8D44D208BE9}" dt="2022-11-14T08:18:45.710" v="197" actId="165"/>
          <ac:grpSpMkLst>
            <pc:docMk/>
            <pc:sldMk cId="3320531143" sldId="1917"/>
            <ac:grpSpMk id="25" creationId="{B52FA7EB-6B07-63E4-7CC6-64059A98D06F}"/>
          </ac:grpSpMkLst>
        </pc:grpChg>
        <pc:grpChg chg="add del mod">
          <ac:chgData name="Mr. PPT" userId="6442ff2356111531" providerId="LiveId" clId="{FED48FE8-6FC8-442A-9407-A8D44D208BE9}" dt="2022-11-14T08:19:06.853" v="202" actId="165"/>
          <ac:grpSpMkLst>
            <pc:docMk/>
            <pc:sldMk cId="3320531143" sldId="1917"/>
            <ac:grpSpMk id="27" creationId="{A449F678-C0DF-E4B7-64C4-58415F7DB351}"/>
          </ac:grpSpMkLst>
        </pc:grpChg>
        <pc:graphicFrameChg chg="add mod">
          <ac:chgData name="Mr. PPT" userId="6442ff2356111531" providerId="LiveId" clId="{FED48FE8-6FC8-442A-9407-A8D44D208BE9}" dt="2022-11-14T08:24:45.981" v="272" actId="2085"/>
          <ac:graphicFrameMkLst>
            <pc:docMk/>
            <pc:sldMk cId="3320531143" sldId="1917"/>
            <ac:graphicFrameMk id="9" creationId="{68D97723-8F84-2CC6-33BD-B4F3F36DF070}"/>
          </ac:graphicFrameMkLst>
        </pc:graphicFrameChg>
        <pc:graphicFrameChg chg="del">
          <ac:chgData name="Mr. PPT" userId="6442ff2356111531" providerId="LiveId" clId="{FED48FE8-6FC8-442A-9407-A8D44D208BE9}" dt="2022-11-14T08:14:13.850" v="176" actId="478"/>
          <ac:graphicFrameMkLst>
            <pc:docMk/>
            <pc:sldMk cId="3320531143" sldId="1917"/>
            <ac:graphicFrameMk id="17" creationId="{703B0655-9FE0-4497-98B7-FB0B56640803}"/>
          </ac:graphicFrameMkLst>
        </pc:graphicFrameChg>
      </pc:sldChg>
      <pc:sldChg chg="addSp delSp modSp add mod">
        <pc:chgData name="Mr. PPT" userId="6442ff2356111531" providerId="LiveId" clId="{FED48FE8-6FC8-442A-9407-A8D44D208BE9}" dt="2022-11-14T08:35:37.906" v="363" actId="14100"/>
        <pc:sldMkLst>
          <pc:docMk/>
          <pc:sldMk cId="4161892999" sldId="1918"/>
        </pc:sldMkLst>
        <pc:spChg chg="add mod">
          <ac:chgData name="Mr. PPT" userId="6442ff2356111531" providerId="LiveId" clId="{FED48FE8-6FC8-442A-9407-A8D44D208BE9}" dt="2022-11-14T08:35:37.906" v="363" actId="14100"/>
          <ac:spMkLst>
            <pc:docMk/>
            <pc:sldMk cId="4161892999" sldId="1918"/>
            <ac:spMk id="10" creationId="{DC6A870A-E2C8-3972-9E52-1BE65BAD4183}"/>
          </ac:spMkLst>
        </pc:spChg>
        <pc:spChg chg="del">
          <ac:chgData name="Mr. PPT" userId="6442ff2356111531" providerId="LiveId" clId="{FED48FE8-6FC8-442A-9407-A8D44D208BE9}" dt="2022-11-14T08:27:13.921" v="279" actId="478"/>
          <ac:spMkLst>
            <pc:docMk/>
            <pc:sldMk cId="4161892999" sldId="1918"/>
            <ac:spMk id="12" creationId="{5D3E635F-F575-9BA1-10A3-FE1AC8F8680D}"/>
          </ac:spMkLst>
        </pc:spChg>
        <pc:spChg chg="del">
          <ac:chgData name="Mr. PPT" userId="6442ff2356111531" providerId="LiveId" clId="{FED48FE8-6FC8-442A-9407-A8D44D208BE9}" dt="2022-11-14T08:27:13.921" v="279" actId="478"/>
          <ac:spMkLst>
            <pc:docMk/>
            <pc:sldMk cId="4161892999" sldId="1918"/>
            <ac:spMk id="13" creationId="{4A0B7E9D-F91F-6CDF-D5DB-BB4E67A1DA7D}"/>
          </ac:spMkLst>
        </pc:spChg>
        <pc:spChg chg="del">
          <ac:chgData name="Mr. PPT" userId="6442ff2356111531" providerId="LiveId" clId="{FED48FE8-6FC8-442A-9407-A8D44D208BE9}" dt="2022-11-14T08:27:13.921" v="279" actId="478"/>
          <ac:spMkLst>
            <pc:docMk/>
            <pc:sldMk cId="4161892999" sldId="1918"/>
            <ac:spMk id="16" creationId="{395BA5B9-C18B-0849-4A57-2D6A1421E6E5}"/>
          </ac:spMkLst>
        </pc:spChg>
        <pc:spChg chg="del">
          <ac:chgData name="Mr. PPT" userId="6442ff2356111531" providerId="LiveId" clId="{FED48FE8-6FC8-442A-9407-A8D44D208BE9}" dt="2022-11-14T08:27:13.921" v="279" actId="478"/>
          <ac:spMkLst>
            <pc:docMk/>
            <pc:sldMk cId="4161892999" sldId="1918"/>
            <ac:spMk id="18" creationId="{206C0CF6-8285-FEC3-28D8-C0C0A60D5D50}"/>
          </ac:spMkLst>
        </pc:spChg>
        <pc:spChg chg="del">
          <ac:chgData name="Mr. PPT" userId="6442ff2356111531" providerId="LiveId" clId="{FED48FE8-6FC8-442A-9407-A8D44D208BE9}" dt="2022-11-14T08:27:13.921" v="279" actId="478"/>
          <ac:spMkLst>
            <pc:docMk/>
            <pc:sldMk cId="4161892999" sldId="1918"/>
            <ac:spMk id="20" creationId="{C4E1C8B6-2548-A258-5671-88BA45FC1920}"/>
          </ac:spMkLst>
        </pc:spChg>
        <pc:spChg chg="del">
          <ac:chgData name="Mr. PPT" userId="6442ff2356111531" providerId="LiveId" clId="{FED48FE8-6FC8-442A-9407-A8D44D208BE9}" dt="2022-11-14T08:27:13.921" v="279" actId="478"/>
          <ac:spMkLst>
            <pc:docMk/>
            <pc:sldMk cId="4161892999" sldId="1918"/>
            <ac:spMk id="21" creationId="{7CFFB57A-AACC-7F13-D94C-C22FF8ED6023}"/>
          </ac:spMkLst>
        </pc:spChg>
        <pc:spChg chg="del">
          <ac:chgData name="Mr. PPT" userId="6442ff2356111531" providerId="LiveId" clId="{FED48FE8-6FC8-442A-9407-A8D44D208BE9}" dt="2022-11-14T08:27:13.921" v="279" actId="478"/>
          <ac:spMkLst>
            <pc:docMk/>
            <pc:sldMk cId="4161892999" sldId="1918"/>
            <ac:spMk id="23" creationId="{6543E258-9D90-8AE1-CAEC-B2F6A78CD50A}"/>
          </ac:spMkLst>
        </pc:spChg>
        <pc:spChg chg="del">
          <ac:chgData name="Mr. PPT" userId="6442ff2356111531" providerId="LiveId" clId="{FED48FE8-6FC8-442A-9407-A8D44D208BE9}" dt="2022-11-14T08:27:13.921" v="279" actId="478"/>
          <ac:spMkLst>
            <pc:docMk/>
            <pc:sldMk cId="4161892999" sldId="1918"/>
            <ac:spMk id="24" creationId="{526044DA-2231-E326-8531-EC26E40F11F6}"/>
          </ac:spMkLst>
        </pc:spChg>
        <pc:graphicFrameChg chg="add mod">
          <ac:chgData name="Mr. PPT" userId="6442ff2356111531" providerId="LiveId" clId="{FED48FE8-6FC8-442A-9407-A8D44D208BE9}" dt="2022-11-14T08:35:17.505" v="360" actId="1076"/>
          <ac:graphicFrameMkLst>
            <pc:docMk/>
            <pc:sldMk cId="4161892999" sldId="1918"/>
            <ac:graphicFrameMk id="8" creationId="{FA92E78A-2A3A-4DDC-BF48-F1FB048A7642}"/>
          </ac:graphicFrameMkLst>
        </pc:graphicFrameChg>
        <pc:graphicFrameChg chg="del">
          <ac:chgData name="Mr. PPT" userId="6442ff2356111531" providerId="LiveId" clId="{FED48FE8-6FC8-442A-9407-A8D44D208BE9}" dt="2022-11-14T08:27:13.921" v="279" actId="478"/>
          <ac:graphicFrameMkLst>
            <pc:docMk/>
            <pc:sldMk cId="4161892999" sldId="1918"/>
            <ac:graphicFrameMk id="9" creationId="{68D97723-8F84-2CC6-33BD-B4F3F36DF070}"/>
          </ac:graphicFrameMkLst>
        </pc:graphicFrameChg>
      </pc:sldChg>
      <pc:sldChg chg="addSp delSp modSp add mod delAnim modAnim">
        <pc:chgData name="Mr. PPT" userId="6442ff2356111531" providerId="LiveId" clId="{FED48FE8-6FC8-442A-9407-A8D44D208BE9}" dt="2022-11-14T09:28:24.727" v="457" actId="14100"/>
        <pc:sldMkLst>
          <pc:docMk/>
          <pc:sldMk cId="127541572" sldId="1919"/>
        </pc:sldMkLst>
        <pc:spChg chg="del">
          <ac:chgData name="Mr. PPT" userId="6442ff2356111531" providerId="LiveId" clId="{FED48FE8-6FC8-442A-9407-A8D44D208BE9}" dt="2022-11-14T08:37:14.435" v="367" actId="478"/>
          <ac:spMkLst>
            <pc:docMk/>
            <pc:sldMk cId="127541572" sldId="1919"/>
            <ac:spMk id="10" creationId="{DC6A870A-E2C8-3972-9E52-1BE65BAD4183}"/>
          </ac:spMkLst>
        </pc:spChg>
        <pc:spChg chg="add mod topLvl">
          <ac:chgData name="Mr. PPT" userId="6442ff2356111531" providerId="LiveId" clId="{FED48FE8-6FC8-442A-9407-A8D44D208BE9}" dt="2022-11-14T09:27:20.067" v="448" actId="164"/>
          <ac:spMkLst>
            <pc:docMk/>
            <pc:sldMk cId="127541572" sldId="1919"/>
            <ac:spMk id="11" creationId="{4AA8662C-3927-C1BA-E5E5-4742B75E58D2}"/>
          </ac:spMkLst>
        </pc:spChg>
        <pc:spChg chg="add del mod">
          <ac:chgData name="Mr. PPT" userId="6442ff2356111531" providerId="LiveId" clId="{FED48FE8-6FC8-442A-9407-A8D44D208BE9}" dt="2022-11-14T09:22:08.372" v="395" actId="478"/>
          <ac:spMkLst>
            <pc:docMk/>
            <pc:sldMk cId="127541572" sldId="1919"/>
            <ac:spMk id="12" creationId="{2A06926E-12E0-A792-752F-C83878A959E6}"/>
          </ac:spMkLst>
        </pc:spChg>
        <pc:spChg chg="add del mod">
          <ac:chgData name="Mr. PPT" userId="6442ff2356111531" providerId="LiveId" clId="{FED48FE8-6FC8-442A-9407-A8D44D208BE9}" dt="2022-11-14T09:22:08.372" v="395" actId="478"/>
          <ac:spMkLst>
            <pc:docMk/>
            <pc:sldMk cId="127541572" sldId="1919"/>
            <ac:spMk id="13" creationId="{FB4A50C1-F1E8-AF96-927D-ED53221B2FDF}"/>
          </ac:spMkLst>
        </pc:spChg>
        <pc:spChg chg="add del mod">
          <ac:chgData name="Mr. PPT" userId="6442ff2356111531" providerId="LiveId" clId="{FED48FE8-6FC8-442A-9407-A8D44D208BE9}" dt="2022-11-14T09:27:17.191" v="447" actId="478"/>
          <ac:spMkLst>
            <pc:docMk/>
            <pc:sldMk cId="127541572" sldId="1919"/>
            <ac:spMk id="14" creationId="{CDBB78D9-97E5-14B6-17F1-AEB3796EC96B}"/>
          </ac:spMkLst>
        </pc:spChg>
        <pc:spChg chg="add del mod">
          <ac:chgData name="Mr. PPT" userId="6442ff2356111531" providerId="LiveId" clId="{FED48FE8-6FC8-442A-9407-A8D44D208BE9}" dt="2022-11-14T09:22:08.372" v="395" actId="478"/>
          <ac:spMkLst>
            <pc:docMk/>
            <pc:sldMk cId="127541572" sldId="1919"/>
            <ac:spMk id="15" creationId="{238310FB-7708-F686-AED6-A0BB29BDC5DB}"/>
          </ac:spMkLst>
        </pc:spChg>
        <pc:spChg chg="add del mod">
          <ac:chgData name="Mr. PPT" userId="6442ff2356111531" providerId="LiveId" clId="{FED48FE8-6FC8-442A-9407-A8D44D208BE9}" dt="2022-11-14T09:22:08.372" v="395" actId="478"/>
          <ac:spMkLst>
            <pc:docMk/>
            <pc:sldMk cId="127541572" sldId="1919"/>
            <ac:spMk id="16" creationId="{4B68D9C4-301A-67F5-A82C-3D3B19BEA329}"/>
          </ac:spMkLst>
        </pc:spChg>
        <pc:spChg chg="add del mod topLvl">
          <ac:chgData name="Mr. PPT" userId="6442ff2356111531" providerId="LiveId" clId="{FED48FE8-6FC8-442A-9407-A8D44D208BE9}" dt="2022-11-14T09:25:49.838" v="421" actId="478"/>
          <ac:spMkLst>
            <pc:docMk/>
            <pc:sldMk cId="127541572" sldId="1919"/>
            <ac:spMk id="17" creationId="{DBDAB419-AA3C-F586-708D-86BAB5E9830B}"/>
          </ac:spMkLst>
        </pc:spChg>
        <pc:spChg chg="add del mod">
          <ac:chgData name="Mr. PPT" userId="6442ff2356111531" providerId="LiveId" clId="{FED48FE8-6FC8-442A-9407-A8D44D208BE9}" dt="2022-11-14T09:27:17.191" v="447" actId="478"/>
          <ac:spMkLst>
            <pc:docMk/>
            <pc:sldMk cId="127541572" sldId="1919"/>
            <ac:spMk id="18" creationId="{DB8AD914-1F4D-A5EE-7CB6-D13EDC0BDC9F}"/>
          </ac:spMkLst>
        </pc:spChg>
        <pc:spChg chg="add del mod">
          <ac:chgData name="Mr. PPT" userId="6442ff2356111531" providerId="LiveId" clId="{FED48FE8-6FC8-442A-9407-A8D44D208BE9}" dt="2022-11-14T09:18:57.891" v="379" actId="478"/>
          <ac:spMkLst>
            <pc:docMk/>
            <pc:sldMk cId="127541572" sldId="1919"/>
            <ac:spMk id="19" creationId="{6562B216-3586-2B3C-9C71-7EFD7CDBA869}"/>
          </ac:spMkLst>
        </pc:spChg>
        <pc:spChg chg="add del mod">
          <ac:chgData name="Mr. PPT" userId="6442ff2356111531" providerId="LiveId" clId="{FED48FE8-6FC8-442A-9407-A8D44D208BE9}" dt="2022-11-14T09:18:57.891" v="379" actId="478"/>
          <ac:spMkLst>
            <pc:docMk/>
            <pc:sldMk cId="127541572" sldId="1919"/>
            <ac:spMk id="20" creationId="{E4E67B32-1560-88DF-2B3F-5E3B91BA6D82}"/>
          </ac:spMkLst>
        </pc:spChg>
        <pc:spChg chg="add mod topLvl">
          <ac:chgData name="Mr. PPT" userId="6442ff2356111531" providerId="LiveId" clId="{FED48FE8-6FC8-442A-9407-A8D44D208BE9}" dt="2022-11-14T09:27:20.067" v="448" actId="164"/>
          <ac:spMkLst>
            <pc:docMk/>
            <pc:sldMk cId="127541572" sldId="1919"/>
            <ac:spMk id="21" creationId="{D3A91ED2-8E4B-9463-0B72-42D951F27D20}"/>
          </ac:spMkLst>
        </pc:spChg>
        <pc:spChg chg="add mod topLvl">
          <ac:chgData name="Mr. PPT" userId="6442ff2356111531" providerId="LiveId" clId="{FED48FE8-6FC8-442A-9407-A8D44D208BE9}" dt="2022-11-14T09:27:20.067" v="448" actId="164"/>
          <ac:spMkLst>
            <pc:docMk/>
            <pc:sldMk cId="127541572" sldId="1919"/>
            <ac:spMk id="22" creationId="{093BB390-9452-E024-0EB2-E35520EF0A0A}"/>
          </ac:spMkLst>
        </pc:spChg>
        <pc:spChg chg="add mod">
          <ac:chgData name="Mr. PPT" userId="6442ff2356111531" providerId="LiveId" clId="{FED48FE8-6FC8-442A-9407-A8D44D208BE9}" dt="2022-11-14T09:27:20.067" v="448" actId="164"/>
          <ac:spMkLst>
            <pc:docMk/>
            <pc:sldMk cId="127541572" sldId="1919"/>
            <ac:spMk id="24" creationId="{E9D4061E-7B90-148A-3D57-CA45047F5A85}"/>
          </ac:spMkLst>
        </pc:spChg>
        <pc:spChg chg="mod topLvl">
          <ac:chgData name="Mr. PPT" userId="6442ff2356111531" providerId="LiveId" clId="{FED48FE8-6FC8-442A-9407-A8D44D208BE9}" dt="2022-11-14T09:27:26.772" v="450" actId="165"/>
          <ac:spMkLst>
            <pc:docMk/>
            <pc:sldMk cId="127541572" sldId="1919"/>
            <ac:spMk id="27" creationId="{C1751E51-CFFD-EC30-BC49-44E1154F5798}"/>
          </ac:spMkLst>
        </pc:spChg>
        <pc:spChg chg="mod topLvl">
          <ac:chgData name="Mr. PPT" userId="6442ff2356111531" providerId="LiveId" clId="{FED48FE8-6FC8-442A-9407-A8D44D208BE9}" dt="2022-11-14T09:27:26.772" v="450" actId="165"/>
          <ac:spMkLst>
            <pc:docMk/>
            <pc:sldMk cId="127541572" sldId="1919"/>
            <ac:spMk id="28" creationId="{BAA2016A-EF75-D8C5-4F75-1B8136B467B1}"/>
          </ac:spMkLst>
        </pc:spChg>
        <pc:spChg chg="mod topLvl">
          <ac:chgData name="Mr. PPT" userId="6442ff2356111531" providerId="LiveId" clId="{FED48FE8-6FC8-442A-9407-A8D44D208BE9}" dt="2022-11-14T09:27:26.772" v="450" actId="165"/>
          <ac:spMkLst>
            <pc:docMk/>
            <pc:sldMk cId="127541572" sldId="1919"/>
            <ac:spMk id="29" creationId="{D6854F15-48BE-AF02-1A2A-9BABB62F01BF}"/>
          </ac:spMkLst>
        </pc:spChg>
        <pc:spChg chg="mod topLvl">
          <ac:chgData name="Mr. PPT" userId="6442ff2356111531" providerId="LiveId" clId="{FED48FE8-6FC8-442A-9407-A8D44D208BE9}" dt="2022-11-14T09:27:36.360" v="454" actId="20577"/>
          <ac:spMkLst>
            <pc:docMk/>
            <pc:sldMk cId="127541572" sldId="1919"/>
            <ac:spMk id="30" creationId="{2FD06933-5AD1-F04F-CD6F-0059370147D7}"/>
          </ac:spMkLst>
        </pc:spChg>
        <pc:grpChg chg="add del mod">
          <ac:chgData name="Mr. PPT" userId="6442ff2356111531" providerId="LiveId" clId="{FED48FE8-6FC8-442A-9407-A8D44D208BE9}" dt="2022-11-14T09:25:43.091" v="420" actId="165"/>
          <ac:grpSpMkLst>
            <pc:docMk/>
            <pc:sldMk cId="127541572" sldId="1919"/>
            <ac:grpSpMk id="23" creationId="{EFCC4430-5129-523A-934B-43CFCCB36F02}"/>
          </ac:grpSpMkLst>
        </pc:grpChg>
        <pc:grpChg chg="add mod">
          <ac:chgData name="Mr. PPT" userId="6442ff2356111531" providerId="LiveId" clId="{FED48FE8-6FC8-442A-9407-A8D44D208BE9}" dt="2022-11-14T09:27:20.067" v="448" actId="164"/>
          <ac:grpSpMkLst>
            <pc:docMk/>
            <pc:sldMk cId="127541572" sldId="1919"/>
            <ac:grpSpMk id="25" creationId="{DD8B88E1-8E99-4EAA-DC04-7C0C0C6B42C0}"/>
          </ac:grpSpMkLst>
        </pc:grpChg>
        <pc:grpChg chg="add del mod">
          <ac:chgData name="Mr. PPT" userId="6442ff2356111531" providerId="LiveId" clId="{FED48FE8-6FC8-442A-9407-A8D44D208BE9}" dt="2022-11-14T09:27:26.772" v="450" actId="165"/>
          <ac:grpSpMkLst>
            <pc:docMk/>
            <pc:sldMk cId="127541572" sldId="1919"/>
            <ac:grpSpMk id="26" creationId="{4E3ECDD5-3057-7379-7459-1C10266C13C6}"/>
          </ac:grpSpMkLst>
        </pc:grpChg>
        <pc:graphicFrameChg chg="del">
          <ac:chgData name="Mr. PPT" userId="6442ff2356111531" providerId="LiveId" clId="{FED48FE8-6FC8-442A-9407-A8D44D208BE9}" dt="2022-11-14T08:37:13.302" v="366" actId="478"/>
          <ac:graphicFrameMkLst>
            <pc:docMk/>
            <pc:sldMk cId="127541572" sldId="1919"/>
            <ac:graphicFrameMk id="8" creationId="{FA92E78A-2A3A-4DDC-BF48-F1FB048A7642}"/>
          </ac:graphicFrameMkLst>
        </pc:graphicFrameChg>
        <pc:graphicFrameChg chg="add mod">
          <ac:chgData name="Mr. PPT" userId="6442ff2356111531" providerId="LiveId" clId="{FED48FE8-6FC8-442A-9407-A8D44D208BE9}" dt="2022-11-14T09:28:24.727" v="457" actId="14100"/>
          <ac:graphicFrameMkLst>
            <pc:docMk/>
            <pc:sldMk cId="127541572" sldId="1919"/>
            <ac:graphicFrameMk id="9" creationId="{21FC297B-2476-295C-39BD-90E81F645C0E}"/>
          </ac:graphicFrameMkLst>
        </pc:graphicFrameChg>
      </pc:sldChg>
      <pc:sldChg chg="addSp delSp modSp add mod">
        <pc:chgData name="Mr. PPT" userId="6442ff2356111531" providerId="LiveId" clId="{FED48FE8-6FC8-442A-9407-A8D44D208BE9}" dt="2022-11-14T10:19:21.071" v="757" actId="20577"/>
        <pc:sldMkLst>
          <pc:docMk/>
          <pc:sldMk cId="2978157126" sldId="1920"/>
        </pc:sldMkLst>
        <pc:spChg chg="add mod">
          <ac:chgData name="Mr. PPT" userId="6442ff2356111531" providerId="LiveId" clId="{FED48FE8-6FC8-442A-9407-A8D44D208BE9}" dt="2022-11-14T10:14:57.462" v="566" actId="1035"/>
          <ac:spMkLst>
            <pc:docMk/>
            <pc:sldMk cId="2978157126" sldId="1920"/>
            <ac:spMk id="10" creationId="{39BF1513-9952-FA1B-9048-4CDAA6506D67}"/>
          </ac:spMkLst>
        </pc:spChg>
        <pc:spChg chg="add mod">
          <ac:chgData name="Mr. PPT" userId="6442ff2356111531" providerId="LiveId" clId="{FED48FE8-6FC8-442A-9407-A8D44D208BE9}" dt="2022-11-14T10:19:00.689" v="744" actId="207"/>
          <ac:spMkLst>
            <pc:docMk/>
            <pc:sldMk cId="2978157126" sldId="1920"/>
            <ac:spMk id="12" creationId="{C954783D-4263-E557-135D-2CADC6706D19}"/>
          </ac:spMkLst>
        </pc:spChg>
        <pc:spChg chg="add mod">
          <ac:chgData name="Mr. PPT" userId="6442ff2356111531" providerId="LiveId" clId="{FED48FE8-6FC8-442A-9407-A8D44D208BE9}" dt="2022-11-14T10:08:06.648" v="534" actId="571"/>
          <ac:spMkLst>
            <pc:docMk/>
            <pc:sldMk cId="2978157126" sldId="1920"/>
            <ac:spMk id="14" creationId="{63C23589-D4CF-BF08-41E2-07778AB837EA}"/>
          </ac:spMkLst>
        </pc:spChg>
        <pc:spChg chg="add mod">
          <ac:chgData name="Mr. PPT" userId="6442ff2356111531" providerId="LiveId" clId="{FED48FE8-6FC8-442A-9407-A8D44D208BE9}" dt="2022-11-14T10:19:00.689" v="744" actId="207"/>
          <ac:spMkLst>
            <pc:docMk/>
            <pc:sldMk cId="2978157126" sldId="1920"/>
            <ac:spMk id="15" creationId="{63AAC9E7-1BBA-04EC-458A-C0A115F1ED22}"/>
          </ac:spMkLst>
        </pc:spChg>
        <pc:spChg chg="add mod">
          <ac:chgData name="Mr. PPT" userId="6442ff2356111531" providerId="LiveId" clId="{FED48FE8-6FC8-442A-9407-A8D44D208BE9}" dt="2022-11-14T10:19:04.590" v="745" actId="207"/>
          <ac:spMkLst>
            <pc:docMk/>
            <pc:sldMk cId="2978157126" sldId="1920"/>
            <ac:spMk id="16" creationId="{46EBFF30-6093-1709-13B5-13DF982EDAF9}"/>
          </ac:spMkLst>
        </pc:spChg>
        <pc:spChg chg="add mod">
          <ac:chgData name="Mr. PPT" userId="6442ff2356111531" providerId="LiveId" clId="{FED48FE8-6FC8-442A-9407-A8D44D208BE9}" dt="2022-11-14T10:19:04.590" v="745" actId="207"/>
          <ac:spMkLst>
            <pc:docMk/>
            <pc:sldMk cId="2978157126" sldId="1920"/>
            <ac:spMk id="17" creationId="{5E2E51BA-15CF-784D-8148-4890A7774688}"/>
          </ac:spMkLst>
        </pc:spChg>
        <pc:spChg chg="del">
          <ac:chgData name="Mr. PPT" userId="6442ff2356111531" providerId="LiveId" clId="{FED48FE8-6FC8-442A-9407-A8D44D208BE9}" dt="2022-11-14T09:33:15.751" v="478" actId="478"/>
          <ac:spMkLst>
            <pc:docMk/>
            <pc:sldMk cId="2978157126" sldId="1920"/>
            <ac:spMk id="27" creationId="{C1751E51-CFFD-EC30-BC49-44E1154F5798}"/>
          </ac:spMkLst>
        </pc:spChg>
        <pc:spChg chg="del">
          <ac:chgData name="Mr. PPT" userId="6442ff2356111531" providerId="LiveId" clId="{FED48FE8-6FC8-442A-9407-A8D44D208BE9}" dt="2022-11-14T09:33:15.751" v="478" actId="478"/>
          <ac:spMkLst>
            <pc:docMk/>
            <pc:sldMk cId="2978157126" sldId="1920"/>
            <ac:spMk id="28" creationId="{BAA2016A-EF75-D8C5-4F75-1B8136B467B1}"/>
          </ac:spMkLst>
        </pc:spChg>
        <pc:spChg chg="del">
          <ac:chgData name="Mr. PPT" userId="6442ff2356111531" providerId="LiveId" clId="{FED48FE8-6FC8-442A-9407-A8D44D208BE9}" dt="2022-11-14T09:33:15.751" v="478" actId="478"/>
          <ac:spMkLst>
            <pc:docMk/>
            <pc:sldMk cId="2978157126" sldId="1920"/>
            <ac:spMk id="29" creationId="{D6854F15-48BE-AF02-1A2A-9BABB62F01BF}"/>
          </ac:spMkLst>
        </pc:spChg>
        <pc:spChg chg="del">
          <ac:chgData name="Mr. PPT" userId="6442ff2356111531" providerId="LiveId" clId="{FED48FE8-6FC8-442A-9407-A8D44D208BE9}" dt="2022-11-14T09:33:15.751" v="478" actId="478"/>
          <ac:spMkLst>
            <pc:docMk/>
            <pc:sldMk cId="2978157126" sldId="1920"/>
            <ac:spMk id="30" creationId="{2FD06933-5AD1-F04F-CD6F-0059370147D7}"/>
          </ac:spMkLst>
        </pc:spChg>
        <pc:spChg chg="add del mod">
          <ac:chgData name="Mr. PPT" userId="6442ff2356111531" providerId="LiveId" clId="{FED48FE8-6FC8-442A-9407-A8D44D208BE9}" dt="2022-11-14T10:09:33.695" v="549" actId="478"/>
          <ac:spMkLst>
            <pc:docMk/>
            <pc:sldMk cId="2978157126" sldId="1920"/>
            <ac:spMk id="31" creationId="{6B1A8937-45D7-D190-FE09-A2DAB28E5DDB}"/>
          </ac:spMkLst>
        </pc:spChg>
        <pc:spChg chg="add del mod">
          <ac:chgData name="Mr. PPT" userId="6442ff2356111531" providerId="LiveId" clId="{FED48FE8-6FC8-442A-9407-A8D44D208BE9}" dt="2022-11-14T10:09:33.695" v="549" actId="478"/>
          <ac:spMkLst>
            <pc:docMk/>
            <pc:sldMk cId="2978157126" sldId="1920"/>
            <ac:spMk id="32" creationId="{E3360438-FC2A-DD06-6C06-F8E7C613B591}"/>
          </ac:spMkLst>
        </pc:spChg>
        <pc:spChg chg="add del mod">
          <ac:chgData name="Mr. PPT" userId="6442ff2356111531" providerId="LiveId" clId="{FED48FE8-6FC8-442A-9407-A8D44D208BE9}" dt="2022-11-14T10:09:33.695" v="549" actId="478"/>
          <ac:spMkLst>
            <pc:docMk/>
            <pc:sldMk cId="2978157126" sldId="1920"/>
            <ac:spMk id="33" creationId="{413A55FF-200D-32DB-4EB4-28ADC5A5BE96}"/>
          </ac:spMkLst>
        </pc:spChg>
        <pc:spChg chg="add del mod">
          <ac:chgData name="Mr. PPT" userId="6442ff2356111531" providerId="LiveId" clId="{FED48FE8-6FC8-442A-9407-A8D44D208BE9}" dt="2022-11-14T10:09:33.695" v="549" actId="478"/>
          <ac:spMkLst>
            <pc:docMk/>
            <pc:sldMk cId="2978157126" sldId="1920"/>
            <ac:spMk id="34" creationId="{B3616BD5-FF13-078A-6469-38B3A6FE79C2}"/>
          </ac:spMkLst>
        </pc:spChg>
        <pc:grpChg chg="del">
          <ac:chgData name="Mr. PPT" userId="6442ff2356111531" providerId="LiveId" clId="{FED48FE8-6FC8-442A-9407-A8D44D208BE9}" dt="2022-11-14T09:33:15.751" v="478" actId="478"/>
          <ac:grpSpMkLst>
            <pc:docMk/>
            <pc:sldMk cId="2978157126" sldId="1920"/>
            <ac:grpSpMk id="25" creationId="{DD8B88E1-8E99-4EAA-DC04-7C0C0C6B42C0}"/>
          </ac:grpSpMkLst>
        </pc:grpChg>
        <pc:graphicFrameChg chg="add mod modGraphic">
          <ac:chgData name="Mr. PPT" userId="6442ff2356111531" providerId="LiveId" clId="{FED48FE8-6FC8-442A-9407-A8D44D208BE9}" dt="2022-11-14T10:19:21.071" v="757" actId="20577"/>
          <ac:graphicFrameMkLst>
            <pc:docMk/>
            <pc:sldMk cId="2978157126" sldId="1920"/>
            <ac:graphicFrameMk id="8" creationId="{2ECC4F99-A6B3-056A-370D-2AF1D1A8E32E}"/>
          </ac:graphicFrameMkLst>
        </pc:graphicFrameChg>
        <pc:graphicFrameChg chg="del">
          <ac:chgData name="Mr. PPT" userId="6442ff2356111531" providerId="LiveId" clId="{FED48FE8-6FC8-442A-9407-A8D44D208BE9}" dt="2022-11-14T09:33:18.701" v="479" actId="478"/>
          <ac:graphicFrameMkLst>
            <pc:docMk/>
            <pc:sldMk cId="2978157126" sldId="1920"/>
            <ac:graphicFrameMk id="9" creationId="{21FC297B-2476-295C-39BD-90E81F645C0E}"/>
          </ac:graphicFrameMkLst>
        </pc:graphicFrameChg>
        <pc:graphicFrameChg chg="add mod">
          <ac:chgData name="Mr. PPT" userId="6442ff2356111531" providerId="LiveId" clId="{FED48FE8-6FC8-442A-9407-A8D44D208BE9}" dt="2022-11-14T10:08:06.648" v="534" actId="571"/>
          <ac:graphicFrameMkLst>
            <pc:docMk/>
            <pc:sldMk cId="2978157126" sldId="1920"/>
            <ac:graphicFrameMk id="13" creationId="{6D2204A4-8BF7-13AC-9B39-09BA489DA3A1}"/>
          </ac:graphicFrameMkLst>
        </pc:graphicFrameChg>
        <pc:cxnChg chg="add del mod">
          <ac:chgData name="Mr. PPT" userId="6442ff2356111531" providerId="LiveId" clId="{FED48FE8-6FC8-442A-9407-A8D44D208BE9}" dt="2022-11-14T10:09:02.902" v="546" actId="478"/>
          <ac:cxnSpMkLst>
            <pc:docMk/>
            <pc:sldMk cId="2978157126" sldId="1920"/>
            <ac:cxnSpMk id="19" creationId="{832CAC78-9D53-BA44-8E6B-F133EE1052AB}"/>
          </ac:cxnSpMkLst>
        </pc:cxnChg>
        <pc:cxnChg chg="add del mod">
          <ac:chgData name="Mr. PPT" userId="6442ff2356111531" providerId="LiveId" clId="{FED48FE8-6FC8-442A-9407-A8D44D208BE9}" dt="2022-11-14T10:09:02.902" v="546" actId="478"/>
          <ac:cxnSpMkLst>
            <pc:docMk/>
            <pc:sldMk cId="2978157126" sldId="1920"/>
            <ac:cxnSpMk id="20" creationId="{1F79FEF3-B5FA-5B3C-4B4D-C1A7597714FE}"/>
          </ac:cxnSpMkLst>
        </pc:cxnChg>
        <pc:cxnChg chg="add del mod">
          <ac:chgData name="Mr. PPT" userId="6442ff2356111531" providerId="LiveId" clId="{FED48FE8-6FC8-442A-9407-A8D44D208BE9}" dt="2022-11-14T10:09:02.902" v="546" actId="478"/>
          <ac:cxnSpMkLst>
            <pc:docMk/>
            <pc:sldMk cId="2978157126" sldId="1920"/>
            <ac:cxnSpMk id="23" creationId="{BA1547B5-4531-E712-0E56-7D9C6B80B1A6}"/>
          </ac:cxnSpMkLst>
        </pc:cxnChg>
        <pc:cxnChg chg="add del mod">
          <ac:chgData name="Mr. PPT" userId="6442ff2356111531" providerId="LiveId" clId="{FED48FE8-6FC8-442A-9407-A8D44D208BE9}" dt="2022-11-14T10:09:02.902" v="546" actId="478"/>
          <ac:cxnSpMkLst>
            <pc:docMk/>
            <pc:sldMk cId="2978157126" sldId="1920"/>
            <ac:cxnSpMk id="26" creationId="{D7EF0962-D885-31AA-F85F-51F3E550AEC8}"/>
          </ac:cxnSpMkLst>
        </pc:cxnChg>
        <pc:cxnChg chg="add del mod">
          <ac:chgData name="Mr. PPT" userId="6442ff2356111531" providerId="LiveId" clId="{FED48FE8-6FC8-442A-9407-A8D44D208BE9}" dt="2022-11-14T10:16:12.479" v="590" actId="478"/>
          <ac:cxnSpMkLst>
            <pc:docMk/>
            <pc:sldMk cId="2978157126" sldId="1920"/>
            <ac:cxnSpMk id="36" creationId="{F716CAC5-DEA7-1153-12B3-FBA68B139CD1}"/>
          </ac:cxnSpMkLst>
        </pc:cxnChg>
        <pc:cxnChg chg="add del mod">
          <ac:chgData name="Mr. PPT" userId="6442ff2356111531" providerId="LiveId" clId="{FED48FE8-6FC8-442A-9407-A8D44D208BE9}" dt="2022-11-14T10:16:12.479" v="590" actId="478"/>
          <ac:cxnSpMkLst>
            <pc:docMk/>
            <pc:sldMk cId="2978157126" sldId="1920"/>
            <ac:cxnSpMk id="37" creationId="{C09CAB0E-0826-158B-DDA4-BE0069C8DE73}"/>
          </ac:cxnSpMkLst>
        </pc:cxnChg>
        <pc:cxnChg chg="add del mod">
          <ac:chgData name="Mr. PPT" userId="6442ff2356111531" providerId="LiveId" clId="{FED48FE8-6FC8-442A-9407-A8D44D208BE9}" dt="2022-11-14T10:16:12.479" v="590" actId="478"/>
          <ac:cxnSpMkLst>
            <pc:docMk/>
            <pc:sldMk cId="2978157126" sldId="1920"/>
            <ac:cxnSpMk id="38" creationId="{2AAC1EE3-57CE-3C02-E964-A551EA75514A}"/>
          </ac:cxnSpMkLst>
        </pc:cxnChg>
        <pc:cxnChg chg="add del mod">
          <ac:chgData name="Mr. PPT" userId="6442ff2356111531" providerId="LiveId" clId="{FED48FE8-6FC8-442A-9407-A8D44D208BE9}" dt="2022-11-14T10:16:12.479" v="590" actId="478"/>
          <ac:cxnSpMkLst>
            <pc:docMk/>
            <pc:sldMk cId="2978157126" sldId="1920"/>
            <ac:cxnSpMk id="39" creationId="{69F6ADDC-5661-C6C5-4F86-0E385067E916}"/>
          </ac:cxnSpMkLst>
        </pc:cxnChg>
      </pc:sldChg>
      <pc:sldChg chg="addSp delSp modSp add mod">
        <pc:chgData name="Mr. PPT" userId="6442ff2356111531" providerId="LiveId" clId="{FED48FE8-6FC8-442A-9407-A8D44D208BE9}" dt="2022-11-19T00:04:40.972" v="975"/>
        <pc:sldMkLst>
          <pc:docMk/>
          <pc:sldMk cId="1066826645" sldId="1922"/>
        </pc:sldMkLst>
        <pc:spChg chg="mod">
          <ac:chgData name="Mr. PPT" userId="6442ff2356111531" providerId="LiveId" clId="{FED48FE8-6FC8-442A-9407-A8D44D208BE9}" dt="2022-11-18T23:53:19.652" v="766" actId="20577"/>
          <ac:spMkLst>
            <pc:docMk/>
            <pc:sldMk cId="1066826645" sldId="1922"/>
            <ac:spMk id="2" creationId="{932EC26B-622B-47F1-A960-FA12191345B2}"/>
          </ac:spMkLst>
        </pc:spChg>
        <pc:spChg chg="add mod">
          <ac:chgData name="Mr. PPT" userId="6442ff2356111531" providerId="LiveId" clId="{FED48FE8-6FC8-442A-9407-A8D44D208BE9}" dt="2022-11-18T23:54:23.626" v="772"/>
          <ac:spMkLst>
            <pc:docMk/>
            <pc:sldMk cId="1066826645" sldId="1922"/>
            <ac:spMk id="8" creationId="{D26DE1B1-1579-40B4-1B7C-F2F9C6CEA8A3}"/>
          </ac:spMkLst>
        </pc:spChg>
        <pc:spChg chg="add del mod">
          <ac:chgData name="Mr. PPT" userId="6442ff2356111531" providerId="LiveId" clId="{FED48FE8-6FC8-442A-9407-A8D44D208BE9}" dt="2022-11-18T23:59:17.761" v="773" actId="478"/>
          <ac:spMkLst>
            <pc:docMk/>
            <pc:sldMk cId="1066826645" sldId="1922"/>
            <ac:spMk id="10" creationId="{E453A198-7B8A-3C25-B2E8-8C8D237CC048}"/>
          </ac:spMkLst>
        </pc:spChg>
        <pc:spChg chg="add del mod">
          <ac:chgData name="Mr. PPT" userId="6442ff2356111531" providerId="LiveId" clId="{FED48FE8-6FC8-442A-9407-A8D44D208BE9}" dt="2022-11-18T23:59:17.761" v="773" actId="478"/>
          <ac:spMkLst>
            <pc:docMk/>
            <pc:sldMk cId="1066826645" sldId="1922"/>
            <ac:spMk id="11" creationId="{5711EA5B-2A62-3728-4052-BAD801EF5A11}"/>
          </ac:spMkLst>
        </pc:spChg>
        <pc:spChg chg="add del mod">
          <ac:chgData name="Mr. PPT" userId="6442ff2356111531" providerId="LiveId" clId="{FED48FE8-6FC8-442A-9407-A8D44D208BE9}" dt="2022-11-18T23:59:17.761" v="773" actId="478"/>
          <ac:spMkLst>
            <pc:docMk/>
            <pc:sldMk cId="1066826645" sldId="1922"/>
            <ac:spMk id="12" creationId="{AAEB56C6-3454-0FF6-880D-8F4137CA178B}"/>
          </ac:spMkLst>
        </pc:spChg>
        <pc:spChg chg="add mod ord">
          <ac:chgData name="Mr. PPT" userId="6442ff2356111531" providerId="LiveId" clId="{FED48FE8-6FC8-442A-9407-A8D44D208BE9}" dt="2022-11-18T23:53:44.360" v="771" actId="167"/>
          <ac:spMkLst>
            <pc:docMk/>
            <pc:sldMk cId="1066826645" sldId="1922"/>
            <ac:spMk id="13" creationId="{792DCCC1-AFD3-B128-3969-959BA0066567}"/>
          </ac:spMkLst>
        </pc:spChg>
        <pc:spChg chg="add mod">
          <ac:chgData name="Mr. PPT" userId="6442ff2356111531" providerId="LiveId" clId="{FED48FE8-6FC8-442A-9407-A8D44D208BE9}" dt="2022-11-18T23:59:48.598" v="779" actId="1076"/>
          <ac:spMkLst>
            <pc:docMk/>
            <pc:sldMk cId="1066826645" sldId="1922"/>
            <ac:spMk id="14" creationId="{426346CF-3FDC-605F-2F68-BF2A545CB9BA}"/>
          </ac:spMkLst>
        </pc:spChg>
        <pc:spChg chg="add mod">
          <ac:chgData name="Mr. PPT" userId="6442ff2356111531" providerId="LiveId" clId="{FED48FE8-6FC8-442A-9407-A8D44D208BE9}" dt="2022-11-18T23:59:48.598" v="779" actId="1076"/>
          <ac:spMkLst>
            <pc:docMk/>
            <pc:sldMk cId="1066826645" sldId="1922"/>
            <ac:spMk id="15" creationId="{1DF67299-8F4F-DB96-83D2-8492A54CFFEA}"/>
          </ac:spMkLst>
        </pc:spChg>
        <pc:graphicFrameChg chg="add del mod">
          <ac:chgData name="Mr. PPT" userId="6442ff2356111531" providerId="LiveId" clId="{FED48FE8-6FC8-442A-9407-A8D44D208BE9}" dt="2022-11-18T23:51:51.359" v="762"/>
          <ac:graphicFrameMkLst>
            <pc:docMk/>
            <pc:sldMk cId="1066826645" sldId="1922"/>
            <ac:graphicFrameMk id="8" creationId="{E36F224A-2EC4-C5F6-7CE9-AFF12C159788}"/>
          </ac:graphicFrameMkLst>
        </pc:graphicFrameChg>
        <pc:graphicFrameChg chg="add mod modGraphic">
          <ac:chgData name="Mr. PPT" userId="6442ff2356111531" providerId="LiveId" clId="{FED48FE8-6FC8-442A-9407-A8D44D208BE9}" dt="2022-11-19T00:04:40.972" v="975"/>
          <ac:graphicFrameMkLst>
            <pc:docMk/>
            <pc:sldMk cId="1066826645" sldId="1922"/>
            <ac:graphicFrameMk id="9" creationId="{37CEE9BE-A686-B7B8-2C91-52806AA03D3C}"/>
          </ac:graphicFrameMkLst>
        </pc:graphicFrameChg>
        <pc:graphicFrameChg chg="del">
          <ac:chgData name="Mr. PPT" userId="6442ff2356111531" providerId="LiveId" clId="{FED48FE8-6FC8-442A-9407-A8D44D208BE9}" dt="2022-11-18T23:51:45.342" v="760" actId="478"/>
          <ac:graphicFrameMkLst>
            <pc:docMk/>
            <pc:sldMk cId="1066826645" sldId="1922"/>
            <ac:graphicFrameMk id="19" creationId="{E3706478-1160-4F75-89F1-8BA3BB0EBD88}"/>
          </ac:graphicFrameMkLst>
        </pc:graphicFrameChg>
      </pc:sldChg>
      <pc:sldChg chg="addSp delSp modSp add mod ord setBg">
        <pc:chgData name="Mr. PPT" userId="6442ff2356111531" providerId="LiveId" clId="{FED48FE8-6FC8-442A-9407-A8D44D208BE9}" dt="2022-11-19T00:32:57.184" v="1262" actId="207"/>
        <pc:sldMkLst>
          <pc:docMk/>
          <pc:sldMk cId="2635038032" sldId="1923"/>
        </pc:sldMkLst>
        <pc:spChg chg="add del mod">
          <ac:chgData name="Mr. PPT" userId="6442ff2356111531" providerId="LiveId" clId="{FED48FE8-6FC8-442A-9407-A8D44D208BE9}" dt="2022-11-19T00:07:09.102" v="989"/>
          <ac:spMkLst>
            <pc:docMk/>
            <pc:sldMk cId="2635038032" sldId="1923"/>
            <ac:spMk id="9" creationId="{0AD7C081-017E-7309-CC2A-D48413332805}"/>
          </ac:spMkLst>
        </pc:spChg>
        <pc:spChg chg="mod">
          <ac:chgData name="Mr. PPT" userId="6442ff2356111531" providerId="LiveId" clId="{FED48FE8-6FC8-442A-9407-A8D44D208BE9}" dt="2022-11-19T00:07:01.659" v="981"/>
          <ac:spMkLst>
            <pc:docMk/>
            <pc:sldMk cId="2635038032" sldId="1923"/>
            <ac:spMk id="71" creationId="{D0E0C7F8-E3E6-70D6-1E3A-6BEC085EC36D}"/>
          </ac:spMkLst>
        </pc:spChg>
        <pc:spChg chg="mod">
          <ac:chgData name="Mr. PPT" userId="6442ff2356111531" providerId="LiveId" clId="{FED48FE8-6FC8-442A-9407-A8D44D208BE9}" dt="2022-11-19T00:07:01.659" v="981"/>
          <ac:spMkLst>
            <pc:docMk/>
            <pc:sldMk cId="2635038032" sldId="1923"/>
            <ac:spMk id="72" creationId="{BFC19961-F15B-6D89-5590-22408D263DB1}"/>
          </ac:spMkLst>
        </pc:spChg>
        <pc:spChg chg="mod">
          <ac:chgData name="Mr. PPT" userId="6442ff2356111531" providerId="LiveId" clId="{FED48FE8-6FC8-442A-9407-A8D44D208BE9}" dt="2022-11-19T00:07:01.659" v="981"/>
          <ac:spMkLst>
            <pc:docMk/>
            <pc:sldMk cId="2635038032" sldId="1923"/>
            <ac:spMk id="74" creationId="{AAA9D3D9-B51B-3994-2560-A224B7AC30E3}"/>
          </ac:spMkLst>
        </pc:spChg>
        <pc:spChg chg="mod">
          <ac:chgData name="Mr. PPT" userId="6442ff2356111531" providerId="LiveId" clId="{FED48FE8-6FC8-442A-9407-A8D44D208BE9}" dt="2022-11-19T00:07:01.659" v="981"/>
          <ac:spMkLst>
            <pc:docMk/>
            <pc:sldMk cId="2635038032" sldId="1923"/>
            <ac:spMk id="75" creationId="{8538D57E-7A71-D6AD-C9EA-1EB8E9E42BB2}"/>
          </ac:spMkLst>
        </pc:spChg>
        <pc:spChg chg="mod">
          <ac:chgData name="Mr. PPT" userId="6442ff2356111531" providerId="LiveId" clId="{FED48FE8-6FC8-442A-9407-A8D44D208BE9}" dt="2022-11-19T00:07:01.659" v="981"/>
          <ac:spMkLst>
            <pc:docMk/>
            <pc:sldMk cId="2635038032" sldId="1923"/>
            <ac:spMk id="77" creationId="{E78B4D12-4882-DB2F-7735-C39A2A32384A}"/>
          </ac:spMkLst>
        </pc:spChg>
        <pc:spChg chg="mod">
          <ac:chgData name="Mr. PPT" userId="6442ff2356111531" providerId="LiveId" clId="{FED48FE8-6FC8-442A-9407-A8D44D208BE9}" dt="2022-11-19T00:07:01.659" v="981"/>
          <ac:spMkLst>
            <pc:docMk/>
            <pc:sldMk cId="2635038032" sldId="1923"/>
            <ac:spMk id="78" creationId="{572D0B25-9408-FEF7-EBBC-84DA92D79CF0}"/>
          </ac:spMkLst>
        </pc:spChg>
        <pc:spChg chg="mod">
          <ac:chgData name="Mr. PPT" userId="6442ff2356111531" providerId="LiveId" clId="{FED48FE8-6FC8-442A-9407-A8D44D208BE9}" dt="2022-11-19T00:07:01.659" v="981"/>
          <ac:spMkLst>
            <pc:docMk/>
            <pc:sldMk cId="2635038032" sldId="1923"/>
            <ac:spMk id="80" creationId="{000D950F-91A0-3CF0-6BD3-68F4E65E4AE7}"/>
          </ac:spMkLst>
        </pc:spChg>
        <pc:spChg chg="mod">
          <ac:chgData name="Mr. PPT" userId="6442ff2356111531" providerId="LiveId" clId="{FED48FE8-6FC8-442A-9407-A8D44D208BE9}" dt="2022-11-19T00:07:01.659" v="981"/>
          <ac:spMkLst>
            <pc:docMk/>
            <pc:sldMk cId="2635038032" sldId="1923"/>
            <ac:spMk id="81" creationId="{3D70A1BE-54E6-B9C1-83E0-BF506419524B}"/>
          </ac:spMkLst>
        </pc:spChg>
        <pc:spChg chg="add mod ord">
          <ac:chgData name="Mr. PPT" userId="6442ff2356111531" providerId="LiveId" clId="{FED48FE8-6FC8-442A-9407-A8D44D208BE9}" dt="2022-11-19T00:13:56.769" v="1157" actId="14100"/>
          <ac:spMkLst>
            <pc:docMk/>
            <pc:sldMk cId="2635038032" sldId="1923"/>
            <ac:spMk id="83" creationId="{178437DD-4F5F-7770-1918-AD3E4BD1B2D0}"/>
          </ac:spMkLst>
        </pc:spChg>
        <pc:spChg chg="del mod topLvl">
          <ac:chgData name="Mr. PPT" userId="6442ff2356111531" providerId="LiveId" clId="{FED48FE8-6FC8-442A-9407-A8D44D208BE9}" dt="2022-11-19T00:07:46.694" v="1066" actId="478"/>
          <ac:spMkLst>
            <pc:docMk/>
            <pc:sldMk cId="2635038032" sldId="1923"/>
            <ac:spMk id="139" creationId="{0C282152-AC52-77DC-D54C-7E70CF3974EA}"/>
          </ac:spMkLst>
        </pc:spChg>
        <pc:spChg chg="del mod topLvl">
          <ac:chgData name="Mr. PPT" userId="6442ff2356111531" providerId="LiveId" clId="{FED48FE8-6FC8-442A-9407-A8D44D208BE9}" dt="2022-11-19T00:07:49.272" v="1067" actId="478"/>
          <ac:spMkLst>
            <pc:docMk/>
            <pc:sldMk cId="2635038032" sldId="1923"/>
            <ac:spMk id="140" creationId="{C24004DC-D6A9-41A7-14D3-1F537BCAA02C}"/>
          </ac:spMkLst>
        </pc:spChg>
        <pc:spChg chg="mod">
          <ac:chgData name="Mr. PPT" userId="6442ff2356111531" providerId="LiveId" clId="{FED48FE8-6FC8-442A-9407-A8D44D208BE9}" dt="2022-11-19T00:07:10.064" v="990"/>
          <ac:spMkLst>
            <pc:docMk/>
            <pc:sldMk cId="2635038032" sldId="1923"/>
            <ac:spMk id="142" creationId="{692BF9D3-6D16-D8FE-A007-305CFCF90621}"/>
          </ac:spMkLst>
        </pc:spChg>
        <pc:spChg chg="mod">
          <ac:chgData name="Mr. PPT" userId="6442ff2356111531" providerId="LiveId" clId="{FED48FE8-6FC8-442A-9407-A8D44D208BE9}" dt="2022-11-19T00:07:10.064" v="990"/>
          <ac:spMkLst>
            <pc:docMk/>
            <pc:sldMk cId="2635038032" sldId="1923"/>
            <ac:spMk id="143" creationId="{B8BB932E-7D1D-309D-8258-13E972E567FE}"/>
          </ac:spMkLst>
        </pc:spChg>
        <pc:spChg chg="mod">
          <ac:chgData name="Mr. PPT" userId="6442ff2356111531" providerId="LiveId" clId="{FED48FE8-6FC8-442A-9407-A8D44D208BE9}" dt="2022-11-19T00:07:10.064" v="990"/>
          <ac:spMkLst>
            <pc:docMk/>
            <pc:sldMk cId="2635038032" sldId="1923"/>
            <ac:spMk id="145" creationId="{6F69CD3B-39B8-6F2B-A33F-9B642D67BA28}"/>
          </ac:spMkLst>
        </pc:spChg>
        <pc:spChg chg="mod">
          <ac:chgData name="Mr. PPT" userId="6442ff2356111531" providerId="LiveId" clId="{FED48FE8-6FC8-442A-9407-A8D44D208BE9}" dt="2022-11-19T00:07:10.064" v="990"/>
          <ac:spMkLst>
            <pc:docMk/>
            <pc:sldMk cId="2635038032" sldId="1923"/>
            <ac:spMk id="146" creationId="{385CDCA5-B177-5CEB-AB49-46F8EFF9EE18}"/>
          </ac:spMkLst>
        </pc:spChg>
        <pc:spChg chg="mod">
          <ac:chgData name="Mr. PPT" userId="6442ff2356111531" providerId="LiveId" clId="{FED48FE8-6FC8-442A-9407-A8D44D208BE9}" dt="2022-11-19T00:07:10.064" v="990"/>
          <ac:spMkLst>
            <pc:docMk/>
            <pc:sldMk cId="2635038032" sldId="1923"/>
            <ac:spMk id="148" creationId="{21152966-9E28-4CCB-7037-6827F6DFF91C}"/>
          </ac:spMkLst>
        </pc:spChg>
        <pc:spChg chg="mod">
          <ac:chgData name="Mr. PPT" userId="6442ff2356111531" providerId="LiveId" clId="{FED48FE8-6FC8-442A-9407-A8D44D208BE9}" dt="2022-11-19T00:07:10.064" v="990"/>
          <ac:spMkLst>
            <pc:docMk/>
            <pc:sldMk cId="2635038032" sldId="1923"/>
            <ac:spMk id="149" creationId="{E2B2E62E-C16B-937E-9175-7DDEA3BB86A7}"/>
          </ac:spMkLst>
        </pc:spChg>
        <pc:spChg chg="add mod">
          <ac:chgData name="Mr. PPT" userId="6442ff2356111531" providerId="LiveId" clId="{FED48FE8-6FC8-442A-9407-A8D44D208BE9}" dt="2022-11-19T00:14:30.160" v="1159" actId="1076"/>
          <ac:spMkLst>
            <pc:docMk/>
            <pc:sldMk cId="2635038032" sldId="1923"/>
            <ac:spMk id="150" creationId="{E3B3B80C-1F5D-869D-185E-FC2834DAD225}"/>
          </ac:spMkLst>
        </pc:spChg>
        <pc:spChg chg="add mod">
          <ac:chgData name="Mr. PPT" userId="6442ff2356111531" providerId="LiveId" clId="{FED48FE8-6FC8-442A-9407-A8D44D208BE9}" dt="2022-11-19T00:14:33.400" v="1160" actId="1076"/>
          <ac:spMkLst>
            <pc:docMk/>
            <pc:sldMk cId="2635038032" sldId="1923"/>
            <ac:spMk id="151" creationId="{70BD3349-8EC3-F5AB-E0AC-3E7754A33F70}"/>
          </ac:spMkLst>
        </pc:spChg>
        <pc:spChg chg="add mod">
          <ac:chgData name="Mr. PPT" userId="6442ff2356111531" providerId="LiveId" clId="{FED48FE8-6FC8-442A-9407-A8D44D208BE9}" dt="2022-11-19T00:14:25.565" v="1158" actId="14100"/>
          <ac:spMkLst>
            <pc:docMk/>
            <pc:sldMk cId="2635038032" sldId="1923"/>
            <ac:spMk id="152" creationId="{53C8D2C6-F245-C640-51BD-39F48052E6EF}"/>
          </ac:spMkLst>
        </pc:spChg>
        <pc:spChg chg="add mod">
          <ac:chgData name="Mr. PPT" userId="6442ff2356111531" providerId="LiveId" clId="{FED48FE8-6FC8-442A-9407-A8D44D208BE9}" dt="2022-11-19T00:15:04.909" v="1163" actId="207"/>
          <ac:spMkLst>
            <pc:docMk/>
            <pc:sldMk cId="2635038032" sldId="1923"/>
            <ac:spMk id="158" creationId="{81645FAB-FE9A-BAA0-E85B-788E2F7FB0D1}"/>
          </ac:spMkLst>
        </pc:spChg>
        <pc:spChg chg="add mod">
          <ac:chgData name="Mr. PPT" userId="6442ff2356111531" providerId="LiveId" clId="{FED48FE8-6FC8-442A-9407-A8D44D208BE9}" dt="2022-11-19T00:15:34.751" v="1168" actId="20577"/>
          <ac:spMkLst>
            <pc:docMk/>
            <pc:sldMk cId="2635038032" sldId="1923"/>
            <ac:spMk id="159" creationId="{A0E7421C-F5FD-9893-C9AE-21A7A750B38C}"/>
          </ac:spMkLst>
        </pc:s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10" creationId="{C4D1CDEF-FD74-3AF9-47D3-43ED8456FD9D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13" creationId="{5BC9DCC5-59FE-9C5C-676F-19F310D2053D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16" creationId="{546F8635-B02A-0674-30AD-7E81E15604D1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20" creationId="{01E2858F-D633-D657-F52B-408DDDFEFB78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23" creationId="{24512475-970D-0547-E2F5-67453CE0C3E3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26" creationId="{121A5573-0B8B-0149-4A43-5102243C706E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29" creationId="{FA90660D-C114-A1EC-D5FB-7D2788C0D464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32" creationId="{6E3AFB3A-47A1-AD93-F4C5-06F1B4305DFD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35" creationId="{3CB6995E-ED44-4247-B8A5-D13C0135891B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38" creationId="{B5DCB9D5-4490-BFCA-3FDD-EE08B626734A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42" creationId="{F70CA42F-3768-D64C-5C92-1ECB879C56A9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45" creationId="{3302E21A-8491-508C-3A24-9A80AE3F3401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48" creationId="{804CD9F4-72DF-A20D-5494-D5B3BF9FC7C1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51" creationId="{E78DEF04-990C-8384-B8F2-4D8B51AA05EF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54" creationId="{FAA8CE9A-7641-D85C-08E6-22678B04C93B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57" creationId="{107B4820-D31E-E0EB-F0D2-9E993BC1EE1F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63" creationId="{8710FD68-1463-3514-BABB-02AE7FF8531C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66" creationId="{A65F8A4F-2B3C-AE76-4A08-551065FC206D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70" creationId="{7D1F735F-7F19-D802-CC1D-A1E9322C4A9B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73" creationId="{0E8AC3AC-8393-373E-EBC2-4C26DDD6BABA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76" creationId="{14F0C315-9790-C60C-B0CC-8670AB8B07E3}"/>
          </ac:grpSpMkLst>
        </pc:grpChg>
        <pc:grpChg chg="add del mod">
          <ac:chgData name="Mr. PPT" userId="6442ff2356111531" providerId="LiveId" clId="{FED48FE8-6FC8-442A-9407-A8D44D208BE9}" dt="2022-11-19T00:07:09.102" v="989"/>
          <ac:grpSpMkLst>
            <pc:docMk/>
            <pc:sldMk cId="2635038032" sldId="1923"/>
            <ac:grpSpMk id="79" creationId="{9DB18866-E71D-348D-ECCB-36E729CA0FAC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84" creationId="{8586B577-8B92-A756-8EB1-E50D7BC0D17D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87" creationId="{F246C7B4-EF99-1F51-3C23-5E9D5A22165E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90" creationId="{D829AEBE-AD69-76D9-35DA-56A1FD6A317D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93" creationId="{D67B08A0-36CE-34B2-0A9E-CE581CE155A5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96" creationId="{D60405AF-54F7-B972-4D10-4EA567350D6F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99" creationId="{A116C408-D8B7-D092-5205-F07182E9F504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02" creationId="{23F4A200-1593-9A2B-DDA3-EA9F7760D3B4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05" creationId="{F19AF433-E7C9-9466-42E1-2D83E7C674FE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08" creationId="{F4C7C185-0B4D-4DC5-3148-4FA0434EB4C1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11" creationId="{00FA8984-F5D6-8BA9-7CFE-227344B731A3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14" creationId="{77D35EAE-B45B-8E33-AA3C-8B2BDF00D896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17" creationId="{4B55E20F-C476-D436-F5EA-28EAC0C2F0F3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20" creationId="{37C82131-3312-A6DA-6C68-252F1A5045CB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23" creationId="{BDFDF4E4-D931-4DE6-34E9-262A9B7CC50B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26" creationId="{A1A2FFA8-C96D-4896-9C08-085AFD547D48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29" creationId="{25F88B95-285E-E628-CD23-D46023A98D17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32" creationId="{8D486870-D67B-8D6D-1319-E3BAE2C1F2A1}"/>
          </ac:grpSpMkLst>
        </pc:grpChg>
        <pc:grpChg chg="add del mod">
          <ac:chgData name="Mr. PPT" userId="6442ff2356111531" providerId="LiveId" clId="{FED48FE8-6FC8-442A-9407-A8D44D208BE9}" dt="2022-11-19T00:10:58.432" v="1129" actId="478"/>
          <ac:grpSpMkLst>
            <pc:docMk/>
            <pc:sldMk cId="2635038032" sldId="1923"/>
            <ac:grpSpMk id="135" creationId="{20D9B44A-E78A-4F7F-EF46-060FE8A98FB3}"/>
          </ac:grpSpMkLst>
        </pc:grpChg>
        <pc:grpChg chg="add del mod">
          <ac:chgData name="Mr. PPT" userId="6442ff2356111531" providerId="LiveId" clId="{FED48FE8-6FC8-442A-9407-A8D44D208BE9}" dt="2022-11-19T00:07:46.694" v="1066" actId="478"/>
          <ac:grpSpMkLst>
            <pc:docMk/>
            <pc:sldMk cId="2635038032" sldId="1923"/>
            <ac:grpSpMk id="138" creationId="{1C4FAB6F-4BB8-06E1-89AF-BA2F91A5C719}"/>
          </ac:grpSpMkLst>
        </pc:grpChg>
        <pc:grpChg chg="add del mod">
          <ac:chgData name="Mr. PPT" userId="6442ff2356111531" providerId="LiveId" clId="{FED48FE8-6FC8-442A-9407-A8D44D208BE9}" dt="2022-11-19T00:09:53.976" v="1116" actId="478"/>
          <ac:grpSpMkLst>
            <pc:docMk/>
            <pc:sldMk cId="2635038032" sldId="1923"/>
            <ac:grpSpMk id="141" creationId="{5CBD079F-B511-242D-39FF-0D12DFDA465E}"/>
          </ac:grpSpMkLst>
        </pc:grpChg>
        <pc:grpChg chg="add del mod">
          <ac:chgData name="Mr. PPT" userId="6442ff2356111531" providerId="LiveId" clId="{FED48FE8-6FC8-442A-9407-A8D44D208BE9}" dt="2022-11-19T00:09:53.976" v="1116" actId="478"/>
          <ac:grpSpMkLst>
            <pc:docMk/>
            <pc:sldMk cId="2635038032" sldId="1923"/>
            <ac:grpSpMk id="144" creationId="{2AFC555F-736C-F972-8476-FD92C2F66E11}"/>
          </ac:grpSpMkLst>
        </pc:grpChg>
        <pc:grpChg chg="add del mod">
          <ac:chgData name="Mr. PPT" userId="6442ff2356111531" providerId="LiveId" clId="{FED48FE8-6FC8-442A-9407-A8D44D208BE9}" dt="2022-11-19T00:09:53.976" v="1116" actId="478"/>
          <ac:grpSpMkLst>
            <pc:docMk/>
            <pc:sldMk cId="2635038032" sldId="1923"/>
            <ac:grpSpMk id="147" creationId="{A5037F3F-BE43-1F08-43AF-18DC91A2097F}"/>
          </ac:grpSpMkLst>
        </pc:grpChg>
        <pc:graphicFrameChg chg="add del mod">
          <ac:chgData name="Mr. PPT" userId="6442ff2356111531" providerId="LiveId" clId="{FED48FE8-6FC8-442A-9407-A8D44D208BE9}" dt="2022-11-19T00:07:09.102" v="989"/>
          <ac:graphicFrameMkLst>
            <pc:docMk/>
            <pc:sldMk cId="2635038032" sldId="1923"/>
            <ac:graphicFrameMk id="8" creationId="{5E587F4B-298D-3603-B68C-79FAE92DAD2C}"/>
          </ac:graphicFrameMkLst>
        </pc:graphicFrameChg>
        <pc:graphicFrameChg chg="del">
          <ac:chgData name="Mr. PPT" userId="6442ff2356111531" providerId="LiveId" clId="{FED48FE8-6FC8-442A-9407-A8D44D208BE9}" dt="2022-11-19T00:06:55.692" v="980" actId="478"/>
          <ac:graphicFrameMkLst>
            <pc:docMk/>
            <pc:sldMk cId="2635038032" sldId="1923"/>
            <ac:graphicFrameMk id="19" creationId="{E3706478-1160-4F75-89F1-8BA3BB0EBD88}"/>
          </ac:graphicFrameMkLst>
        </pc:graphicFrameChg>
        <pc:graphicFrameChg chg="add mod modGraphic">
          <ac:chgData name="Mr. PPT" userId="6442ff2356111531" providerId="LiveId" clId="{FED48FE8-6FC8-442A-9407-A8D44D208BE9}" dt="2022-11-19T00:32:57.184" v="1262" actId="207"/>
          <ac:graphicFrameMkLst>
            <pc:docMk/>
            <pc:sldMk cId="2635038032" sldId="1923"/>
            <ac:graphicFrameMk id="82" creationId="{C0613537-0C1A-A824-32EA-2599CD953964}"/>
          </ac:graphicFrameMkLst>
        </pc:graphicFrame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11" creationId="{AFFDA8E9-92E8-BE4B-DD2A-81D1B2C43D0D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12" creationId="{2B909A72-D4FC-FCB0-0CFB-F02FC35B3B89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14" creationId="{20A85EA8-57D0-6FF1-1A96-D9D675AB6858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15" creationId="{D20F027D-BE01-A77C-74F2-8652A78A1A87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17" creationId="{399B7DAD-7D3C-C43E-B65B-4B97F37FC185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18" creationId="{341325FE-63CE-1EB8-FBA2-5456E1DFDAB7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21" creationId="{F5040DB8-7185-0766-5A90-A61BD4C5E92D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22" creationId="{5BEC92AA-A280-379E-4506-D66602932EB8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24" creationId="{C74DFD2A-8133-1841-AA61-23E594320A3B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25" creationId="{D07D0505-A95A-8561-603A-0DD7093897CF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27" creationId="{6A79BB86-616C-AB08-8262-66EB42BF1E2E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28" creationId="{FEEEA5F0-9458-82CE-EEE7-D7DF6014F1F6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30" creationId="{3444AAAB-98ED-C16A-974F-A8D647C10A25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31" creationId="{E9AEA592-2C08-B236-EACC-5F1A2B7FD643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33" creationId="{7AAB4338-8936-F9F8-0922-90E990DE763C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34" creationId="{7E535F03-D962-4899-D7BF-D55C9B9BD7E4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36" creationId="{9CD029D8-7988-5A3A-8E7C-C123077A3B97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37" creationId="{7DEEEDA8-7238-DD0C-03C9-7263FB483C0F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39" creationId="{E63880CE-F480-03F5-07FB-80693FD0B698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40" creationId="{6216AE52-9100-D372-268D-FFCE367A685B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43" creationId="{AD9F889B-1711-4974-4D82-F6DEECB5DFFC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44" creationId="{C8F5C65B-BF90-64F7-EC2F-8EBB6F1AEDC4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46" creationId="{821288B4-6A9B-B7F1-930A-6443C54A3EA5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47" creationId="{0AC7D7D0-1034-3866-96A7-E44843A92F05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49" creationId="{99EB5DFA-CCEC-C0C9-D7DB-FA5C78AA6C07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50" creationId="{4F3ECFD4-21DB-BC4C-F082-DD7E5ED171D5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52" creationId="{E27C85E4-068C-E21F-5B2C-45C58A9F9C57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53" creationId="{F1A5EB5B-9FC3-13E3-B37B-A51051ECC5C1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55" creationId="{EDDB4A05-6E0B-E3EF-8037-A52AE9BBA135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56" creationId="{2393F7CC-858D-D9D7-57E4-D67F2B989D28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58" creationId="{D346801F-DC0E-DCBD-59EF-89DBB4E94DFC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62" creationId="{BE74E8CD-D715-A3FC-39BC-5A52AF26740B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64" creationId="{F08C7F3F-EFBA-228E-7404-E221BC34E497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65" creationId="{E938B2AC-FCB2-35B6-7FC5-B7DD6248BD25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68" creationId="{2D5FA8C9-F5A0-B7CD-114C-B950566D9637}"/>
          </ac:cxnSpMkLst>
        </pc:cxnChg>
        <pc:cxnChg chg="mod">
          <ac:chgData name="Mr. PPT" userId="6442ff2356111531" providerId="LiveId" clId="{FED48FE8-6FC8-442A-9407-A8D44D208BE9}" dt="2022-11-19T00:07:01.659" v="981"/>
          <ac:cxnSpMkLst>
            <pc:docMk/>
            <pc:sldMk cId="2635038032" sldId="1923"/>
            <ac:cxnSpMk id="69" creationId="{7185C896-FF23-20BF-1AD3-C478AA85D879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85" creationId="{DAACD135-1CD5-503C-B947-46ABF48EE4C6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86" creationId="{DC6D875D-5CBD-6E97-4C44-6B312D9A09A0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88" creationId="{48560CA1-5BCF-AC6D-3CD8-5AAAFB8AF67C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89" creationId="{4851F23E-FD4F-D54F-846D-35E0DDCEF86B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91" creationId="{C58F9283-9E5B-C225-3F38-80F6ECCB3755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92" creationId="{A009B615-AE7F-8197-1BAA-AE5EF8EFD172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94" creationId="{0C8F7FFE-8FCA-67C5-B6DD-837F6AD4B03B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95" creationId="{2D9CC39A-76B2-F224-A6B4-00EFE4FA2B57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97" creationId="{8862F7B4-EFDF-484F-0B01-A2A5054B4D13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98" creationId="{1D770CBB-DACB-7FC4-92B3-38A77583959B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00" creationId="{5822F589-73A7-191F-5490-2A9C25726220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01" creationId="{5EC436FB-E3CE-85CA-8030-07D615FF87EC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03" creationId="{7A5EDFCA-BEE9-4535-61CE-A82949DA1389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04" creationId="{D4D3A53B-B275-BF9B-E3B9-CE06A8BFCC59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06" creationId="{4AA13D80-5F10-19F2-1C0A-82B1A1E650C6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07" creationId="{F008120C-090B-1331-6DCA-ABA3C84A01DA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09" creationId="{CE4C5C69-59B1-A3D2-5DD3-6FCE613BF503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10" creationId="{2B3A8D54-C137-58DC-2505-F2A63768CD70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12" creationId="{37F362DB-2429-5DAE-2A31-3A59514C8A87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13" creationId="{0BFBDD00-00F0-7FF4-116E-A9F7F8CA6315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15" creationId="{0E9D4B6A-F632-F03A-72A6-7760E4981AEE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16" creationId="{43AC7C8C-ADCF-A55B-BB3F-B55D501A11DE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18" creationId="{53A7073A-1349-2026-27C9-C15C159CE79F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19" creationId="{96967F57-6F4F-5EF3-CDB7-9D907A2776B6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21" creationId="{FEF9E89D-FB06-A78B-13C1-D2791AC23BF0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22" creationId="{7C17662E-44E2-89FC-9687-FE5172A0F7CB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24" creationId="{3DDFFAB8-299B-FCB3-9664-724B1480C9B8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25" creationId="{603C40FE-4831-2F67-50BE-F3EA36A30CA3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27" creationId="{8181E4A0-9999-D6DF-D472-C7EBCB78A065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28" creationId="{C48704A6-7B8E-52C4-E562-04A9A08976B0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30" creationId="{C080BCB9-17EB-F2AB-81CB-DD47F59405D0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31" creationId="{32CBAAB6-C838-91BF-B193-4CB22D88F0BA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33" creationId="{0A5BB49B-A20F-B285-05A7-38F589500B61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34" creationId="{2CC9ECF8-76D1-5522-0274-3247BCA0AF7D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36" creationId="{41D66134-FF3E-35C4-9C57-C2276DA596F7}"/>
          </ac:cxnSpMkLst>
        </pc:cxnChg>
        <pc:cxnChg chg="mod">
          <ac:chgData name="Mr. PPT" userId="6442ff2356111531" providerId="LiveId" clId="{FED48FE8-6FC8-442A-9407-A8D44D208BE9}" dt="2022-11-19T00:07:10.064" v="990"/>
          <ac:cxnSpMkLst>
            <pc:docMk/>
            <pc:sldMk cId="2635038032" sldId="1923"/>
            <ac:cxnSpMk id="137" creationId="{4FB82A73-3337-B778-51C6-753E2BBD9DB6}"/>
          </ac:cxnSpMkLst>
        </pc:cxnChg>
        <pc:cxnChg chg="add del mod">
          <ac:chgData name="Mr. PPT" userId="6442ff2356111531" providerId="LiveId" clId="{FED48FE8-6FC8-442A-9407-A8D44D208BE9}" dt="2022-11-19T00:10:46.797" v="1128" actId="478"/>
          <ac:cxnSpMkLst>
            <pc:docMk/>
            <pc:sldMk cId="2635038032" sldId="1923"/>
            <ac:cxnSpMk id="154" creationId="{E00521AC-8197-81DA-816B-847EDFED30E9}"/>
          </ac:cxnSpMkLst>
        </pc:cxnChg>
        <pc:cxnChg chg="add del mod">
          <ac:chgData name="Mr. PPT" userId="6442ff2356111531" providerId="LiveId" clId="{FED48FE8-6FC8-442A-9407-A8D44D208BE9}" dt="2022-11-19T00:10:46.797" v="1128" actId="478"/>
          <ac:cxnSpMkLst>
            <pc:docMk/>
            <pc:sldMk cId="2635038032" sldId="1923"/>
            <ac:cxnSpMk id="155" creationId="{18F9D151-A91B-478C-917B-7544294F4627}"/>
          </ac:cxnSpMkLst>
        </pc:cxnChg>
        <pc:cxnChg chg="add del mod">
          <ac:chgData name="Mr. PPT" userId="6442ff2356111531" providerId="LiveId" clId="{FED48FE8-6FC8-442A-9407-A8D44D208BE9}" dt="2022-11-19T00:10:46.797" v="1128" actId="478"/>
          <ac:cxnSpMkLst>
            <pc:docMk/>
            <pc:sldMk cId="2635038032" sldId="1923"/>
            <ac:cxnSpMk id="156" creationId="{BB1B18FA-1535-8606-DE3F-C85F439126AC}"/>
          </ac:cxnSpMkLst>
        </pc:cxnChg>
        <pc:cxnChg chg="add del mod">
          <ac:chgData name="Mr. PPT" userId="6442ff2356111531" providerId="LiveId" clId="{FED48FE8-6FC8-442A-9407-A8D44D208BE9}" dt="2022-11-19T00:10:46.797" v="1128" actId="478"/>
          <ac:cxnSpMkLst>
            <pc:docMk/>
            <pc:sldMk cId="2635038032" sldId="1923"/>
            <ac:cxnSpMk id="157" creationId="{7167152E-D300-05DF-4B75-874F527FBC66}"/>
          </ac:cxnSpMkLst>
        </pc:cxnChg>
      </pc:sldChg>
      <pc:sldChg chg="addSp delSp modSp add mod">
        <pc:chgData name="Mr. PPT" userId="6442ff2356111531" providerId="LiveId" clId="{FED48FE8-6FC8-442A-9407-A8D44D208BE9}" dt="2022-11-19T02:16:04.047" v="1329" actId="478"/>
        <pc:sldMkLst>
          <pc:docMk/>
          <pc:sldMk cId="80835128" sldId="1924"/>
        </pc:sldMkLst>
        <pc:spChg chg="mod">
          <ac:chgData name="Mr. PPT" userId="6442ff2356111531" providerId="LiveId" clId="{FED48FE8-6FC8-442A-9407-A8D44D208BE9}" dt="2022-11-19T02:15:55.739" v="1323" actId="1035"/>
          <ac:spMkLst>
            <pc:docMk/>
            <pc:sldMk cId="80835128" sldId="1924"/>
            <ac:spMk id="7" creationId="{2AFEF742-0D7C-491E-AF74-811BC68900E5}"/>
          </ac:spMkLst>
        </pc:spChg>
        <pc:spChg chg="add del mod">
          <ac:chgData name="Mr. PPT" userId="6442ff2356111531" providerId="LiveId" clId="{FED48FE8-6FC8-442A-9407-A8D44D208BE9}" dt="2022-11-19T02:11:52.462" v="1276" actId="478"/>
          <ac:spMkLst>
            <pc:docMk/>
            <pc:sldMk cId="80835128" sldId="1924"/>
            <ac:spMk id="9" creationId="{57A33B1D-9790-62A4-3E82-799701F1ECF9}"/>
          </ac:spMkLst>
        </pc:spChg>
        <pc:spChg chg="add del mod">
          <ac:chgData name="Mr. PPT" userId="6442ff2356111531" providerId="LiveId" clId="{FED48FE8-6FC8-442A-9407-A8D44D208BE9}" dt="2022-11-19T02:11:52.462" v="1276" actId="478"/>
          <ac:spMkLst>
            <pc:docMk/>
            <pc:sldMk cId="80835128" sldId="1924"/>
            <ac:spMk id="10" creationId="{CD469E0E-6CD1-F601-68C3-7BE5F83B5D95}"/>
          </ac:spMkLst>
        </pc:spChg>
        <pc:spChg chg="add del mod">
          <ac:chgData name="Mr. PPT" userId="6442ff2356111531" providerId="LiveId" clId="{FED48FE8-6FC8-442A-9407-A8D44D208BE9}" dt="2022-11-19T02:11:52.462" v="1276" actId="478"/>
          <ac:spMkLst>
            <pc:docMk/>
            <pc:sldMk cId="80835128" sldId="1924"/>
            <ac:spMk id="11" creationId="{3A98445E-66E4-4E88-C450-8369431FFE44}"/>
          </ac:spMkLst>
        </pc:spChg>
        <pc:spChg chg="add del mod">
          <ac:chgData name="Mr. PPT" userId="6442ff2356111531" providerId="LiveId" clId="{FED48FE8-6FC8-442A-9407-A8D44D208BE9}" dt="2022-11-19T02:11:52.462" v="1276" actId="478"/>
          <ac:spMkLst>
            <pc:docMk/>
            <pc:sldMk cId="80835128" sldId="1924"/>
            <ac:spMk id="12" creationId="{D41CED17-3326-63F7-3B0A-F571771D8D01}"/>
          </ac:spMkLst>
        </pc:spChg>
        <pc:spChg chg="add mod">
          <ac:chgData name="Mr. PPT" userId="6442ff2356111531" providerId="LiveId" clId="{FED48FE8-6FC8-442A-9407-A8D44D208BE9}" dt="2022-11-19T02:10:59.529" v="1272" actId="164"/>
          <ac:spMkLst>
            <pc:docMk/>
            <pc:sldMk cId="80835128" sldId="1924"/>
            <ac:spMk id="14" creationId="{9E4DC4F6-3438-63F4-79E4-D89E4B66C9DA}"/>
          </ac:spMkLst>
        </pc:spChg>
        <pc:spChg chg="add mod">
          <ac:chgData name="Mr. PPT" userId="6442ff2356111531" providerId="LiveId" clId="{FED48FE8-6FC8-442A-9407-A8D44D208BE9}" dt="2022-11-19T02:10:59.529" v="1272" actId="164"/>
          <ac:spMkLst>
            <pc:docMk/>
            <pc:sldMk cId="80835128" sldId="1924"/>
            <ac:spMk id="15" creationId="{5F373034-268D-2817-CCEA-D63C47B273EF}"/>
          </ac:spMkLst>
        </pc:spChg>
        <pc:spChg chg="add mod">
          <ac:chgData name="Mr. PPT" userId="6442ff2356111531" providerId="LiveId" clId="{FED48FE8-6FC8-442A-9407-A8D44D208BE9}" dt="2022-11-19T02:11:01.110" v="1273" actId="164"/>
          <ac:spMkLst>
            <pc:docMk/>
            <pc:sldMk cId="80835128" sldId="1924"/>
            <ac:spMk id="17" creationId="{8041E010-983A-5FB7-91B0-37269C7F3AA6}"/>
          </ac:spMkLst>
        </pc:spChg>
        <pc:spChg chg="add mod">
          <ac:chgData name="Mr. PPT" userId="6442ff2356111531" providerId="LiveId" clId="{FED48FE8-6FC8-442A-9407-A8D44D208BE9}" dt="2022-11-19T02:11:01.110" v="1273" actId="164"/>
          <ac:spMkLst>
            <pc:docMk/>
            <pc:sldMk cId="80835128" sldId="1924"/>
            <ac:spMk id="18" creationId="{847B4476-15F4-477C-45D5-AFC69024B984}"/>
          </ac:spMkLst>
        </pc:spChg>
        <pc:spChg chg="del">
          <ac:chgData name="Mr. PPT" userId="6442ff2356111531" providerId="LiveId" clId="{FED48FE8-6FC8-442A-9407-A8D44D208BE9}" dt="2022-11-19T02:08:41.895" v="1267" actId="478"/>
          <ac:spMkLst>
            <pc:docMk/>
            <pc:sldMk cId="80835128" sldId="1924"/>
            <ac:spMk id="83" creationId="{178437DD-4F5F-7770-1918-AD3E4BD1B2D0}"/>
          </ac:spMkLst>
        </pc:spChg>
        <pc:spChg chg="del">
          <ac:chgData name="Mr. PPT" userId="6442ff2356111531" providerId="LiveId" clId="{FED48FE8-6FC8-442A-9407-A8D44D208BE9}" dt="2022-11-19T02:08:41.895" v="1267" actId="478"/>
          <ac:spMkLst>
            <pc:docMk/>
            <pc:sldMk cId="80835128" sldId="1924"/>
            <ac:spMk id="150" creationId="{E3B3B80C-1F5D-869D-185E-FC2834DAD225}"/>
          </ac:spMkLst>
        </pc:spChg>
        <pc:spChg chg="del">
          <ac:chgData name="Mr. PPT" userId="6442ff2356111531" providerId="LiveId" clId="{FED48FE8-6FC8-442A-9407-A8D44D208BE9}" dt="2022-11-19T02:08:41.895" v="1267" actId="478"/>
          <ac:spMkLst>
            <pc:docMk/>
            <pc:sldMk cId="80835128" sldId="1924"/>
            <ac:spMk id="151" creationId="{70BD3349-8EC3-F5AB-E0AC-3E7754A33F70}"/>
          </ac:spMkLst>
        </pc:spChg>
        <pc:spChg chg="del">
          <ac:chgData name="Mr. PPT" userId="6442ff2356111531" providerId="LiveId" clId="{FED48FE8-6FC8-442A-9407-A8D44D208BE9}" dt="2022-11-19T02:08:41.895" v="1267" actId="478"/>
          <ac:spMkLst>
            <pc:docMk/>
            <pc:sldMk cId="80835128" sldId="1924"/>
            <ac:spMk id="152" creationId="{53C8D2C6-F245-C640-51BD-39F48052E6EF}"/>
          </ac:spMkLst>
        </pc:spChg>
        <pc:spChg chg="del">
          <ac:chgData name="Mr. PPT" userId="6442ff2356111531" providerId="LiveId" clId="{FED48FE8-6FC8-442A-9407-A8D44D208BE9}" dt="2022-11-19T02:08:41.895" v="1267" actId="478"/>
          <ac:spMkLst>
            <pc:docMk/>
            <pc:sldMk cId="80835128" sldId="1924"/>
            <ac:spMk id="158" creationId="{81645FAB-FE9A-BAA0-E85B-788E2F7FB0D1}"/>
          </ac:spMkLst>
        </pc:spChg>
        <pc:spChg chg="del">
          <ac:chgData name="Mr. PPT" userId="6442ff2356111531" providerId="LiveId" clId="{FED48FE8-6FC8-442A-9407-A8D44D208BE9}" dt="2022-11-19T02:08:41.895" v="1267" actId="478"/>
          <ac:spMkLst>
            <pc:docMk/>
            <pc:sldMk cId="80835128" sldId="1924"/>
            <ac:spMk id="159" creationId="{A0E7421C-F5FD-9893-C9AE-21A7A750B38C}"/>
          </ac:spMkLst>
        </pc:spChg>
        <pc:grpChg chg="add mod">
          <ac:chgData name="Mr. PPT" userId="6442ff2356111531" providerId="LiveId" clId="{FED48FE8-6FC8-442A-9407-A8D44D208BE9}" dt="2022-11-19T02:16:00.806" v="1328" actId="1035"/>
          <ac:grpSpMkLst>
            <pc:docMk/>
            <pc:sldMk cId="80835128" sldId="1924"/>
            <ac:grpSpMk id="19" creationId="{0774C73E-08A9-7843-E477-4073FFF33F60}"/>
          </ac:grpSpMkLst>
        </pc:grpChg>
        <pc:grpChg chg="add mod">
          <ac:chgData name="Mr. PPT" userId="6442ff2356111531" providerId="LiveId" clId="{FED48FE8-6FC8-442A-9407-A8D44D208BE9}" dt="2022-11-19T02:16:00.806" v="1328" actId="1035"/>
          <ac:grpSpMkLst>
            <pc:docMk/>
            <pc:sldMk cId="80835128" sldId="1924"/>
            <ac:grpSpMk id="20" creationId="{42F9D077-C104-B062-F5DA-8C0C83D78E76}"/>
          </ac:grpSpMkLst>
        </pc:grpChg>
        <pc:graphicFrameChg chg="add mod">
          <ac:chgData name="Mr. PPT" userId="6442ff2356111531" providerId="LiveId" clId="{FED48FE8-6FC8-442A-9407-A8D44D208BE9}" dt="2022-11-19T02:15:23.037" v="1314" actId="2711"/>
          <ac:graphicFrameMkLst>
            <pc:docMk/>
            <pc:sldMk cId="80835128" sldId="1924"/>
            <ac:graphicFrameMk id="8" creationId="{2A6D06A3-CEA3-FB38-CBA9-3491A6DCE16D}"/>
          </ac:graphicFrameMkLst>
        </pc:graphicFrameChg>
        <pc:graphicFrameChg chg="del">
          <ac:chgData name="Mr. PPT" userId="6442ff2356111531" providerId="LiveId" clId="{FED48FE8-6FC8-442A-9407-A8D44D208BE9}" dt="2022-11-19T02:08:41.895" v="1267" actId="478"/>
          <ac:graphicFrameMkLst>
            <pc:docMk/>
            <pc:sldMk cId="80835128" sldId="1924"/>
            <ac:graphicFrameMk id="82" creationId="{C0613537-0C1A-A824-32EA-2599CD953964}"/>
          </ac:graphicFrameMkLst>
        </pc:graphicFrameChg>
        <pc:picChg chg="add mod">
          <ac:chgData name="Mr. PPT" userId="6442ff2356111531" providerId="LiveId" clId="{FED48FE8-6FC8-442A-9407-A8D44D208BE9}" dt="2022-11-19T02:10:59.529" v="1272" actId="164"/>
          <ac:picMkLst>
            <pc:docMk/>
            <pc:sldMk cId="80835128" sldId="1924"/>
            <ac:picMk id="13" creationId="{700203FA-A803-7442-3AEA-6EC826E4FB22}"/>
          </ac:picMkLst>
        </pc:picChg>
        <pc:picChg chg="add mod">
          <ac:chgData name="Mr. PPT" userId="6442ff2356111531" providerId="LiveId" clId="{FED48FE8-6FC8-442A-9407-A8D44D208BE9}" dt="2022-11-19T02:11:01.110" v="1273" actId="164"/>
          <ac:picMkLst>
            <pc:docMk/>
            <pc:sldMk cId="80835128" sldId="1924"/>
            <ac:picMk id="16" creationId="{2C8414E5-A15F-5278-F4DA-3F9188AFE4D7}"/>
          </ac:picMkLst>
        </pc:picChg>
        <pc:cxnChg chg="add del mod">
          <ac:chgData name="Mr. PPT" userId="6442ff2356111531" providerId="LiveId" clId="{FED48FE8-6FC8-442A-9407-A8D44D208BE9}" dt="2022-11-19T02:16:04.047" v="1329" actId="478"/>
          <ac:cxnSpMkLst>
            <pc:docMk/>
            <pc:sldMk cId="80835128" sldId="1924"/>
            <ac:cxnSpMk id="22" creationId="{C1EC933E-712A-4E28-2E78-606868572EA5}"/>
          </ac:cxnSpMkLst>
        </pc:cxnChg>
      </pc:sldChg>
      <pc:sldChg chg="add del">
        <pc:chgData name="Mr. PPT" userId="6442ff2356111531" providerId="LiveId" clId="{FED48FE8-6FC8-442A-9407-A8D44D208BE9}" dt="2022-11-19T12:35:17.096" v="1336" actId="2890"/>
        <pc:sldMkLst>
          <pc:docMk/>
          <pc:sldMk cId="1072873138" sldId="1925"/>
        </pc:sldMkLst>
      </pc:sldChg>
      <pc:sldChg chg="addSp delSp modSp add mod ord">
        <pc:chgData name="Mr. PPT" userId="6442ff2356111531" providerId="LiveId" clId="{FED48FE8-6FC8-442A-9407-A8D44D208BE9}" dt="2022-11-25T02:33:04.919" v="3520" actId="1076"/>
        <pc:sldMkLst>
          <pc:docMk/>
          <pc:sldMk cId="2036413463" sldId="1925"/>
        </pc:sldMkLst>
        <pc:spChg chg="add mod">
          <ac:chgData name="Mr. PPT" userId="6442ff2356111531" providerId="LiveId" clId="{FED48FE8-6FC8-442A-9407-A8D44D208BE9}" dt="2022-11-19T12:45:05.208" v="1364" actId="164"/>
          <ac:spMkLst>
            <pc:docMk/>
            <pc:sldMk cId="2036413463" sldId="1925"/>
            <ac:spMk id="11" creationId="{23D78D93-D011-F3D8-8374-23C711A87194}"/>
          </ac:spMkLst>
        </pc:spChg>
        <pc:spChg chg="add mod">
          <ac:chgData name="Mr. PPT" userId="6442ff2356111531" providerId="LiveId" clId="{FED48FE8-6FC8-442A-9407-A8D44D208BE9}" dt="2022-11-19T12:45:05.208" v="1364" actId="164"/>
          <ac:spMkLst>
            <pc:docMk/>
            <pc:sldMk cId="2036413463" sldId="1925"/>
            <ac:spMk id="12" creationId="{ECF98CDB-78A1-2C16-E48D-C7AC356C4207}"/>
          </ac:spMkLst>
        </pc:spChg>
        <pc:spChg chg="mod ord">
          <ac:chgData name="Mr. PPT" userId="6442ff2356111531" providerId="LiveId" clId="{FED48FE8-6FC8-442A-9407-A8D44D208BE9}" dt="2022-11-19T12:47:33.360" v="1390" actId="167"/>
          <ac:spMkLst>
            <pc:docMk/>
            <pc:sldMk cId="2036413463" sldId="1925"/>
            <ac:spMk id="13" creationId="{792DCCC1-AFD3-B128-3969-959BA0066567}"/>
          </ac:spMkLst>
        </pc:spChg>
        <pc:spChg chg="add mod">
          <ac:chgData name="Mr. PPT" userId="6442ff2356111531" providerId="LiveId" clId="{FED48FE8-6FC8-442A-9407-A8D44D208BE9}" dt="2022-11-19T12:45:04.117" v="1363" actId="164"/>
          <ac:spMkLst>
            <pc:docMk/>
            <pc:sldMk cId="2036413463" sldId="1925"/>
            <ac:spMk id="17" creationId="{0F75DE0F-CC4D-A129-A724-DCE670F24D13}"/>
          </ac:spMkLst>
        </pc:spChg>
        <pc:spChg chg="add mod">
          <ac:chgData name="Mr. PPT" userId="6442ff2356111531" providerId="LiveId" clId="{FED48FE8-6FC8-442A-9407-A8D44D208BE9}" dt="2022-11-19T12:45:04.117" v="1363" actId="164"/>
          <ac:spMkLst>
            <pc:docMk/>
            <pc:sldMk cId="2036413463" sldId="1925"/>
            <ac:spMk id="18" creationId="{A6D7F894-09A0-997B-4E7B-9C0B5CF6B37B}"/>
          </ac:spMkLst>
        </pc:spChg>
        <pc:spChg chg="add mod">
          <ac:chgData name="Mr. PPT" userId="6442ff2356111531" providerId="LiveId" clId="{FED48FE8-6FC8-442A-9407-A8D44D208BE9}" dt="2022-11-19T12:45:01.859" v="1362" actId="164"/>
          <ac:spMkLst>
            <pc:docMk/>
            <pc:sldMk cId="2036413463" sldId="1925"/>
            <ac:spMk id="20" creationId="{2E309B4A-70FC-31E5-D29A-5BB2482C6CBB}"/>
          </ac:spMkLst>
        </pc:spChg>
        <pc:spChg chg="add mod">
          <ac:chgData name="Mr. PPT" userId="6442ff2356111531" providerId="LiveId" clId="{FED48FE8-6FC8-442A-9407-A8D44D208BE9}" dt="2022-11-19T12:45:01.859" v="1362" actId="164"/>
          <ac:spMkLst>
            <pc:docMk/>
            <pc:sldMk cId="2036413463" sldId="1925"/>
            <ac:spMk id="21" creationId="{2ABD5632-7C51-6B83-85CA-CA51124C9E8C}"/>
          </ac:spMkLst>
        </pc:spChg>
        <pc:spChg chg="mod">
          <ac:chgData name="Mr. PPT" userId="6442ff2356111531" providerId="LiveId" clId="{FED48FE8-6FC8-442A-9407-A8D44D208BE9}" dt="2022-11-19T12:43:32.780" v="1344" actId="1076"/>
          <ac:spMkLst>
            <pc:docMk/>
            <pc:sldMk cId="2036413463" sldId="1925"/>
            <ac:spMk id="41" creationId="{F61FBFA5-2054-4DB8-916E-11EAE433D6F3}"/>
          </ac:spMkLst>
        </pc:spChg>
        <pc:grpChg chg="add mod">
          <ac:chgData name="Mr. PPT" userId="6442ff2356111531" providerId="LiveId" clId="{FED48FE8-6FC8-442A-9407-A8D44D208BE9}" dt="2022-11-19T12:45:23.080" v="1370" actId="465"/>
          <ac:grpSpMkLst>
            <pc:docMk/>
            <pc:sldMk cId="2036413463" sldId="1925"/>
            <ac:grpSpMk id="23" creationId="{886B35F2-DA1E-E2EE-7EAC-4748C7DD1447}"/>
          </ac:grpSpMkLst>
        </pc:grpChg>
        <pc:grpChg chg="add mod">
          <ac:chgData name="Mr. PPT" userId="6442ff2356111531" providerId="LiveId" clId="{FED48FE8-6FC8-442A-9407-A8D44D208BE9}" dt="2022-11-19T12:45:44.125" v="1373" actId="465"/>
          <ac:grpSpMkLst>
            <pc:docMk/>
            <pc:sldMk cId="2036413463" sldId="1925"/>
            <ac:grpSpMk id="24" creationId="{B87B7B0A-39CB-A91F-32FE-8663D96F6552}"/>
          </ac:grpSpMkLst>
        </pc:grpChg>
        <pc:grpChg chg="add mod">
          <ac:chgData name="Mr. PPT" userId="6442ff2356111531" providerId="LiveId" clId="{FED48FE8-6FC8-442A-9407-A8D44D208BE9}" dt="2022-11-19T12:45:42.312" v="1372" actId="1076"/>
          <ac:grpSpMkLst>
            <pc:docMk/>
            <pc:sldMk cId="2036413463" sldId="1925"/>
            <ac:grpSpMk id="25" creationId="{5D854F36-7DF7-296E-634A-21DDAF5AC905}"/>
          </ac:grpSpMkLst>
        </pc:grpChg>
        <pc:graphicFrameChg chg="del">
          <ac:chgData name="Mr. PPT" userId="6442ff2356111531" providerId="LiveId" clId="{FED48FE8-6FC8-442A-9407-A8D44D208BE9}" dt="2022-11-19T12:35:27.953" v="1340" actId="478"/>
          <ac:graphicFrameMkLst>
            <pc:docMk/>
            <pc:sldMk cId="2036413463" sldId="1925"/>
            <ac:graphicFrameMk id="9" creationId="{37CEE9BE-A686-B7B8-2C91-52806AA03D3C}"/>
          </ac:graphicFrameMkLst>
        </pc:graphicFrameChg>
        <pc:picChg chg="add mod">
          <ac:chgData name="Mr. PPT" userId="6442ff2356111531" providerId="LiveId" clId="{FED48FE8-6FC8-442A-9407-A8D44D208BE9}" dt="2022-11-19T12:45:05.208" v="1364" actId="164"/>
          <ac:picMkLst>
            <pc:docMk/>
            <pc:sldMk cId="2036413463" sldId="1925"/>
            <ac:picMk id="10" creationId="{D97168EB-07B1-B8DD-704E-39EB461D84B9}"/>
          </ac:picMkLst>
        </pc:picChg>
        <pc:picChg chg="add mod">
          <ac:chgData name="Mr. PPT" userId="6442ff2356111531" providerId="LiveId" clId="{FED48FE8-6FC8-442A-9407-A8D44D208BE9}" dt="2022-11-19T12:45:04.117" v="1363" actId="164"/>
          <ac:picMkLst>
            <pc:docMk/>
            <pc:sldMk cId="2036413463" sldId="1925"/>
            <ac:picMk id="16" creationId="{B4DF2552-35A3-944B-8B37-285420A5B15D}"/>
          </ac:picMkLst>
        </pc:picChg>
        <pc:picChg chg="add mod">
          <ac:chgData name="Mr. PPT" userId="6442ff2356111531" providerId="LiveId" clId="{FED48FE8-6FC8-442A-9407-A8D44D208BE9}" dt="2022-11-19T12:45:01.859" v="1362" actId="164"/>
          <ac:picMkLst>
            <pc:docMk/>
            <pc:sldMk cId="2036413463" sldId="1925"/>
            <ac:picMk id="19" creationId="{669CC787-62F6-3283-0390-6C120F06140A}"/>
          </ac:picMkLst>
        </pc:picChg>
        <pc:picChg chg="add mod">
          <ac:chgData name="Mr. PPT" userId="6442ff2356111531" providerId="LiveId" clId="{FED48FE8-6FC8-442A-9407-A8D44D208BE9}" dt="2022-11-25T02:33:04.919" v="3520" actId="1076"/>
          <ac:picMkLst>
            <pc:docMk/>
            <pc:sldMk cId="2036413463" sldId="1925"/>
            <ac:picMk id="22" creationId="{836AD937-926D-68D4-674C-069ABD3B0201}"/>
          </ac:picMkLst>
        </pc:picChg>
        <pc:picChg chg="add mod ord modCrop">
          <ac:chgData name="Mr. PPT" userId="6442ff2356111531" providerId="LiveId" clId="{FED48FE8-6FC8-442A-9407-A8D44D208BE9}" dt="2022-11-19T12:47:31.623" v="1389" actId="167"/>
          <ac:picMkLst>
            <pc:docMk/>
            <pc:sldMk cId="2036413463" sldId="1925"/>
            <ac:picMk id="26" creationId="{D6CFF813-9BCA-CD1B-8B46-FE7AA71181B6}"/>
          </ac:picMkLst>
        </pc:picChg>
      </pc:sldChg>
      <pc:sldChg chg="addSp delSp modSp mod modAnim">
        <pc:chgData name="Mr. PPT" userId="6442ff2356111531" providerId="LiveId" clId="{FED48FE8-6FC8-442A-9407-A8D44D208BE9}" dt="2022-11-25T02:33:01.327" v="3518" actId="165"/>
        <pc:sldMkLst>
          <pc:docMk/>
          <pc:sldMk cId="2218880566" sldId="1926"/>
        </pc:sldMkLst>
        <pc:spChg chg="mod topLvl">
          <ac:chgData name="Mr. PPT" userId="6442ff2356111531" providerId="LiveId" clId="{FED48FE8-6FC8-442A-9407-A8D44D208BE9}" dt="2022-11-25T02:26:45.190" v="3390" actId="165"/>
          <ac:spMkLst>
            <pc:docMk/>
            <pc:sldMk cId="2218880566" sldId="1926"/>
            <ac:spMk id="53" creationId="{6A91A493-D231-4079-B974-B0C05DF0D05A}"/>
          </ac:spMkLst>
        </pc:spChg>
        <pc:spChg chg="mod topLvl">
          <ac:chgData name="Mr. PPT" userId="6442ff2356111531" providerId="LiveId" clId="{FED48FE8-6FC8-442A-9407-A8D44D208BE9}" dt="2022-11-25T02:26:45.190" v="3390" actId="165"/>
          <ac:spMkLst>
            <pc:docMk/>
            <pc:sldMk cId="2218880566" sldId="1926"/>
            <ac:spMk id="54" creationId="{9FD1C995-6AFE-4741-A09E-91FB06860E23}"/>
          </ac:spMkLst>
        </pc:spChg>
        <pc:spChg chg="mod topLvl">
          <ac:chgData name="Mr. PPT" userId="6442ff2356111531" providerId="LiveId" clId="{FED48FE8-6FC8-442A-9407-A8D44D208BE9}" dt="2022-11-25T02:26:45.190" v="3390" actId="165"/>
          <ac:spMkLst>
            <pc:docMk/>
            <pc:sldMk cId="2218880566" sldId="1926"/>
            <ac:spMk id="55" creationId="{48781590-A0FD-4470-A053-1F0D3489A6A0}"/>
          </ac:spMkLst>
        </pc:spChg>
        <pc:spChg chg="mod topLvl">
          <ac:chgData name="Mr. PPT" userId="6442ff2356111531" providerId="LiveId" clId="{FED48FE8-6FC8-442A-9407-A8D44D208BE9}" dt="2022-11-25T02:26:45.190" v="3390" actId="165"/>
          <ac:spMkLst>
            <pc:docMk/>
            <pc:sldMk cId="2218880566" sldId="1926"/>
            <ac:spMk id="56" creationId="{FB7EC5B8-29FE-4270-8A60-F48EFDFD0991}"/>
          </ac:spMkLst>
        </pc:spChg>
        <pc:spChg chg="mod topLvl">
          <ac:chgData name="Mr. PPT" userId="6442ff2356111531" providerId="LiveId" clId="{FED48FE8-6FC8-442A-9407-A8D44D208BE9}" dt="2022-11-25T02:26:45.190" v="3390" actId="165"/>
          <ac:spMkLst>
            <pc:docMk/>
            <pc:sldMk cId="2218880566" sldId="1926"/>
            <ac:spMk id="57" creationId="{F03FEE94-AA93-44A0-941A-9F19E13D3E86}"/>
          </ac:spMkLst>
        </pc:spChg>
        <pc:spChg chg="mod topLvl">
          <ac:chgData name="Mr. PPT" userId="6442ff2356111531" providerId="LiveId" clId="{FED48FE8-6FC8-442A-9407-A8D44D208BE9}" dt="2022-11-25T02:26:45.190" v="3390" actId="165"/>
          <ac:spMkLst>
            <pc:docMk/>
            <pc:sldMk cId="2218880566" sldId="1926"/>
            <ac:spMk id="58" creationId="{44F6B88F-198F-4B2A-B964-A304D349ECDD}"/>
          </ac:spMkLst>
        </pc:spChg>
        <pc:spChg chg="del">
          <ac:chgData name="Mr. PPT" userId="6442ff2356111531" providerId="LiveId" clId="{FED48FE8-6FC8-442A-9407-A8D44D208BE9}" dt="2022-11-25T02:26:25.274" v="3384" actId="478"/>
          <ac:spMkLst>
            <pc:docMk/>
            <pc:sldMk cId="2218880566" sldId="1926"/>
            <ac:spMk id="64" creationId="{25B732B7-0399-4F30-B50F-C94580BDED48}"/>
          </ac:spMkLst>
        </pc:spChg>
        <pc:spChg chg="del">
          <ac:chgData name="Mr. PPT" userId="6442ff2356111531" providerId="LiveId" clId="{FED48FE8-6FC8-442A-9407-A8D44D208BE9}" dt="2022-11-25T02:26:25.274" v="3384" actId="478"/>
          <ac:spMkLst>
            <pc:docMk/>
            <pc:sldMk cId="2218880566" sldId="1926"/>
            <ac:spMk id="65" creationId="{CB2EBD25-AE62-4BE0-92D4-B8A2203898DD}"/>
          </ac:spMkLst>
        </pc:spChg>
        <pc:grpChg chg="add del mod">
          <ac:chgData name="Mr. PPT" userId="6442ff2356111531" providerId="LiveId" clId="{FED48FE8-6FC8-442A-9407-A8D44D208BE9}" dt="2022-11-25T02:26:45.190" v="3390" actId="165"/>
          <ac:grpSpMkLst>
            <pc:docMk/>
            <pc:sldMk cId="2218880566" sldId="1926"/>
            <ac:grpSpMk id="10" creationId="{4294A53C-6C5D-8666-F9EB-6A010D8DDAAD}"/>
          </ac:grpSpMkLst>
        </pc:grpChg>
        <pc:grpChg chg="add del mod">
          <ac:chgData name="Mr. PPT" userId="6442ff2356111531" providerId="LiveId" clId="{FED48FE8-6FC8-442A-9407-A8D44D208BE9}" dt="2022-11-25T02:33:01.327" v="3518" actId="165"/>
          <ac:grpSpMkLst>
            <pc:docMk/>
            <pc:sldMk cId="2218880566" sldId="1926"/>
            <ac:grpSpMk id="11" creationId="{94FB4C11-7265-FDE8-402B-562192B2AE77}"/>
          </ac:grpSpMkLst>
        </pc:grpChg>
        <pc:picChg chg="add del mod">
          <ac:chgData name="Mr. PPT" userId="6442ff2356111531" providerId="LiveId" clId="{FED48FE8-6FC8-442A-9407-A8D44D208BE9}" dt="2022-11-25T02:26:28.512" v="3386"/>
          <ac:picMkLst>
            <pc:docMk/>
            <pc:sldMk cId="2218880566" sldId="1926"/>
            <ac:picMk id="9" creationId="{C40BBFF2-5B92-C4DE-C625-ED88BBFC7E21}"/>
          </ac:picMkLst>
        </pc:picChg>
        <pc:picChg chg="mod topLvl">
          <ac:chgData name="Mr. PPT" userId="6442ff2356111531" providerId="LiveId" clId="{FED48FE8-6FC8-442A-9407-A8D44D208BE9}" dt="2022-11-25T02:33:01.327" v="3518" actId="165"/>
          <ac:picMkLst>
            <pc:docMk/>
            <pc:sldMk cId="2218880566" sldId="1926"/>
            <ac:picMk id="22" creationId="{836AD937-926D-68D4-674C-069ABD3B0201}"/>
          </ac:picMkLst>
        </pc:picChg>
        <pc:picChg chg="mod topLvl">
          <ac:chgData name="Mr. PPT" userId="6442ff2356111531" providerId="LiveId" clId="{FED48FE8-6FC8-442A-9407-A8D44D208BE9}" dt="2022-11-25T02:26:45.190" v="3390" actId="165"/>
          <ac:picMkLst>
            <pc:docMk/>
            <pc:sldMk cId="2218880566" sldId="1926"/>
            <ac:picMk id="62" creationId="{A1A7743B-2F76-454D-9715-18CBE91CDD7C}"/>
          </ac:picMkLst>
        </pc:picChg>
        <pc:picChg chg="mod topLvl">
          <ac:chgData name="Mr. PPT" userId="6442ff2356111531" providerId="LiveId" clId="{FED48FE8-6FC8-442A-9407-A8D44D208BE9}" dt="2022-11-25T02:26:45.190" v="3390" actId="165"/>
          <ac:picMkLst>
            <pc:docMk/>
            <pc:sldMk cId="2218880566" sldId="1926"/>
            <ac:picMk id="63" creationId="{E08AEB14-40C6-4CFE-BEC6-F9761A87951B}"/>
          </ac:picMkLst>
        </pc:picChg>
        <pc:picChg chg="mod topLvl">
          <ac:chgData name="Mr. PPT" userId="6442ff2356111531" providerId="LiveId" clId="{FED48FE8-6FC8-442A-9407-A8D44D208BE9}" dt="2022-11-25T02:33:01.327" v="3518" actId="165"/>
          <ac:picMkLst>
            <pc:docMk/>
            <pc:sldMk cId="2218880566" sldId="1926"/>
            <ac:picMk id="66" creationId="{E8A8C0FC-EB75-48A4-8645-734275B1DFC8}"/>
          </ac:picMkLst>
        </pc:picChg>
      </pc:sldChg>
      <pc:sldChg chg="addSp delSp modSp mod">
        <pc:chgData name="Mr. PPT" userId="6442ff2356111531" providerId="LiveId" clId="{FED48FE8-6FC8-442A-9407-A8D44D208BE9}" dt="2022-11-23T12:42:29.929" v="1504" actId="207"/>
        <pc:sldMkLst>
          <pc:docMk/>
          <pc:sldMk cId="1837415525" sldId="1934"/>
        </pc:sldMkLst>
        <pc:spChg chg="add mod topLvl">
          <ac:chgData name="Mr. PPT" userId="6442ff2356111531" providerId="LiveId" clId="{FED48FE8-6FC8-442A-9407-A8D44D208BE9}" dt="2022-11-23T12:42:29.929" v="1504" actId="207"/>
          <ac:spMkLst>
            <pc:docMk/>
            <pc:sldMk cId="1837415525" sldId="1934"/>
            <ac:spMk id="17" creationId="{46971AB7-FB8E-D1AE-F890-E41858D44687}"/>
          </ac:spMkLst>
        </pc:spChg>
        <pc:spChg chg="mod">
          <ac:chgData name="Mr. PPT" userId="6442ff2356111531" providerId="LiveId" clId="{FED48FE8-6FC8-442A-9407-A8D44D208BE9}" dt="2022-11-23T12:42:29.929" v="1504" actId="207"/>
          <ac:spMkLst>
            <pc:docMk/>
            <pc:sldMk cId="1837415525" sldId="1934"/>
            <ac:spMk id="22" creationId="{275B2B68-3A5E-3EF5-987D-6278D5181E80}"/>
          </ac:spMkLst>
        </pc:spChg>
        <pc:spChg chg="mod">
          <ac:chgData name="Mr. PPT" userId="6442ff2356111531" providerId="LiveId" clId="{FED48FE8-6FC8-442A-9407-A8D44D208BE9}" dt="2022-11-23T12:42:29.929" v="1504" actId="207"/>
          <ac:spMkLst>
            <pc:docMk/>
            <pc:sldMk cId="1837415525" sldId="1934"/>
            <ac:spMk id="25" creationId="{672202BC-6E3A-ABE1-4FB7-E7B481380277}"/>
          </ac:spMkLst>
        </pc:spChg>
        <pc:spChg chg="mod">
          <ac:chgData name="Mr. PPT" userId="6442ff2356111531" providerId="LiveId" clId="{FED48FE8-6FC8-442A-9407-A8D44D208BE9}" dt="2022-11-23T12:36:44.496" v="1450" actId="164"/>
          <ac:spMkLst>
            <pc:docMk/>
            <pc:sldMk cId="1837415525" sldId="1934"/>
            <ac:spMk id="35" creationId="{3A03DC77-C160-4570-B802-750E82D946FB}"/>
          </ac:spMkLst>
        </pc:spChg>
        <pc:spChg chg="mod">
          <ac:chgData name="Mr. PPT" userId="6442ff2356111531" providerId="LiveId" clId="{FED48FE8-6FC8-442A-9407-A8D44D208BE9}" dt="2022-11-23T12:36:44.496" v="1450" actId="164"/>
          <ac:spMkLst>
            <pc:docMk/>
            <pc:sldMk cId="1837415525" sldId="1934"/>
            <ac:spMk id="36" creationId="{4D1A8E53-2744-40AF-8C54-A8C679732D5D}"/>
          </ac:spMkLst>
        </pc:spChg>
        <pc:spChg chg="mod">
          <ac:chgData name="Mr. PPT" userId="6442ff2356111531" providerId="LiveId" clId="{FED48FE8-6FC8-442A-9407-A8D44D208BE9}" dt="2022-11-23T12:36:42.416" v="1449" actId="164"/>
          <ac:spMkLst>
            <pc:docMk/>
            <pc:sldMk cId="1837415525" sldId="1934"/>
            <ac:spMk id="44" creationId="{23C23886-C09F-4877-825F-98A4C6B2EFFA}"/>
          </ac:spMkLst>
        </pc:spChg>
        <pc:spChg chg="mod">
          <ac:chgData name="Mr. PPT" userId="6442ff2356111531" providerId="LiveId" clId="{FED48FE8-6FC8-442A-9407-A8D44D208BE9}" dt="2022-11-23T12:36:42.416" v="1449" actId="164"/>
          <ac:spMkLst>
            <pc:docMk/>
            <pc:sldMk cId="1837415525" sldId="1934"/>
            <ac:spMk id="45" creationId="{9BA77202-07B7-4B02-8937-0A2BE2306741}"/>
          </ac:spMkLst>
        </pc:spChg>
        <pc:spChg chg="mod topLvl">
          <ac:chgData name="Mr. PPT" userId="6442ff2356111531" providerId="LiveId" clId="{FED48FE8-6FC8-442A-9407-A8D44D208BE9}" dt="2022-11-23T12:39:25.302" v="1480" actId="165"/>
          <ac:spMkLst>
            <pc:docMk/>
            <pc:sldMk cId="1837415525" sldId="1934"/>
            <ac:spMk id="48" creationId="{A98BD12B-F574-41D7-BE80-E0995C886B44}"/>
          </ac:spMkLst>
        </pc:spChg>
        <pc:spChg chg="mod topLvl">
          <ac:chgData name="Mr. PPT" userId="6442ff2356111531" providerId="LiveId" clId="{FED48FE8-6FC8-442A-9407-A8D44D208BE9}" dt="2022-11-23T12:39:27.512" v="1482" actId="1076"/>
          <ac:spMkLst>
            <pc:docMk/>
            <pc:sldMk cId="1837415525" sldId="1934"/>
            <ac:spMk id="50" creationId="{4F28523D-E363-4745-9992-72BD625679FB}"/>
          </ac:spMkLst>
        </pc:spChg>
        <pc:spChg chg="mod">
          <ac:chgData name="Mr. PPT" userId="6442ff2356111531" providerId="LiveId" clId="{FED48FE8-6FC8-442A-9407-A8D44D208BE9}" dt="2022-11-23T12:41:36.880" v="1496" actId="207"/>
          <ac:spMkLst>
            <pc:docMk/>
            <pc:sldMk cId="1837415525" sldId="1934"/>
            <ac:spMk id="51" creationId="{D1FF2D77-F287-437F-B1D6-E1F91AB7CE6D}"/>
          </ac:spMkLst>
        </pc:spChg>
        <pc:spChg chg="mod">
          <ac:chgData name="Mr. PPT" userId="6442ff2356111531" providerId="LiveId" clId="{FED48FE8-6FC8-442A-9407-A8D44D208BE9}" dt="2022-11-23T12:40:45.587" v="1495" actId="207"/>
          <ac:spMkLst>
            <pc:docMk/>
            <pc:sldMk cId="1837415525" sldId="1934"/>
            <ac:spMk id="53" creationId="{5DFC6FC1-A756-4B29-84A0-D481193567CB}"/>
          </ac:spMkLst>
        </pc:spChg>
        <pc:spChg chg="mod">
          <ac:chgData name="Mr. PPT" userId="6442ff2356111531" providerId="LiveId" clId="{FED48FE8-6FC8-442A-9407-A8D44D208BE9}" dt="2022-11-23T12:39:58.373" v="1489" actId="207"/>
          <ac:spMkLst>
            <pc:docMk/>
            <pc:sldMk cId="1837415525" sldId="1934"/>
            <ac:spMk id="54" creationId="{2B1EACF4-667B-4F40-AB6F-A6FFCC6F29B9}"/>
          </ac:spMkLst>
        </pc:spChg>
        <pc:spChg chg="mod topLvl">
          <ac:chgData name="Mr. PPT" userId="6442ff2356111531" providerId="LiveId" clId="{FED48FE8-6FC8-442A-9407-A8D44D208BE9}" dt="2022-11-23T12:41:53.646" v="1499" actId="207"/>
          <ac:spMkLst>
            <pc:docMk/>
            <pc:sldMk cId="1837415525" sldId="1934"/>
            <ac:spMk id="57" creationId="{3FC852C1-B5F7-4FCA-99A1-A661A5ABEE4C}"/>
          </ac:spMkLst>
        </pc:spChg>
        <pc:spChg chg="mod topLvl">
          <ac:chgData name="Mr. PPT" userId="6442ff2356111531" providerId="LiveId" clId="{FED48FE8-6FC8-442A-9407-A8D44D208BE9}" dt="2022-11-23T12:42:02.237" v="1501" actId="207"/>
          <ac:spMkLst>
            <pc:docMk/>
            <pc:sldMk cId="1837415525" sldId="1934"/>
            <ac:spMk id="62" creationId="{45A9495D-E14F-4C59-B518-781725C5B1BC}"/>
          </ac:spMkLst>
        </pc:spChg>
        <pc:spChg chg="mod topLvl">
          <ac:chgData name="Mr. PPT" userId="6442ff2356111531" providerId="LiveId" clId="{FED48FE8-6FC8-442A-9407-A8D44D208BE9}" dt="2022-11-23T12:41:46.063" v="1497" actId="207"/>
          <ac:spMkLst>
            <pc:docMk/>
            <pc:sldMk cId="1837415525" sldId="1934"/>
            <ac:spMk id="76" creationId="{DC44A2AF-7BFE-43FA-A0E8-7566AD4C4556}"/>
          </ac:spMkLst>
        </pc:spChg>
        <pc:spChg chg="mod topLvl">
          <ac:chgData name="Mr. PPT" userId="6442ff2356111531" providerId="LiveId" clId="{FED48FE8-6FC8-442A-9407-A8D44D208BE9}" dt="2022-11-23T12:41:49.881" v="1498" actId="207"/>
          <ac:spMkLst>
            <pc:docMk/>
            <pc:sldMk cId="1837415525" sldId="1934"/>
            <ac:spMk id="77" creationId="{75EB7EE3-A541-49F2-A687-2C113CDA1441}"/>
          </ac:spMkLst>
        </pc:spChg>
        <pc:spChg chg="mod topLvl">
          <ac:chgData name="Mr. PPT" userId="6442ff2356111531" providerId="LiveId" clId="{FED48FE8-6FC8-442A-9407-A8D44D208BE9}" dt="2022-11-23T12:40:07.565" v="1490" actId="207"/>
          <ac:spMkLst>
            <pc:docMk/>
            <pc:sldMk cId="1837415525" sldId="1934"/>
            <ac:spMk id="79" creationId="{A1BE0A8F-074B-4151-9393-BF6903CC61E3}"/>
          </ac:spMkLst>
        </pc:spChg>
        <pc:spChg chg="mod topLvl">
          <ac:chgData name="Mr. PPT" userId="6442ff2356111531" providerId="LiveId" clId="{FED48FE8-6FC8-442A-9407-A8D44D208BE9}" dt="2022-11-23T12:40:11.218" v="1491" actId="207"/>
          <ac:spMkLst>
            <pc:docMk/>
            <pc:sldMk cId="1837415525" sldId="1934"/>
            <ac:spMk id="80" creationId="{86686CF8-2FA8-489F-935C-9F1AF75A2187}"/>
          </ac:spMkLst>
        </pc:spChg>
        <pc:grpChg chg="add mod">
          <ac:chgData name="Mr. PPT" userId="6442ff2356111531" providerId="LiveId" clId="{FED48FE8-6FC8-442A-9407-A8D44D208BE9}" dt="2022-11-23T12:38:30.441" v="1462" actId="554"/>
          <ac:grpSpMkLst>
            <pc:docMk/>
            <pc:sldMk cId="1837415525" sldId="1934"/>
            <ac:grpSpMk id="8" creationId="{82F4C5FC-2523-F105-6717-9659A2934D60}"/>
          </ac:grpSpMkLst>
        </pc:grpChg>
        <pc:grpChg chg="add mod">
          <ac:chgData name="Mr. PPT" userId="6442ff2356111531" providerId="LiveId" clId="{FED48FE8-6FC8-442A-9407-A8D44D208BE9}" dt="2022-11-23T12:38:33.752" v="1463" actId="554"/>
          <ac:grpSpMkLst>
            <pc:docMk/>
            <pc:sldMk cId="1837415525" sldId="1934"/>
            <ac:grpSpMk id="9" creationId="{13114332-EAB5-2D66-7736-BA4592ECE3F2}"/>
          </ac:grpSpMkLst>
        </pc:grpChg>
        <pc:grpChg chg="add del mod">
          <ac:chgData name="Mr. PPT" userId="6442ff2356111531" providerId="LiveId" clId="{FED48FE8-6FC8-442A-9407-A8D44D208BE9}" dt="2022-11-23T12:39:25.302" v="1480" actId="165"/>
          <ac:grpSpMkLst>
            <pc:docMk/>
            <pc:sldMk cId="1837415525" sldId="1934"/>
            <ac:grpSpMk id="10" creationId="{A7B63FD5-59C6-AD8F-3059-10F612E6D616}"/>
          </ac:grpSpMkLst>
        </pc:grpChg>
        <pc:grpChg chg="add del mod">
          <ac:chgData name="Mr. PPT" userId="6442ff2356111531" providerId="LiveId" clId="{FED48FE8-6FC8-442A-9407-A8D44D208BE9}" dt="2022-11-23T12:38:19.793" v="1461" actId="165"/>
          <ac:grpSpMkLst>
            <pc:docMk/>
            <pc:sldMk cId="1837415525" sldId="1934"/>
            <ac:grpSpMk id="12" creationId="{48E37F3D-9B1E-58D0-8B94-A7F19F3ED202}"/>
          </ac:grpSpMkLst>
        </pc:grpChg>
        <pc:grpChg chg="add del mod">
          <ac:chgData name="Mr. PPT" userId="6442ff2356111531" providerId="LiveId" clId="{FED48FE8-6FC8-442A-9407-A8D44D208BE9}" dt="2022-11-23T12:38:19.793" v="1461" actId="165"/>
          <ac:grpSpMkLst>
            <pc:docMk/>
            <pc:sldMk cId="1837415525" sldId="1934"/>
            <ac:grpSpMk id="13" creationId="{06253833-1F8A-A221-B5F1-634DF9FC5A3C}"/>
          </ac:grpSpMkLst>
        </pc:grpChg>
        <pc:grpChg chg="add del mod">
          <ac:chgData name="Mr. PPT" userId="6442ff2356111531" providerId="LiveId" clId="{FED48FE8-6FC8-442A-9407-A8D44D208BE9}" dt="2022-11-23T12:39:25.302" v="1480" actId="165"/>
          <ac:grpSpMkLst>
            <pc:docMk/>
            <pc:sldMk cId="1837415525" sldId="1934"/>
            <ac:grpSpMk id="18" creationId="{718F9D40-076F-4E9D-3CC3-590D00317DA7}"/>
          </ac:grpSpMkLst>
        </pc:grpChg>
        <pc:grpChg chg="add mod">
          <ac:chgData name="Mr. PPT" userId="6442ff2356111531" providerId="LiveId" clId="{FED48FE8-6FC8-442A-9407-A8D44D208BE9}" dt="2022-11-23T12:42:29.929" v="1504" actId="207"/>
          <ac:grpSpMkLst>
            <pc:docMk/>
            <pc:sldMk cId="1837415525" sldId="1934"/>
            <ac:grpSpMk id="19" creationId="{E81B1EF8-B302-CCFB-17A2-9C4D3873056B}"/>
          </ac:grpSpMkLst>
        </pc:grpChg>
        <pc:grpChg chg="add mod">
          <ac:chgData name="Mr. PPT" userId="6442ff2356111531" providerId="LiveId" clId="{FED48FE8-6FC8-442A-9407-A8D44D208BE9}" dt="2022-11-23T12:42:29.929" v="1504" actId="207"/>
          <ac:grpSpMkLst>
            <pc:docMk/>
            <pc:sldMk cId="1837415525" sldId="1934"/>
            <ac:grpSpMk id="20" creationId="{861D905F-0FE4-D987-8D1A-7FCF1BEF2482}"/>
          </ac:grpSpMkLst>
        </pc:grpChg>
        <pc:grpChg chg="add mod">
          <ac:chgData name="Mr. PPT" userId="6442ff2356111531" providerId="LiveId" clId="{FED48FE8-6FC8-442A-9407-A8D44D208BE9}" dt="2022-11-23T12:42:29.929" v="1504" actId="207"/>
          <ac:grpSpMkLst>
            <pc:docMk/>
            <pc:sldMk cId="1837415525" sldId="1934"/>
            <ac:grpSpMk id="23" creationId="{D7732045-5DBE-A0A1-18AE-E4051DA2E44D}"/>
          </ac:grpSpMkLst>
        </pc:grpChg>
        <pc:grpChg chg="del">
          <ac:chgData name="Mr. PPT" userId="6442ff2356111531" providerId="LiveId" clId="{FED48FE8-6FC8-442A-9407-A8D44D208BE9}" dt="2022-11-23T12:34:27.124" v="1392" actId="165"/>
          <ac:grpSpMkLst>
            <pc:docMk/>
            <pc:sldMk cId="1837415525" sldId="1934"/>
            <ac:grpSpMk id="56" creationId="{F36243C1-5D87-44C5-A4DF-696375353B85}"/>
          </ac:grpSpMkLst>
        </pc:grpChg>
        <pc:grpChg chg="del">
          <ac:chgData name="Mr. PPT" userId="6442ff2356111531" providerId="LiveId" clId="{FED48FE8-6FC8-442A-9407-A8D44D208BE9}" dt="2022-11-23T12:34:33.886" v="1393" actId="165"/>
          <ac:grpSpMkLst>
            <pc:docMk/>
            <pc:sldMk cId="1837415525" sldId="1934"/>
            <ac:grpSpMk id="72" creationId="{29E3F6AE-A1C0-4C63-B91A-5F6754DE4EE6}"/>
          </ac:grpSpMkLst>
        </pc:grpChg>
        <pc:grpChg chg="del">
          <ac:chgData name="Mr. PPT" userId="6442ff2356111531" providerId="LiveId" clId="{FED48FE8-6FC8-442A-9407-A8D44D208BE9}" dt="2022-11-23T12:34:34.691" v="1394" actId="165"/>
          <ac:grpSpMkLst>
            <pc:docMk/>
            <pc:sldMk cId="1837415525" sldId="1934"/>
            <ac:grpSpMk id="78" creationId="{DFAB43B6-282B-4A84-8C09-2B818ED57C9E}"/>
          </ac:grpSpMkLst>
        </pc:grpChg>
        <pc:cxnChg chg="add mod topLvl">
          <ac:chgData name="Mr. PPT" userId="6442ff2356111531" providerId="LiveId" clId="{FED48FE8-6FC8-442A-9407-A8D44D208BE9}" dt="2022-11-23T12:42:29.929" v="1504" actId="207"/>
          <ac:cxnSpMkLst>
            <pc:docMk/>
            <pc:sldMk cId="1837415525" sldId="1934"/>
            <ac:cxnSpMk id="15" creationId="{0405D6D5-9C76-D3CE-EB87-B659A89FA4A8}"/>
          </ac:cxnSpMkLst>
        </pc:cxnChg>
        <pc:cxnChg chg="mod">
          <ac:chgData name="Mr. PPT" userId="6442ff2356111531" providerId="LiveId" clId="{FED48FE8-6FC8-442A-9407-A8D44D208BE9}" dt="2022-11-23T12:42:29.929" v="1504" actId="207"/>
          <ac:cxnSpMkLst>
            <pc:docMk/>
            <pc:sldMk cId="1837415525" sldId="1934"/>
            <ac:cxnSpMk id="21" creationId="{D36A0851-96DA-D0F7-8A95-B250B7821786}"/>
          </ac:cxnSpMkLst>
        </pc:cxnChg>
        <pc:cxnChg chg="mod">
          <ac:chgData name="Mr. PPT" userId="6442ff2356111531" providerId="LiveId" clId="{FED48FE8-6FC8-442A-9407-A8D44D208BE9}" dt="2022-11-23T12:42:29.929" v="1504" actId="207"/>
          <ac:cxnSpMkLst>
            <pc:docMk/>
            <pc:sldMk cId="1837415525" sldId="1934"/>
            <ac:cxnSpMk id="24" creationId="{1CBC61ED-56E5-70B6-BEAA-22131F253900}"/>
          </ac:cxnSpMkLst>
        </pc:cxnChg>
      </pc:sldChg>
      <pc:sldChg chg="addSp delSp modSp add mod ord">
        <pc:chgData name="Mr. PPT" userId="6442ff2356111531" providerId="LiveId" clId="{FED48FE8-6FC8-442A-9407-A8D44D208BE9}" dt="2022-11-23T13:36:07.069" v="1530"/>
        <pc:sldMkLst>
          <pc:docMk/>
          <pc:sldMk cId="2733715567" sldId="1935"/>
        </pc:sldMkLst>
        <pc:spChg chg="add del mod">
          <ac:chgData name="Mr. PPT" userId="6442ff2356111531" providerId="LiveId" clId="{FED48FE8-6FC8-442A-9407-A8D44D208BE9}" dt="2022-11-23T12:48:41.553" v="1511" actId="478"/>
          <ac:spMkLst>
            <pc:docMk/>
            <pc:sldMk cId="2733715567" sldId="1935"/>
            <ac:spMk id="8" creationId="{4AC12BA6-5635-858F-7AC7-30D3EDA11A25}"/>
          </ac:spMkLst>
        </pc:spChg>
        <pc:spChg chg="del">
          <ac:chgData name="Mr. PPT" userId="6442ff2356111531" providerId="LiveId" clId="{FED48FE8-6FC8-442A-9407-A8D44D208BE9}" dt="2022-11-23T12:48:33.869" v="1509" actId="478"/>
          <ac:spMkLst>
            <pc:docMk/>
            <pc:sldMk cId="2733715567" sldId="1935"/>
            <ac:spMk id="9" creationId="{3D5A9134-0229-41F1-94EC-BDAEACD1543B}"/>
          </ac:spMkLst>
        </pc:spChg>
        <pc:spChg chg="add mod ord">
          <ac:chgData name="Mr. PPT" userId="6442ff2356111531" providerId="LiveId" clId="{FED48FE8-6FC8-442A-9407-A8D44D208BE9}" dt="2022-11-23T13:32:31.133" v="1516" actId="14100"/>
          <ac:spMkLst>
            <pc:docMk/>
            <pc:sldMk cId="2733715567" sldId="1935"/>
            <ac:spMk id="10" creationId="{D96AA7FB-0E6E-FF1D-9FF7-0C3FA14FDBC1}"/>
          </ac:spMkLst>
        </pc:spChg>
        <pc:spChg chg="add mod ord">
          <ac:chgData name="Mr. PPT" userId="6442ff2356111531" providerId="LiveId" clId="{FED48FE8-6FC8-442A-9407-A8D44D208BE9}" dt="2022-11-23T12:48:55.515" v="1513" actId="167"/>
          <ac:spMkLst>
            <pc:docMk/>
            <pc:sldMk cId="2733715567" sldId="1935"/>
            <ac:spMk id="11" creationId="{3971F8A1-FBC1-81A5-972A-A451E6664642}"/>
          </ac:spMkLst>
        </pc:spChg>
        <pc:spChg chg="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14" creationId="{56981047-7C6F-A07F-3BBE-83892C86B158}"/>
          </ac:spMkLst>
        </pc:spChg>
        <pc:spChg chg="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15" creationId="{323DB3AB-CFB6-F0C8-45C0-EAD03A2B37BE}"/>
          </ac:spMkLst>
        </pc:spChg>
        <pc:spChg chg="add 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16" creationId="{B2BCABAC-A120-E09A-99FA-E8A4CE97E376}"/>
          </ac:spMkLst>
        </pc:spChg>
        <pc:spChg chg="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18" creationId="{68B2B2D5-93F6-2693-C76E-866902B9B394}"/>
          </ac:spMkLst>
        </pc:spChg>
        <pc:spChg chg="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19" creationId="{F7CD65A9-6777-F3A0-C8E1-516EC2346709}"/>
          </ac:spMkLst>
        </pc:spChg>
        <pc:spChg chg="add 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20" creationId="{02D0CBAD-4C45-7529-4DA3-96495B8DBBC1}"/>
          </ac:spMkLst>
        </pc:spChg>
        <pc:spChg chg="mod">
          <ac:chgData name="Mr. PPT" userId="6442ff2356111531" providerId="LiveId" clId="{FED48FE8-6FC8-442A-9407-A8D44D208BE9}" dt="2022-11-23T13:35:50.628" v="1527" actId="555"/>
          <ac:spMkLst>
            <pc:docMk/>
            <pc:sldMk cId="2733715567" sldId="1935"/>
            <ac:spMk id="23" creationId="{941D434B-D3EE-4D54-8877-A420B7FA6CF2}"/>
          </ac:spMkLst>
        </pc:spChg>
        <pc:spChg chg="del">
          <ac:chgData name="Mr. PPT" userId="6442ff2356111531" providerId="LiveId" clId="{FED48FE8-6FC8-442A-9407-A8D44D208BE9}" dt="2022-11-23T12:48:33.869" v="1509" actId="478"/>
          <ac:spMkLst>
            <pc:docMk/>
            <pc:sldMk cId="2733715567" sldId="1935"/>
            <ac:spMk id="25" creationId="{9870F126-1928-47FB-9F87-9AFC04BCD2D7}"/>
          </ac:spMkLst>
        </pc:spChg>
        <pc:spChg chg="del">
          <ac:chgData name="Mr. PPT" userId="6442ff2356111531" providerId="LiveId" clId="{FED48FE8-6FC8-442A-9407-A8D44D208BE9}" dt="2022-11-23T12:48:33.869" v="1509" actId="478"/>
          <ac:spMkLst>
            <pc:docMk/>
            <pc:sldMk cId="2733715567" sldId="1935"/>
            <ac:spMk id="26" creationId="{86B27952-F302-4F77-A83A-49F33758CE84}"/>
          </ac:spMkLst>
        </pc:spChg>
        <pc:spChg chg="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27" creationId="{DE3F1901-51BF-743E-7E39-433D1010C67D}"/>
          </ac:spMkLst>
        </pc:spChg>
        <pc:spChg chg="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28" creationId="{8E0FB6D3-4881-DE60-B332-85EFEF7B8125}"/>
          </ac:spMkLst>
        </pc:spChg>
        <pc:spChg chg="add 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29" creationId="{36110184-426C-E121-F2E7-62193B99472D}"/>
          </ac:spMkLst>
        </pc:spChg>
        <pc:spChg chg="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35" creationId="{83E99782-EFD2-A451-3917-63C3B097A708}"/>
          </ac:spMkLst>
        </pc:spChg>
        <pc:spChg chg="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36" creationId="{CBB130E2-23D5-376E-D17F-39F1F07BE347}"/>
          </ac:spMkLst>
        </pc:spChg>
        <pc:spChg chg="mod">
          <ac:chgData name="Mr. PPT" userId="6442ff2356111531" providerId="LiveId" clId="{FED48FE8-6FC8-442A-9407-A8D44D208BE9}" dt="2022-11-23T13:35:51.820" v="1528" actId="165"/>
          <ac:spMkLst>
            <pc:docMk/>
            <pc:sldMk cId="2733715567" sldId="1935"/>
            <ac:spMk id="37" creationId="{6AAB013A-7DC1-19AB-9A3C-CE73096E4282}"/>
          </ac:spMkLst>
        </pc:spChg>
        <pc:grpChg chg="add mod">
          <ac:chgData name="Mr. PPT" userId="6442ff2356111531" providerId="LiveId" clId="{FED48FE8-6FC8-442A-9407-A8D44D208BE9}" dt="2022-11-23T13:35:51.820" v="1528" actId="165"/>
          <ac:grpSpMkLst>
            <pc:docMk/>
            <pc:sldMk cId="2733715567" sldId="1935"/>
            <ac:grpSpMk id="13" creationId="{94235C52-D9BC-ADA1-3492-53DA0B1A2E3D}"/>
          </ac:grpSpMkLst>
        </pc:grpChg>
        <pc:grpChg chg="add mod">
          <ac:chgData name="Mr. PPT" userId="6442ff2356111531" providerId="LiveId" clId="{FED48FE8-6FC8-442A-9407-A8D44D208BE9}" dt="2022-11-23T13:35:51.820" v="1528" actId="165"/>
          <ac:grpSpMkLst>
            <pc:docMk/>
            <pc:sldMk cId="2733715567" sldId="1935"/>
            <ac:grpSpMk id="17" creationId="{5AA59490-453F-43D1-4BC9-2CEED8AA4690}"/>
          </ac:grpSpMkLst>
        </pc:grpChg>
        <pc:grpChg chg="add mod">
          <ac:chgData name="Mr. PPT" userId="6442ff2356111531" providerId="LiveId" clId="{FED48FE8-6FC8-442A-9407-A8D44D208BE9}" dt="2022-11-23T13:35:51.820" v="1528" actId="165"/>
          <ac:grpSpMkLst>
            <pc:docMk/>
            <pc:sldMk cId="2733715567" sldId="1935"/>
            <ac:grpSpMk id="21" creationId="{2A480251-1F91-8ABF-2436-445A038ABEDE}"/>
          </ac:grpSpMkLst>
        </pc:grpChg>
        <pc:grpChg chg="add mod topLvl">
          <ac:chgData name="Mr. PPT" userId="6442ff2356111531" providerId="LiveId" clId="{FED48FE8-6FC8-442A-9407-A8D44D208BE9}" dt="2022-11-23T13:35:51.820" v="1528" actId="165"/>
          <ac:grpSpMkLst>
            <pc:docMk/>
            <pc:sldMk cId="2733715567" sldId="1935"/>
            <ac:grpSpMk id="30" creationId="{0D6E5112-E921-5030-D826-92730310A613}"/>
          </ac:grpSpMkLst>
        </pc:grpChg>
        <pc:grpChg chg="add mod topLvl">
          <ac:chgData name="Mr. PPT" userId="6442ff2356111531" providerId="LiveId" clId="{FED48FE8-6FC8-442A-9407-A8D44D208BE9}" dt="2022-11-23T13:35:51.820" v="1528" actId="165"/>
          <ac:grpSpMkLst>
            <pc:docMk/>
            <pc:sldMk cId="2733715567" sldId="1935"/>
            <ac:grpSpMk id="31" creationId="{076C6E20-DA17-960C-5FA8-D368A5617A0C}"/>
          </ac:grpSpMkLst>
        </pc:grpChg>
        <pc:grpChg chg="add mod topLvl">
          <ac:chgData name="Mr. PPT" userId="6442ff2356111531" providerId="LiveId" clId="{FED48FE8-6FC8-442A-9407-A8D44D208BE9}" dt="2022-11-23T13:35:51.820" v="1528" actId="165"/>
          <ac:grpSpMkLst>
            <pc:docMk/>
            <pc:sldMk cId="2733715567" sldId="1935"/>
            <ac:grpSpMk id="32" creationId="{7744CD0D-5CEB-DD6C-393E-F98E0F8A9BAC}"/>
          </ac:grpSpMkLst>
        </pc:grpChg>
        <pc:grpChg chg="add mod topLvl">
          <ac:chgData name="Mr. PPT" userId="6442ff2356111531" providerId="LiveId" clId="{FED48FE8-6FC8-442A-9407-A8D44D208BE9}" dt="2022-11-23T13:35:51.820" v="1528" actId="165"/>
          <ac:grpSpMkLst>
            <pc:docMk/>
            <pc:sldMk cId="2733715567" sldId="1935"/>
            <ac:grpSpMk id="33" creationId="{F7A49834-4CB5-F3CC-A775-4891973E8751}"/>
          </ac:grpSpMkLst>
        </pc:grpChg>
        <pc:grpChg chg="mod">
          <ac:chgData name="Mr. PPT" userId="6442ff2356111531" providerId="LiveId" clId="{FED48FE8-6FC8-442A-9407-A8D44D208BE9}" dt="2022-11-23T13:35:51.820" v="1528" actId="165"/>
          <ac:grpSpMkLst>
            <pc:docMk/>
            <pc:sldMk cId="2733715567" sldId="1935"/>
            <ac:grpSpMk id="34" creationId="{43BACDE2-C034-F4DE-3802-0283CABA7CFC}"/>
          </ac:grpSpMkLst>
        </pc:grpChg>
        <pc:grpChg chg="add del mod">
          <ac:chgData name="Mr. PPT" userId="6442ff2356111531" providerId="LiveId" clId="{FED48FE8-6FC8-442A-9407-A8D44D208BE9}" dt="2022-11-23T13:35:51.820" v="1528" actId="165"/>
          <ac:grpSpMkLst>
            <pc:docMk/>
            <pc:sldMk cId="2733715567" sldId="1935"/>
            <ac:grpSpMk id="38" creationId="{3EC6A272-AE39-D89B-3B70-3C2DBFB68DE1}"/>
          </ac:grpSpMkLst>
        </pc:grpChg>
        <pc:picChg chg="del">
          <ac:chgData name="Mr. PPT" userId="6442ff2356111531" providerId="LiveId" clId="{FED48FE8-6FC8-442A-9407-A8D44D208BE9}" dt="2022-11-23T12:48:33.869" v="1509" actId="478"/>
          <ac:picMkLst>
            <pc:docMk/>
            <pc:sldMk cId="2733715567" sldId="1935"/>
            <ac:picMk id="12" creationId="{DA0AE662-01F7-4B1D-86F5-C05E60075F37}"/>
          </ac:picMkLst>
        </pc:picChg>
        <pc:picChg chg="del">
          <ac:chgData name="Mr. PPT" userId="6442ff2356111531" providerId="LiveId" clId="{FED48FE8-6FC8-442A-9407-A8D44D208BE9}" dt="2022-11-23T12:48:33.869" v="1509" actId="478"/>
          <ac:picMkLst>
            <pc:docMk/>
            <pc:sldMk cId="2733715567" sldId="1935"/>
            <ac:picMk id="24" creationId="{CB9593F9-2CA3-401F-853B-EFD778E2845C}"/>
          </ac:picMkLst>
        </pc:picChg>
      </pc:sldChg>
      <pc:sldChg chg="addSp delSp modSp add mod">
        <pc:chgData name="Mr. PPT" userId="6442ff2356111531" providerId="LiveId" clId="{FED48FE8-6FC8-442A-9407-A8D44D208BE9}" dt="2022-11-23T13:58:00.296" v="1624" actId="1076"/>
        <pc:sldMkLst>
          <pc:docMk/>
          <pc:sldMk cId="3249786000" sldId="1936"/>
        </pc:sldMkLst>
        <pc:spChg chg="mod">
          <ac:chgData name="Mr. PPT" userId="6442ff2356111531" providerId="LiveId" clId="{FED48FE8-6FC8-442A-9407-A8D44D208BE9}" dt="2022-11-23T13:50:49.597" v="1565" actId="552"/>
          <ac:spMkLst>
            <pc:docMk/>
            <pc:sldMk cId="3249786000" sldId="1936"/>
            <ac:spMk id="2" creationId="{932EC26B-622B-47F1-A960-FA12191345B2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13" creationId="{CC0B0C1A-4556-F0E9-1593-0006FE5804DA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14" creationId="{78B892F1-1B64-F356-D846-5916E80F2B17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16" creationId="{6019D619-4318-634A-2DED-C1C3B9212B8E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18" creationId="{C7EEC419-01B5-758B-2706-9B191E17E2B3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26" creationId="{D2CE2B6C-127A-9E5E-736B-63E4CC3A83CD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27" creationId="{E118D124-4568-187D-185E-9D73A5E10634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28" creationId="{A25CF4A6-8701-B18C-C365-440A6EFD32B4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29" creationId="{070BB033-4C42-2254-D6DE-0B4E6EEDE17D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30" creationId="{034882D2-BEC0-8AF3-9BBB-DC5899DA788E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31" creationId="{F63CEE0A-17C7-B27D-BA0D-7724A4ECD2FC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32" creationId="{C3BC7EAE-3774-69CF-DD59-3D9F55485ED7}"/>
          </ac:spMkLst>
        </pc:spChg>
        <pc:spChg chg="add del mod">
          <ac:chgData name="Mr. PPT" userId="6442ff2356111531" providerId="LiveId" clId="{FED48FE8-6FC8-442A-9407-A8D44D208BE9}" dt="2022-11-23T13:39:04.041" v="1547"/>
          <ac:spMkLst>
            <pc:docMk/>
            <pc:sldMk cId="3249786000" sldId="1936"/>
            <ac:spMk id="33" creationId="{1162D9E9-FF06-DA0C-8FF4-564C33A538A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" creationId="{37925A72-3A65-5CB0-C3D3-803F674DBE6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" creationId="{1BB587C4-7B64-ED0C-1525-2AB0B205B4D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2" creationId="{C905FA9D-038A-8E1E-FAEC-0A4F027E189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3" creationId="{646FD334-ADE5-4CBA-CAE3-8DFB6CAD8C7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6" creationId="{09984E63-16D2-BFE1-CA94-04C61F882BB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7" creationId="{CD93ED1B-3BE2-3C56-7584-EC414EEDC7C2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48" creationId="{A98BD12B-F574-41D7-BE80-E0995C886B4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9" creationId="{82442069-CFE0-0861-2E2F-7BECF746E68C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50" creationId="{4F28523D-E363-4745-9992-72BD625679FB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51" creationId="{D1FF2D77-F287-437F-B1D6-E1F91AB7CE6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52" creationId="{935610B9-E046-A964-0432-F76D5BE15ED9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53" creationId="{5DFC6FC1-A756-4B29-84A0-D481193567CB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54" creationId="{2B1EACF4-667B-4F40-AB6F-A6FFCC6F29B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55" creationId="{9BA196A8-3F16-48A9-48A9-37D499B368C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56" creationId="{E2477274-003C-6B67-FA29-DA442BB2F224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57" creationId="{3FC852C1-B5F7-4FCA-99A1-A661A5ABEE4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58" creationId="{57762F18-ACF1-709D-0249-05F8CF48EDF4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62" creationId="{45A9495D-E14F-4C59-B518-781725C5B1B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63" creationId="{C4EEC628-3B7F-FA62-B6C2-4F54C8C97FB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64" creationId="{ABA2ADD7-4756-868C-08C4-4DC45201F55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65" creationId="{F35C52DE-E318-CC2E-3B25-B6406FF1A46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66" creationId="{B6FD5585-465A-55D2-1CDE-46113015F8E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68" creationId="{829B88C7-A6BD-00D6-3678-63258D84D0D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69" creationId="{E0736B58-6C46-3A36-9A2D-CB39FA5B5D8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70" creationId="{76C97A3F-8816-0887-3CDF-11CC09E95BA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71" creationId="{3C40F71E-AEA1-E6C2-38B9-39A0D9EFD03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72" creationId="{FE479B8A-45B5-AE18-3FB1-E146F9DF1E3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73" creationId="{EFC07703-7C29-769F-F4D6-016BF37353C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74" creationId="{39AF6F49-7D1E-7142-F268-000BD6A61FD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75" creationId="{1FFC607C-C5D2-C16B-D63A-15DD6E9CB612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76" creationId="{DC44A2AF-7BFE-43FA-A0E8-7566AD4C4556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77" creationId="{75EB7EE3-A541-49F2-A687-2C113CDA144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78" creationId="{8767A71F-C834-C96B-A1AD-7A01C8FFBC1B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79" creationId="{A1BE0A8F-074B-4151-9393-BF6903CC61E3}"/>
          </ac:spMkLst>
        </pc:spChg>
        <pc:spChg chg="del">
          <ac:chgData name="Mr. PPT" userId="6442ff2356111531" providerId="LiveId" clId="{FED48FE8-6FC8-442A-9407-A8D44D208BE9}" dt="2022-11-23T13:38:51.378" v="1542" actId="478"/>
          <ac:spMkLst>
            <pc:docMk/>
            <pc:sldMk cId="3249786000" sldId="1936"/>
            <ac:spMk id="80" creationId="{86686CF8-2FA8-489F-935C-9F1AF75A218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81" creationId="{167AB9D1-B1AD-61F2-F9F5-BFBB73E679B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82" creationId="{951033E6-DF93-CAB9-BE28-642048EBBAA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83" creationId="{30C0F4AB-BB3B-BB7B-82FD-0EF634C8E23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84" creationId="{1238FD55-F35B-76E6-36AA-361896F0BD3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85" creationId="{7FBB61B1-FE79-BBC6-6529-980F9CB495B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86" creationId="{1605320A-9E81-8A61-3921-510C0599458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87" creationId="{5FBDBB07-5924-96A2-3AE2-719D1062836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88" creationId="{03475D4D-0AAC-852E-9575-C15FDCFF808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89" creationId="{B9BB1B5C-8CD6-A447-23CD-3ED0375D9A3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0" creationId="{700CB32A-A1F7-0FA9-1D15-33E875E5A00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1" creationId="{58D84A9C-A47A-632F-2CD4-48686D4DA3B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2" creationId="{6E33C07C-79FB-0803-C816-FF3A6AC7984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3" creationId="{4424A701-E7EA-1FD4-85BD-2D4EB882BB9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4" creationId="{6864B998-6B64-09C3-4818-2211DD74466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5" creationId="{A3233175-3CB4-C2DE-AAE2-47C3CC059D3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6" creationId="{62FC25BB-17E1-44D3-0530-4C4118742AB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7" creationId="{46898D97-CDA5-8E4F-13DF-F0A459FEB74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8" creationId="{CD471C7F-EE2E-6054-4962-ADFFC7BF4AA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99" creationId="{710D7957-11A9-C6BE-31D5-B13244E6369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00" creationId="{D72B8005-0D9B-1A76-EE59-0D0DF5223E2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01" creationId="{4C7B7900-90E4-FC6B-E416-D0276EB155F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02" creationId="{8F94E094-F906-EB42-C529-25516E09899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03" creationId="{4ADB7686-8811-F5C0-6E94-3391B821B6F0}"/>
          </ac:spMkLst>
        </pc:spChg>
        <pc:spChg chg="del">
          <ac:chgData name="Mr. PPT" userId="6442ff2356111531" providerId="LiveId" clId="{FED48FE8-6FC8-442A-9407-A8D44D208BE9}" dt="2022-11-23T13:38:54.163" v="1545" actId="478"/>
          <ac:spMkLst>
            <pc:docMk/>
            <pc:sldMk cId="3249786000" sldId="1936"/>
            <ac:spMk id="104" creationId="{28DA4906-BFBA-4988-8B8E-8C71534F160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06" creationId="{438219AD-9161-8420-2626-9C1DAF08DF1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07" creationId="{DA1017FF-B274-20DF-4F94-29340625D0C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08" creationId="{CB67AE48-0E82-A902-CF4D-B5C00B4AB97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09" creationId="{7DACB1CC-D280-5500-1EB2-C9D53696CA0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0" creationId="{936F838F-D063-7F7D-9877-EA8DA6F36A6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1" creationId="{6E3127BC-E1DB-D0D9-8804-B7B61E15B47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2" creationId="{DDFA7807-22EF-8A16-2AFB-6044EA299FB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3" creationId="{FE8CD2EF-35B9-CF8C-762C-D11BCD6DC38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4" creationId="{343B8562-DF75-7090-25B4-5685E045BF9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5" creationId="{33DB0DD1-5EE4-FB8F-6CBD-A6DC6F845B2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6" creationId="{1735C4D9-4A0A-7C46-C325-DA632B2C295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7" creationId="{D7BD8353-5070-6E53-4012-5B62BA96338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8" creationId="{9285CD65-FC1E-23CF-4088-A5B92E62FEC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19" creationId="{4629EAB8-33CE-EFD3-DEA4-A206E5729B6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0" creationId="{471405C0-FE58-E3A7-0D1D-2790A6D7329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1" creationId="{F459870E-3F8B-D77F-9BDB-E9522A963D7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2" creationId="{CE220A97-866F-5EC6-24BC-96E84C43F75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3" creationId="{C04AD787-AE4B-60D6-32E0-127C7CF0D94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4" creationId="{9D91B761-0E09-6111-22D9-6376CD16A37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5" creationId="{ABEFCF9D-5C08-6FE3-E394-8922651A1E1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6" creationId="{8F17F7AF-EC70-DB64-5461-A4382474221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7" creationId="{AAA185BA-EE2C-51B8-F555-F6978512CCB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8" creationId="{551563FE-F80D-9735-6F0E-C7F84252545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29" creationId="{82BF71C1-6A15-43DF-443A-BDC5A9097E2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0" creationId="{1CDF8F4D-52FE-A3B9-70D0-3F6C6D1590F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1" creationId="{A60C3A63-7F20-4B4E-B7FC-420AD42E989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2" creationId="{1C9D1FEB-FBE3-2E6E-86BE-C1B20EDBBB3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3" creationId="{7BAF4BF7-D842-2E48-29DB-339A30D751E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4" creationId="{7682DD2E-24C5-7767-2F90-73AD4A552AB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5" creationId="{B937C01E-C6FA-D8A1-31FC-88A0787FA86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6" creationId="{8E33FC72-368A-33F1-6D5C-BDD8802190F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7" creationId="{167226F5-885E-371B-B11A-9E647B7F510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8" creationId="{0CA2FD63-B302-40D4-299E-8CD6A018B66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39" creationId="{F920A9F2-51D8-21E1-B186-80212DD322B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0" creationId="{5DAB1DF1-0E46-C97A-2737-F6312641D74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1" creationId="{91EE8ED0-5A6F-160D-0E0D-B4C81C6F0A7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2" creationId="{0CE848A9-B1F8-A806-4442-8A02E3E0DBF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3" creationId="{2BBAD486-3140-7BB9-080E-AB60F9BAD16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4" creationId="{EB95FC15-C27D-3EC5-7CD2-2CF3FEBC5C0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5" creationId="{8770BA4C-5CF7-51E0-9110-CA2BC0B51D2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6" creationId="{98A2E46B-9987-3FCB-F7D7-D69A614F78A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7" creationId="{FCA31C33-CAAB-078C-55D6-48D62759D01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8" creationId="{57570308-7EF2-929E-3A2A-03A9C351152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49" creationId="{C831B5ED-93FA-8EF6-7D6A-47B7DA5848A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0" creationId="{4DCFD466-D8A3-E73B-34BF-E880B743230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1" creationId="{0820E3CD-ECEF-AB9B-685D-5CCB49E8FC6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2" creationId="{29DFE0D4-F65A-18C1-9DF5-302982FF99D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3" creationId="{6F270100-BB29-67F6-5707-C9752629D1E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4" creationId="{542B8718-8544-FB64-158A-38F9F3C36A4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5" creationId="{1D125CB6-432A-011A-9779-5A1D39818CF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6" creationId="{F05C4AF0-87AF-A1A7-617C-F8DEE2C9C12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7" creationId="{1B63BABB-5894-3B62-11F2-5077CB1E86B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8" creationId="{13400BF9-86EB-51E9-BA30-42D320F454C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59" creationId="{6DBD8FC3-5104-12AE-EE31-C6614283C39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0" creationId="{C0F99A54-104D-8915-6619-863A531366F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1" creationId="{67BA58FA-0CE2-94AC-D5DD-2A98676FECE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2" creationId="{09B4915C-97CF-47AD-28A8-9BEC7823BF3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3" creationId="{D1A86704-B348-F170-B14A-63EC5A09D6A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4" creationId="{C95DEEE2-4C3A-0AE0-50DC-1064320DD18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5" creationId="{D2D11D6E-207C-D688-B36E-71AFEB7AADA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6" creationId="{14B0BB83-290C-1656-B857-28CAD28C749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7" creationId="{5E126B15-E2C4-4377-FF0E-3D536DB6602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8" creationId="{3FE014F0-7A88-B99B-E468-DF081F13724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69" creationId="{80F0FAFA-C3DC-7870-5593-4D6CE6EC278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0" creationId="{17E25CFD-601F-FDD7-FB6A-BB6DDF93CD5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1" creationId="{B4B14BA8-76BD-50DE-4CBF-2546A4AA847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2" creationId="{B0C2ADD1-E8AE-07AD-C3C5-AB97BBA11D4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3" creationId="{8CD67021-59ED-FF60-574E-AAB24064AFC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4" creationId="{48B1C5D5-4EF9-9D91-C2C9-2D98FA1E701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5" creationId="{48335062-EE89-C343-870B-C4F9D45C55F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6" creationId="{F64F7A01-0982-B7E0-41F7-749DA39E56A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7" creationId="{25D9F9A0-A0B2-EA15-530E-B99977BE865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8" creationId="{67D18503-0B41-2227-1731-1FDCCDFE75D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79" creationId="{0D1E24A9-F301-FED9-1BDC-E9F7AB38F60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0" creationId="{E24B7664-56E4-54BA-E96E-745E602DF45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1" creationId="{9A53CCB3-5C22-2425-C4E8-0A751CFE592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2" creationId="{D3F69C62-3392-96CA-6597-219A2CFEB15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3" creationId="{425D2E08-CE0C-CDC6-BA2C-ACD54914EB0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4" creationId="{1BDAB35E-6EB5-0745-C6C0-66F2BF911EB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5" creationId="{7043446E-EF24-0027-967F-00DE9C8E69F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6" creationId="{0AF12800-43D5-BA28-8DB8-589D0700E68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7" creationId="{34ECD8C4-4BCA-E0A0-F619-B73BBB93AA6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8" creationId="{F9718E89-896B-899E-828C-C3C3132F12D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89" creationId="{8ABAAB35-0ADC-ACD9-3F19-93C044AA1CF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0" creationId="{2CED2045-E95B-B25B-70D2-60B5C176F1B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1" creationId="{E1AEA08B-1E19-4673-757E-632978EA301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2" creationId="{A4EE8670-7553-580C-BB89-165DAF18FE3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3" creationId="{F17E0A7D-B851-74E1-0D68-0088718492F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4" creationId="{B3A6F32D-2BDC-08AC-39EE-52DDB029292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5" creationId="{F829BCDC-3541-6B6B-6B93-495A6FC60F4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6" creationId="{E84B14FD-FF83-8AAE-6A9C-B0992FEFBDA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7" creationId="{91D14422-9BF9-F246-5E84-75C09E4DF47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8" creationId="{BA88CDC8-1F5D-5CDE-8D2D-EB6BEA7780B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199" creationId="{A0CE1346-0963-CD01-4ADD-BAE142045AB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0" creationId="{3217732F-C00F-6635-FC07-918CF8C505B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1" creationId="{DC807829-55E5-AE41-CD92-952D66D0F42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2" creationId="{669071C4-B89E-A7C2-7D5E-C2F4D6176C8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3" creationId="{F285598C-65B5-4477-925B-9184D53FCCE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4" creationId="{8BD00512-1D54-878A-1C23-46DC347E5C3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5" creationId="{00347C23-CDFC-51E4-388F-1098106D7DC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6" creationId="{7930391E-7C0C-948E-94EB-5D4274E5AE6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7" creationId="{823DABBE-E5B4-2B23-FD57-167A9093D4C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8" creationId="{48C53646-A904-1710-AB20-A9E7C76CC6B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09" creationId="{17007ACF-249F-F904-6B38-BAB0A0230D3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0" creationId="{27DE19FC-EDD6-26D4-82F8-473FF056A68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1" creationId="{4EA17FE1-98FF-F890-92F6-79E13A5F4CE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2" creationId="{40609ED3-D397-B1BC-0071-9B179512BA7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3" creationId="{AC4AB3AD-625D-2879-832A-4E0E1CEDD5A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4" creationId="{2401C59E-91C8-5978-6F74-DE04F3F42BA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5" creationId="{2493AAC1-D220-BF47-1159-8974A9233E4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6" creationId="{52C74949-AD8E-0C1C-9557-0DEFB3472BB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7" creationId="{A6627615-3656-5235-B629-F11E50B23AF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8" creationId="{9FB28DF2-40C5-E825-6C73-127970614D3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19" creationId="{B83C1714-BCDD-31D0-C016-2FB858A9735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0" creationId="{B0041826-16A5-39CB-1BF7-B90AE2B0F84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1" creationId="{867FF607-CEB8-6880-A5F5-0D8463011DE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2" creationId="{F5B70DA7-DB10-5C9F-4367-FFDFAC91183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3" creationId="{34E8A177-B020-D768-B5D2-E29A96925FC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4" creationId="{577B8A8E-F9E0-8BEF-37DA-C966BE4241E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5" creationId="{300E9287-813B-075B-2379-DAF1377D8B1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6" creationId="{842A4BE9-7C90-1596-D728-7DAD14F8679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7" creationId="{2D9996B5-1925-D7A2-1DBA-3AA197464CF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8" creationId="{9FEF2F8C-60A9-467C-87B9-2AB7C748EEB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29" creationId="{02B3260D-84ED-6F34-CB4E-29B60185695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0" creationId="{0114290C-ECE1-0FB2-8077-7C7F409FDD8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1" creationId="{A0C660B5-2F84-8F18-1D71-F29D9E46552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2" creationId="{4B9EE2D4-4B5D-D99A-2A62-80B24C2693D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3" creationId="{A4BEC860-64AE-273D-2EB6-0C5761BE118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4" creationId="{3EA94478-EFA7-5E8B-EBAD-C0B99CED73C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5" creationId="{AF908F5D-24D1-1BCE-DF17-2A883F00139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6" creationId="{5F9497F7-3F64-6CB4-B65E-CFB17FEB5A0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7" creationId="{B49B43F4-D19E-DCDA-F8EC-745B37F608B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8" creationId="{E0D187FE-AF69-8F41-F34A-F9408C5C021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39" creationId="{BACB5437-E008-FC44-AB90-4AC5A66F8A3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0" creationId="{CE4B3142-F8A9-2B51-4000-F2DF8C10495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1" creationId="{E95D3BA5-4CE1-72B5-0830-40EBF227D3C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2" creationId="{DF2ECB5A-1034-805C-D070-B7398F8E830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3" creationId="{B94585BD-8FBB-2005-142C-57877B79722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4" creationId="{12446339-ADF0-C461-60BA-0F568453372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5" creationId="{3321AE74-711E-4C6A-8034-B23B24E1C3E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6" creationId="{814C6F5A-F0AE-2826-9CBE-5D85D4606A3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7" creationId="{BDE76BB2-97B0-6C8F-8D4B-BA45950DC5A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8" creationId="{874571C0-5C54-78D9-2195-28A72878001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49" creationId="{94377118-F9C9-C979-7714-7AB3D0AA41C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0" creationId="{8A7C5CD8-75F1-C58E-5720-9D93230B7AB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1" creationId="{6E27D8BE-4BC6-7F3E-3283-D810C347A41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2" creationId="{B56A708C-EE37-93BC-3E59-7D10FFA4B98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3" creationId="{1681A5BF-C2FF-189C-ED9B-F5FB8AD82F0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4" creationId="{FAC5B149-AD9B-DAFB-1775-38D74226D46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5" creationId="{1C8C3767-F281-A496-32B8-2E0CE887E1E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6" creationId="{347979E9-0A5F-37B6-209A-8DA918198FD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7" creationId="{B49186EF-20D5-08BD-D5FE-77673BFBC59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8" creationId="{6B3B8F31-2070-EFA3-CFE2-2726686BBD3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59" creationId="{D52E4926-DB87-172C-DAB8-33D6B06498A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0" creationId="{9C23881D-5BA7-3FAA-061A-65C258535B2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1" creationId="{B7199D23-2ADB-D352-8BA2-4B37A5316BD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2" creationId="{2429155E-5745-7C7B-A982-1CF81AD26E5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3" creationId="{2DC9F664-0E3F-F7B2-4AE3-BA0913A35F4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4" creationId="{713D331B-1117-5F19-F774-16D1DCC43A9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5" creationId="{A15FDEFF-F8E0-DE0E-BADF-124266B7F4B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6" creationId="{254E3C5E-78E6-9DFD-3381-15CBF4064EB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7" creationId="{D1252123-D1FA-5522-C0F0-E7B5C109E23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8" creationId="{3B043A4B-D7D0-9571-0278-58960EF00D5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69" creationId="{DC922FFB-2A05-452B-F1E7-D05EEF4F68F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0" creationId="{25756D64-0800-1B97-AB6C-953671B722C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1" creationId="{2819F90D-1CC6-0E3D-B369-580F50B3B76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2" creationId="{BB7FF76A-5C52-74F0-046A-03BCE603EF0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3" creationId="{4D7E901F-9D64-8EA3-FC32-1125EB67E45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4" creationId="{D0F248D1-DAD0-5D65-39AC-4AB5C099C44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5" creationId="{A2897062-8955-9C31-18C4-294A2D44FC7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6" creationId="{AD4FEDE7-5ED7-6069-E25C-6A9187E1AAE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7" creationId="{7D8C8ED0-3672-02A6-F3D5-E78AB080F94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8" creationId="{7B7EE84A-8139-A011-A851-76C2C1B8E4D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79" creationId="{43260692-8982-7CC9-B54F-DAB61790F85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0" creationId="{2404C539-7E99-8011-EA04-E3A7452BE2F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1" creationId="{45D6F631-5321-A91E-8FBC-97EC88A2D65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2" creationId="{45FB0BE6-D59D-C1BD-A4E1-072F80A2FA0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3" creationId="{3A3D952B-3E49-9295-58EB-CE40A7C086B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4" creationId="{D67372D8-7B4D-73FF-1305-B0713B8A8D2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5" creationId="{377E9FB7-671E-CAB4-C41F-60A5CC5604C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6" creationId="{8AB44B6D-9D90-DE26-E36B-80B7BB2DAB4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7" creationId="{BBB2E412-0A02-BA79-4450-6F870E28459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8" creationId="{85E9F850-A28D-77B5-4D01-5AB68C05BB7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89" creationId="{17FC7332-2F52-4A24-314D-15A1F85FCA7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0" creationId="{7CB668C4-5C18-51D6-1CD6-BD4E5ED55BD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1" creationId="{6873BF21-42F5-CB46-31DC-C2B71D34708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2" creationId="{A53EB23D-850F-0507-85F5-80E929631F8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3" creationId="{0FD332F7-1CF1-FE7E-35FB-14065FFFE58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4" creationId="{37B071BE-15DE-2589-228A-9C2AFD7366F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5" creationId="{69D7541A-FDAA-E4DC-494F-B135819E913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6" creationId="{DC69FE35-8AF2-9FF9-945E-DE3CC411566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7" creationId="{C54B1613-13BA-583B-D61D-BB7FFD1A699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8" creationId="{733E4AE2-08CB-0EC1-35EB-2345FF02B13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299" creationId="{46EFC9C8-F7D1-7F62-B224-FDE4E32513D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00" creationId="{09E0E27E-E398-6E84-E19E-0399EF8244F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01" creationId="{A6582A24-F8AC-6A76-A428-245B62A6B4E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02" creationId="{B0D59AEE-D782-B042-4F2B-C5E9653F56E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03" creationId="{05F95D1F-C14E-EC7F-BDAF-16F2A32E0DE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04" creationId="{C05ED5B0-11E7-3CAF-666C-90C38820F56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06" creationId="{9AB7B99E-A7BA-127B-3876-138D240483B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07" creationId="{BC9F9F2D-375E-66E4-9C74-A1BE19AB115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08" creationId="{810051DE-E4B8-0E61-D284-E3D84CE4217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09" creationId="{CB6BF38E-B649-E98A-AC7D-CD6B16AEC24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0" creationId="{CAF272A2-1A4A-05BA-34B6-2142B220891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1" creationId="{24726235-D61D-B68D-6013-C41311682D9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2" creationId="{3EB3FDC2-5CBE-5063-2792-70AE29424B1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3" creationId="{2C40B3C7-6314-55F4-4AD0-02A90E5041F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4" creationId="{6C6B2A02-CDDC-7114-FF91-53507F36B76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5" creationId="{07CC9F84-7853-C3FE-802D-9CE45F3E5B1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6" creationId="{39EDF258-B1F9-6558-2075-088CFC55F17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7" creationId="{0B9B743E-93CD-68B4-CD27-C0274B23DA8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8" creationId="{DF782EB3-D5A8-CD91-5817-1A4ED5D0A09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19" creationId="{241E97C6-EABE-EDF7-40D4-5E202EC9399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0" creationId="{D44FBBAB-0170-D7A7-3E7A-5C5EE909FEA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1" creationId="{44BEBD37-7064-18DA-D630-16F7CA1FE9E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2" creationId="{FE27A7CE-3998-6A46-8462-DB245132181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3" creationId="{76A2A340-6378-CE96-AC63-768C20F3E95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4" creationId="{676B1B4B-1E24-08A9-2338-D456DE35077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5" creationId="{BEEDEF60-9A2B-ACB6-154B-4D0AE1BD8D0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6" creationId="{3DC1493A-E894-0D75-EADD-4D2607DC597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7" creationId="{AF15595A-1CB3-1989-853D-AB9EAA5C3DA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8" creationId="{160462C7-6478-F09D-06F3-C12BD896294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29" creationId="{71097FBB-E31A-DA74-F292-124ECC3587E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0" creationId="{EF35EB54-6D54-51E8-3375-C595109CA10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1" creationId="{8DF26873-CE4B-4A53-775C-2C0FAB6D90A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2" creationId="{660EF332-BD63-268D-6B65-E3DE11DD461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3" creationId="{E15388AD-6E42-3578-E795-BC67D92C113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4" creationId="{065BB7A8-A736-35F5-5293-A608103A9C7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5" creationId="{0D7839F8-D22D-B305-98DF-736909AA4D5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6" creationId="{39C65077-2C08-82F0-8BB5-36899F53516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7" creationId="{E5B8DEC8-07AD-A0AD-1D35-F9ED26EEBF4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8" creationId="{D6B6453A-BE72-1296-95CF-01E71B2639B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39" creationId="{292034A5-5CA5-EAAC-A940-8D487F8EDE1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0" creationId="{9A5219EE-C296-CC22-F4B0-A858A7E3D4A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1" creationId="{5C77D800-09E3-708A-1B1D-D494C2C139B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2" creationId="{BFAF441A-5696-8AA8-81C3-6B4D9AA9AED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3" creationId="{CDC2B40F-C360-26BD-4656-60D11A27270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4" creationId="{5410FC09-4828-B739-5685-926EDAE6085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5" creationId="{F6967DC0-6DF1-13C8-AEFF-075813B30B0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6" creationId="{35637164-C87B-33C5-D797-70A251319B1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7" creationId="{A9A9A149-8696-C70E-FDBE-330CB2816DE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8" creationId="{0E21E28C-761D-1BAA-3327-B02667757D5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49" creationId="{ED479F7D-C2B5-D717-9F23-0829FD71D8C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0" creationId="{72E79629-5960-E27F-E411-2B44808AEB6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1" creationId="{D10D0354-7687-904D-01ED-84BB2C3B57E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2" creationId="{F5435CC6-ADD8-877E-33A9-9EA78F54CD4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3" creationId="{15BEA206-C8C3-4ADB-D64E-14C23EC98EA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4" creationId="{58142333-8117-2330-08CF-134B2C5A646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5" creationId="{2C015BF6-B08E-A02E-9FD5-2190A664A71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6" creationId="{1690BC17-4850-1E95-37B1-4FC6FB8D117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7" creationId="{9339304B-2E03-8B2A-E76F-0F1CAA1497F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8" creationId="{24AA8967-0DB0-DBED-24BF-B8D7A98EFBB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59" creationId="{29EACAF0-6B41-C860-AC51-AD6F376614D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0" creationId="{93BB2D0C-887D-A14F-277F-7468580D57E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1" creationId="{A1F47A38-CF61-4446-C537-298F0E9990C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2" creationId="{80456262-452C-5414-BB4B-A177E9A67BE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3" creationId="{780C819A-B620-4A0B-FCE4-D8A967AED64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4" creationId="{54AAD5F5-6E3E-B143-9A55-2B5FE6E1012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5" creationId="{A54D66B5-8C63-0F48-1F19-C6281544CC3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6" creationId="{4E6E21A0-7F65-9A02-59D9-2C4681B94D7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7" creationId="{6C8391A8-512F-7F43-E597-277CD1D2527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8" creationId="{1C753044-6891-C848-F42D-1E61A3BB82A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69" creationId="{38C3A402-513E-0C17-B588-208E29552A8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0" creationId="{1CC756CB-FCD2-09FD-A151-B0A34CB9C86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1" creationId="{F4FA8599-DEFA-B44B-BA70-12422350FFA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2" creationId="{B2887076-AAB9-D23F-08F3-6E69BA445A2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3" creationId="{4F45128E-2DD6-E70E-D49D-6E6FACF3B9D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4" creationId="{37D407AA-05AD-0538-1B85-8D10A932307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5" creationId="{55FB4B02-E3BB-ED66-C4F9-85979A9AFF0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6" creationId="{3652BD0D-6864-34CE-F231-B40CB89240F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7" creationId="{5198D840-0F0E-CA84-1E0E-83C3B83BFBD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8" creationId="{91D19918-661B-FFF5-362E-91156BDC961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79" creationId="{1DF17835-7C5F-9F18-DAF6-C3CFD05B265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0" creationId="{3C025577-5A17-59F2-AAF5-7133B9A5279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1" creationId="{D5F9BAA0-8E1E-5A0B-63BC-5852BE2C7734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2" creationId="{66394872-17A0-751B-E3C2-E0F0F1C0614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3" creationId="{8F1D08F1-E13D-D680-3D2C-BBAB74DB077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4" creationId="{CFFCE52A-BB53-D1D0-F7F1-9ADDF0EA94C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5" creationId="{A049B68E-B6DB-0DC8-564C-A26E8430F36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6" creationId="{295E3F5E-267F-C7CB-DCA7-B65146BE93BF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7" creationId="{AA7CF868-A6F3-2810-3E74-A5EC02D3A9D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8" creationId="{187F766F-A12D-3E9B-8824-BEF29AD0D56A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89" creationId="{1C25DCDF-00A8-481B-2F8C-21EDC1D29B4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0" creationId="{BE51D33A-AB6D-3985-0543-E57FC4627BE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1" creationId="{A68FED69-60CF-2812-3673-6D3B8AE0A82E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2" creationId="{F2EC7E30-D9F6-7ED6-5032-474C781BDC2D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3" creationId="{08AF8B27-739F-BA42-DA15-289EFB0CBFD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4" creationId="{241B1F2D-0A92-163C-506F-26B24946CDB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5" creationId="{48BF9C32-E63C-572F-6AEA-FD46A82AA37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6" creationId="{11DE84AD-623E-182B-D93F-8BCD3560A32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7" creationId="{A99382F9-F442-CBC0-4A67-BCCC3009D6B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8" creationId="{82C181F3-B531-E057-FB56-788ACA4739C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399" creationId="{1324D7DF-6399-F567-0854-646F5C70ADE0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0" creationId="{792FB873-617D-BA8D-C6AE-BF83707C526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1" creationId="{799709B9-9080-ACD3-264B-F6D526B56F0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2" creationId="{C13B6800-279F-EBD1-2B7C-39847EB72A8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3" creationId="{A8CFF8DA-1E30-5E93-CA3C-09909B12F03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4" creationId="{D6579187-ACE2-05BB-59D6-B58C781A919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5" creationId="{3CB5B938-5888-9801-7FE6-E884DB546F63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6" creationId="{7412B72D-ACFA-06A8-95CE-50201B6AEA45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7" creationId="{7D8689F8-EFD9-5BE2-7518-59750B3F0A06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8" creationId="{4DB9209F-FC51-BC72-110D-154944EB5B6C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09" creationId="{D5461129-432C-5440-DA7A-B72183EC1F51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10" creationId="{C2B28C9B-D9BC-78AE-79D9-01DD6FA94F1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11" creationId="{507CE52B-FA35-96FA-BF78-278699744C6B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12" creationId="{6125BA87-3764-A770-0561-632CC5F840F2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13" creationId="{6ED398C2-E63F-EE51-2672-A70EEBF4E117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14" creationId="{5E25308E-91F6-F63F-07F8-0E662F655B3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15" creationId="{1DFE6668-2CFA-0B37-A572-A858CB1D76A9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16" creationId="{57F42803-243A-1ECC-A761-87F4F4637118}"/>
          </ac:spMkLst>
        </pc:spChg>
        <pc:spChg chg="mod">
          <ac:chgData name="Mr. PPT" userId="6442ff2356111531" providerId="LiveId" clId="{FED48FE8-6FC8-442A-9407-A8D44D208BE9}" dt="2022-11-23T13:38:59.520" v="1546"/>
          <ac:spMkLst>
            <pc:docMk/>
            <pc:sldMk cId="3249786000" sldId="1936"/>
            <ac:spMk id="417" creationId="{BA284BC6-662E-C0E7-253D-2184F11D5E0E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22" creationId="{F172B806-B878-1C1C-C00E-5EFCEB6C63A2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24" creationId="{9DFC834D-CFAB-FFD4-DF93-9B195BE4B56C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25" creationId="{F5479A72-6C90-738D-1923-AC2925745B7D}"/>
          </ac:spMkLst>
        </pc:spChg>
        <pc:spChg chg="mod">
          <ac:chgData name="Mr. PPT" userId="6442ff2356111531" providerId="LiveId" clId="{FED48FE8-6FC8-442A-9407-A8D44D208BE9}" dt="2022-11-23T13:50:33.704" v="1557" actId="27803"/>
          <ac:spMkLst>
            <pc:docMk/>
            <pc:sldMk cId="3249786000" sldId="1936"/>
            <ac:spMk id="427" creationId="{70EA3B2D-A7A9-8827-B5A6-D4DA80ACAD3E}"/>
          </ac:spMkLst>
        </pc:spChg>
        <pc:spChg chg="mod">
          <ac:chgData name="Mr. PPT" userId="6442ff2356111531" providerId="LiveId" clId="{FED48FE8-6FC8-442A-9407-A8D44D208BE9}" dt="2022-11-23T13:50:33.704" v="1557" actId="27803"/>
          <ac:spMkLst>
            <pc:docMk/>
            <pc:sldMk cId="3249786000" sldId="1936"/>
            <ac:spMk id="429" creationId="{55A535C3-7EBC-95D4-D90A-38DA444E026F}"/>
          </ac:spMkLst>
        </pc:spChg>
        <pc:spChg chg="mod">
          <ac:chgData name="Mr. PPT" userId="6442ff2356111531" providerId="LiveId" clId="{FED48FE8-6FC8-442A-9407-A8D44D208BE9}" dt="2022-11-23T13:50:33.704" v="1557" actId="27803"/>
          <ac:spMkLst>
            <pc:docMk/>
            <pc:sldMk cId="3249786000" sldId="1936"/>
            <ac:spMk id="430" creationId="{FBA4B87F-8E0A-501E-F9D6-6FA7B3019A0D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31" creationId="{56F6DB6F-5ADE-DBBE-778F-3C7FB1F48880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33" creationId="{30FDD838-6816-9569-40D9-394E2B6F2A88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34" creationId="{082FDD40-4950-4937-53A4-274DC1CFCCF2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35" creationId="{8B6EB09B-076D-5C69-880A-5758E9E5E708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36" creationId="{FD47E206-4E45-4EA6-1524-7FF8318C7B9E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37" creationId="{911CC655-508E-C442-642C-89450DF0B307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38" creationId="{A393A059-2E82-E796-2724-D658BDDDD6A3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39" creationId="{A24C941C-E51B-2280-620A-E0AEFAB6342C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40" creationId="{0FC9F5BF-9779-0C93-10C6-DAE84D77E168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41" creationId="{6C46FB81-49BD-167B-0536-BBB0C41AEA2E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42" creationId="{C8ABCB79-5947-3207-9902-B0873DCF9733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43" creationId="{EFA8047E-4999-CC00-AD93-5FDDE4FC5FFB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44" creationId="{BDBFFB8F-A077-519F-29C1-B5E3D7BB493C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45" creationId="{F5307123-0688-E8C9-91EE-D6C1B7EFA2D2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46" creationId="{DA0BDD55-99B9-F97A-98D4-B2C4B36C3CD9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48" creationId="{77A1FEA5-DB93-61FF-59F8-719A26839D0E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49" creationId="{76CC9068-DD37-2E81-A8FA-AB33F0968B01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50" creationId="{7F28A191-5F50-32CE-9C94-AD70713A7380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52" creationId="{62CADE0C-80FA-542A-93BA-49C95F78B2B7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53" creationId="{01C7E05A-6661-3DDA-2962-F6A9A8E46C11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54" creationId="{05D63B4F-0257-A457-94F9-3D8D38B53338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55" creationId="{F4A60B89-0F9C-4E2B-EDDD-A8FA0268A28E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56" creationId="{7084E059-7684-ED2A-D260-8AD98AE24B26}"/>
          </ac:spMkLst>
        </pc:spChg>
        <pc:spChg chg="mod topLvl">
          <ac:chgData name="Mr. PPT" userId="6442ff2356111531" providerId="LiveId" clId="{FED48FE8-6FC8-442A-9407-A8D44D208BE9}" dt="2022-11-23T13:52:11.863" v="1573" actId="164"/>
          <ac:spMkLst>
            <pc:docMk/>
            <pc:sldMk cId="3249786000" sldId="1936"/>
            <ac:spMk id="457" creationId="{57EB461D-6600-F675-899C-6D872E75B8D7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59" creationId="{3D9034E0-CAFD-1ED2-51DA-FC973E4A6679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60" creationId="{B5087F92-8B3A-EE97-47BA-1AA1C46558BC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61" creationId="{1665C048-3AA1-8139-7129-D36815D3935F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62" creationId="{A721C35D-04F6-86A9-8E81-9CFEEA2F6BFA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63" creationId="{E30563DB-1D26-F001-3749-0B089E7AB92E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64" creationId="{3A0237CB-08A6-DA00-F220-02108B369353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65" creationId="{E94BB7F2-97A7-9C22-4304-E964A856A562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67" creationId="{78ECAD61-C9FC-F860-317C-D2701B99ECCA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68" creationId="{F209930D-78BE-D05A-E85F-9D9C2DF6731B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69" creationId="{F770A137-FC4A-3B0B-C45E-E7C21F36A49D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70" creationId="{A7522552-B384-FA63-E17F-4BD5FC6BFD08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71" creationId="{B047A468-FF74-AD73-0B45-94AD5E3215E2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72" creationId="{A121351F-6F79-D84F-B58E-50E23B492DD2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73" creationId="{4C2ED772-E8EA-256A-5ED3-D94EF80F1379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74" creationId="{95C54308-CB47-A4D7-A6CC-43509291146A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75" creationId="{90EA29CE-84CF-0D5A-1FDC-8020D75C2D06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76" creationId="{D7321D04-F86F-775C-6F54-D805E277DFA6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78" creationId="{D9D70D35-270A-3819-303C-19042FADBF75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79" creationId="{3986DFFB-05C9-FF1E-9964-03CD301EB627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80" creationId="{B5D62198-1CDE-340A-1B28-876B12672B9D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82" creationId="{ACDB66DF-C2C8-2CEB-F132-0CEC17798DB2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83" creationId="{A4C22734-EF7D-7C83-14CE-76EED0BB463A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84" creationId="{C68D1E81-282C-A045-88C7-4DEC2D5AA4B1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86" creationId="{34CEB76E-22B9-CF10-A79B-1535EF162786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87" creationId="{79EBADAD-8BEF-E1AB-170A-5AE98C06AB7E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88" creationId="{3D2A3252-75FA-4AF2-B60F-7E6450B0ADEF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90" creationId="{6D49A339-2BDC-298A-F7B8-FB8D51DC19A0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92" creationId="{151B0EE3-351C-37EB-29B2-3DE8C4045C33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93" creationId="{3E4F7BB6-A94B-2EA5-17AB-F16D550F4057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95" creationId="{EF2465B5-04A1-02AE-9573-781B7C8D5A32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96" creationId="{73841FFA-53D5-D1E8-840C-7F6710762D3C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97" creationId="{455DB731-B3CC-5CDE-1793-56614B148161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98" creationId="{09CAB6C1-3C52-27CA-78CE-C243C6D5DEC0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499" creationId="{CB5AAE71-6273-D552-7119-B3A6B0D78188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500" creationId="{C6411F85-5AFE-87C9-C3F9-BB657E47F0A5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501" creationId="{68DF9A3E-95B2-713C-9FF0-097B7D97C0F2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502" creationId="{C51D5B20-90AD-D1A2-4E51-312CC455526A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503" creationId="{D888A094-D956-BF41-5B7E-2479DF9AE5F0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504" creationId="{38958CAE-F0BC-3CC4-24D1-DCA433E7F112}"/>
          </ac:spMkLst>
        </pc:spChg>
        <pc:spChg chg="mod">
          <ac:chgData name="Mr. PPT" userId="6442ff2356111531" providerId="LiveId" clId="{FED48FE8-6FC8-442A-9407-A8D44D208BE9}" dt="2022-11-23T13:51:52.736" v="1566" actId="165"/>
          <ac:spMkLst>
            <pc:docMk/>
            <pc:sldMk cId="3249786000" sldId="1936"/>
            <ac:spMk id="505" creationId="{31E4F466-D4BD-B196-46F8-4B1D28846916}"/>
          </ac:spMkLst>
        </pc:spChg>
        <pc:spChg chg="del mod">
          <ac:chgData name="Mr. PPT" userId="6442ff2356111531" providerId="LiveId" clId="{FED48FE8-6FC8-442A-9407-A8D44D208BE9}" dt="2022-11-23T13:50:42.781" v="1561" actId="478"/>
          <ac:spMkLst>
            <pc:docMk/>
            <pc:sldMk cId="3249786000" sldId="1936"/>
            <ac:spMk id="506" creationId="{8EFF4B88-95B7-1934-566B-5BE53E99A2C3}"/>
          </ac:spMkLst>
        </pc:spChg>
        <pc:spChg chg="mod">
          <ac:chgData name="Mr. PPT" userId="6442ff2356111531" providerId="LiveId" clId="{FED48FE8-6FC8-442A-9407-A8D44D208BE9}" dt="2022-11-23T13:50:33.704" v="1557" actId="27803"/>
          <ac:spMkLst>
            <pc:docMk/>
            <pc:sldMk cId="3249786000" sldId="1936"/>
            <ac:spMk id="508" creationId="{1AE9F688-AEEC-3836-7E49-B05F165AEFAB}"/>
          </ac:spMkLst>
        </pc:spChg>
        <pc:spChg chg="mod">
          <ac:chgData name="Mr. PPT" userId="6442ff2356111531" providerId="LiveId" clId="{FED48FE8-6FC8-442A-9407-A8D44D208BE9}" dt="2022-11-23T13:50:33.704" v="1557" actId="27803"/>
          <ac:spMkLst>
            <pc:docMk/>
            <pc:sldMk cId="3249786000" sldId="1936"/>
            <ac:spMk id="510" creationId="{EA135B8C-5CD3-6B52-906B-7AD8A3424084}"/>
          </ac:spMkLst>
        </pc:spChg>
        <pc:spChg chg="mod">
          <ac:chgData name="Mr. PPT" userId="6442ff2356111531" providerId="LiveId" clId="{FED48FE8-6FC8-442A-9407-A8D44D208BE9}" dt="2022-11-23T13:50:33.704" v="1557" actId="27803"/>
          <ac:spMkLst>
            <pc:docMk/>
            <pc:sldMk cId="3249786000" sldId="1936"/>
            <ac:spMk id="511" creationId="{A50AF4E7-FC1D-92B5-DA69-9F7E5FCD75AE}"/>
          </ac:spMkLst>
        </pc:spChg>
        <pc:spChg chg="mod">
          <ac:chgData name="Mr. PPT" userId="6442ff2356111531" providerId="LiveId" clId="{FED48FE8-6FC8-442A-9407-A8D44D208BE9}" dt="2022-11-23T13:50:33.704" v="1557" actId="27803"/>
          <ac:spMkLst>
            <pc:docMk/>
            <pc:sldMk cId="3249786000" sldId="1936"/>
            <ac:spMk id="512" creationId="{C03DBDE3-D90B-EF02-0639-9B2E389CA04B}"/>
          </ac:spMkLst>
        </pc:spChg>
        <pc:spChg chg="mod">
          <ac:chgData name="Mr. PPT" userId="6442ff2356111531" providerId="LiveId" clId="{FED48FE8-6FC8-442A-9407-A8D44D208BE9}" dt="2022-11-23T13:50:33.704" v="1557" actId="27803"/>
          <ac:spMkLst>
            <pc:docMk/>
            <pc:sldMk cId="3249786000" sldId="1936"/>
            <ac:spMk id="513" creationId="{5797FB9B-8172-E90F-13C1-F07758A0EDCE}"/>
          </ac:spMkLst>
        </pc:spChg>
        <pc:spChg chg="mod topLvl">
          <ac:chgData name="Mr. PPT" userId="6442ff2356111531" providerId="LiveId" clId="{FED48FE8-6FC8-442A-9407-A8D44D208BE9}" dt="2022-11-23T13:56:53.282" v="1598" actId="164"/>
          <ac:spMkLst>
            <pc:docMk/>
            <pc:sldMk cId="3249786000" sldId="1936"/>
            <ac:spMk id="521" creationId="{733C32E0-1421-03DA-CFD8-ED79B79D8E06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23" creationId="{101B6860-C17F-4CCE-05FF-368C8B48EB30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24" creationId="{894E88CC-B1B4-0BD4-1078-F7C952993CFC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27" creationId="{52195F20-B81B-C351-AFFB-26D338E32279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28" creationId="{4102DB5A-3B51-35BC-F5F8-A9041C0B9399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29" creationId="{FB2FCD15-A5EF-5148-37B4-09C7F0C7DE48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30" creationId="{AB6D784C-298D-52D9-6E72-B152551EBF88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31" creationId="{E30F3F1C-0039-CD4C-0E5B-EF03E144D36A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32" creationId="{C4FC7007-C33B-EA51-70F6-E3345C37DFC4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33" creationId="{E66724BB-4D52-49A8-41C1-13BE3C18AC48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34" creationId="{A3B82B3C-10EF-1C70-3FF0-597F9E3B03F8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36" creationId="{9627D778-8AEB-C5F9-C47E-9DC47D4C055C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37" creationId="{1A210AE3-D4A6-AA51-1D2D-66E35C691518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38" creationId="{129D5B7B-37A9-79CE-8339-CABFA55DE2D5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39" creationId="{66AC5E66-0278-8395-5FB0-A089538C229F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40" creationId="{668CC448-41CB-E6D1-B512-430E5CA3294A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41" creationId="{6413318C-CBE5-9275-47E7-74D412B11DCB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42" creationId="{259DCC99-D31E-8D18-79D6-EA0525520D9D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43" creationId="{8D016095-4153-4257-CF45-57DA62E3641D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45" creationId="{CEEC6273-3E0A-E7C1-C63A-130E3418B702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46" creationId="{92D0E2E7-6FED-4E7F-9871-20586D2AE29B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47" creationId="{9612A633-3DAC-EEAD-1BCD-2AE20B77DA5A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48" creationId="{336FE4E0-D028-344C-6540-9C27FF056B95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49" creationId="{51A14400-E940-075D-FD58-DD8C6101C8B1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50" creationId="{D94E9B19-1A71-C312-29FD-0E16FE8E078F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51" creationId="{B5A56CD2-8B62-0B04-09E2-81ABCFE7E57D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52" creationId="{F452FCDB-D79E-9EC8-2CAB-DAE2D4FBB8C2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53" creationId="{3BA5265A-1D64-1785-7AB2-4F83D78C84FE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54" creationId="{564F7EF4-3A2B-7FA6-D2B5-C8B250F4275D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56" creationId="{254D24AF-FB35-7FC3-9E05-986BEF386CB0}"/>
          </ac:spMkLst>
        </pc:spChg>
        <pc:spChg chg="mod">
          <ac:chgData name="Mr. PPT" userId="6442ff2356111531" providerId="LiveId" clId="{FED48FE8-6FC8-442A-9407-A8D44D208BE9}" dt="2022-11-23T13:56:38.936" v="1595" actId="207"/>
          <ac:spMkLst>
            <pc:docMk/>
            <pc:sldMk cId="3249786000" sldId="1936"/>
            <ac:spMk id="557" creationId="{766BCC1A-2ECE-38E5-D836-9C8F3858E7E2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58" creationId="{244DFA0E-6505-43FD-47EE-25F4EAC48BEA}"/>
          </ac:spMkLst>
        </pc:spChg>
        <pc:spChg chg="mod">
          <ac:chgData name="Mr. PPT" userId="6442ff2356111531" providerId="LiveId" clId="{FED48FE8-6FC8-442A-9407-A8D44D208BE9}" dt="2022-11-23T13:56:44.416" v="1597" actId="1076"/>
          <ac:spMkLst>
            <pc:docMk/>
            <pc:sldMk cId="3249786000" sldId="1936"/>
            <ac:spMk id="559" creationId="{8EC98BFB-7872-A0D0-F18B-32E8F0581892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60" creationId="{D548ED27-882D-75CD-05CD-B5E136DA67D0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61" creationId="{634C61E6-79BB-3108-33C0-27CAFEFB691C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62" creationId="{9EBDF789-28D8-89FF-C48C-0C92DDB96BB2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64" creationId="{CA0E4EB3-BF49-6E19-95E0-4AF00F5EB9C7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66" creationId="{4EAE2C1A-A569-1938-F033-497DFFCF9F50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67" creationId="{524E3D89-006C-FA92-DFBB-A91BE31629F0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68" creationId="{8204EE90-5532-B3E3-370A-C58AB0CD023C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69" creationId="{F9939CF2-66E6-293C-9D6F-8DDA8BAD07E0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70" creationId="{50BA6531-4D2A-719D-5281-E628C1917948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72" creationId="{7A62BD66-E8E2-5141-D71F-8657C0D703B0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74" creationId="{74321301-D59D-4FFF-79F6-E4B71DE3FF3E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75" creationId="{81235065-B160-A088-3F02-FB5900F8EEEE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76" creationId="{DEF94835-5AA9-216B-BD67-4475E938FA98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77" creationId="{A5527FCB-51B7-1203-1F9C-76CBEBD2E06D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78" creationId="{7F6C8BD4-F47D-2056-6E4A-30FDF77EA304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80" creationId="{748352BB-5067-2C4B-49AD-93C15BA8DC06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82" creationId="{A62C63E0-AB11-8356-D501-1C3D056B041F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83" creationId="{1B63C7D5-0666-49F0-279C-82467C85852B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84" creationId="{9DEE190F-9594-9E98-D279-15B9BA83861D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85" creationId="{B55FA256-A12C-6291-F45B-C7E52A7D6F21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86" creationId="{38DC5C57-BCF3-2A3F-4C62-B18C9D865E36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88" creationId="{DCBE457F-6638-E785-9808-491AF847D01B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89" creationId="{26EE146B-73BA-5219-8E58-0B5A601DEDEF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91" creationId="{A64301C2-D4BE-6E4B-82CA-084EEC9C8776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92" creationId="{8B3483C3-3C54-64C4-258F-3D5A8A14E147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94" creationId="{821C9A86-15C4-7658-615B-CDA3B36B61E4}"/>
          </ac:spMkLst>
        </pc:spChg>
        <pc:spChg chg="mod">
          <ac:chgData name="Mr. PPT" userId="6442ff2356111531" providerId="LiveId" clId="{FED48FE8-6FC8-442A-9407-A8D44D208BE9}" dt="2022-11-23T13:56:31.450" v="1593" actId="165"/>
          <ac:spMkLst>
            <pc:docMk/>
            <pc:sldMk cId="3249786000" sldId="1936"/>
            <ac:spMk id="595" creationId="{B85B7F70-3FFF-44C9-69A9-60D3195C3C1A}"/>
          </ac:spMkLst>
        </pc:spChg>
        <pc:spChg chg="mod">
          <ac:chgData name="Mr. PPT" userId="6442ff2356111531" providerId="LiveId" clId="{FED48FE8-6FC8-442A-9407-A8D44D208BE9}" dt="2022-11-23T13:57:11.269" v="1609" actId="164"/>
          <ac:spMkLst>
            <pc:docMk/>
            <pc:sldMk cId="3249786000" sldId="1936"/>
            <ac:spMk id="599" creationId="{042D6C65-0673-7F49-569A-5BB4DD270DE6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01" creationId="{E52E8E39-086C-52D8-C255-760AE5FC8E37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02" creationId="{7D699C54-C5EE-0741-E912-5274377BCBFE}"/>
          </ac:spMkLst>
        </pc:spChg>
        <pc:spChg chg="add del mod">
          <ac:chgData name="Mr. PPT" userId="6442ff2356111531" providerId="LiveId" clId="{FED48FE8-6FC8-442A-9407-A8D44D208BE9}" dt="2022-11-23T13:57:11.269" v="1609" actId="164"/>
          <ac:spMkLst>
            <pc:docMk/>
            <pc:sldMk cId="3249786000" sldId="1936"/>
            <ac:spMk id="603" creationId="{F028DDA3-CDE3-7F4D-8593-BC0B7ADF2A73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05" creationId="{EA298AD9-696F-7B6A-5FAE-9731C54429C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07" creationId="{60714902-3DFE-E815-12BF-9E184A376AA6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08" creationId="{571F606A-FF42-A30C-D704-3FEA1913EE40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09" creationId="{1AE4EB92-B0F0-F8F2-0A30-74B53997049A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0" creationId="{A754A979-AC33-A656-2EF5-92823822275C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1" creationId="{4818A1E7-AB0F-1E68-F0C3-2FA72D22AF1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2" creationId="{C95D0A8A-3A32-21F5-6A37-B3D963D77A88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3" creationId="{5E553D2B-6372-2990-AD87-B986459512DC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4" creationId="{F222E0A0-B781-1DAA-B293-15671BF0D4A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5" creationId="{91216D13-F391-21F1-5FDB-B7A051A5C49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6" creationId="{45BEA9A3-2F46-F7EA-68A4-5246AFEA2C5E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7" creationId="{FB4BBA2A-8C0E-5C69-E536-4C8A0A54CA2C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8" creationId="{1D8A561C-A65E-D17E-8BC8-26D05A7AEC5F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19" creationId="{CA56C6D7-8E29-6CB5-B084-4787EB83D933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0" creationId="{73F33662-7C14-E9E7-C041-78454C56681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1" creationId="{62980CE1-86DC-692C-94DA-7A1EBF883939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2" creationId="{817CD35D-568C-AB75-A6EB-A8047A7CD091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3" creationId="{9CE0EA2C-09A1-B125-1844-0EA317247786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4" creationId="{EDA6ED8B-3300-3F72-FB02-84EDF95FA1D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5" creationId="{25610A09-C7B8-C6BC-35AF-D7BB37002076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6" creationId="{9C6885F8-93F5-EC56-2C8E-D13E99F1586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7" creationId="{69CA966A-B00F-167C-6BDF-23A1334827B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8" creationId="{9764CA0B-4A92-9E9E-1DE6-8437A57C3F6E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29" creationId="{7740AEF2-22EA-7940-A879-8E65A297990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30" creationId="{C060DE36-5907-F6C9-1680-E23E2DCC173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31" creationId="{B7380360-5946-5BF0-04CB-077ED266DF8A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32" creationId="{C0D7F2B2-3AB5-84F7-AA04-885158A8CE20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33" creationId="{3DE43CD0-3A17-2B55-5D4F-68F0E601F7A1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34" creationId="{D79AC80A-3D6E-8BC6-212D-3F49EB6E025C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35" creationId="{05FC5403-93A9-5FBF-807D-7C30BB18FC3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37" creationId="{E84D698A-A7E9-AEC1-EF14-16DC6788258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38" creationId="{DC0BAD93-6916-29ED-1259-641B9D8E4927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39" creationId="{8BA82800-721C-CFD1-48B3-D325014EC4B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40" creationId="{EED6F6CB-97B4-291E-241C-B545C3E2B37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41" creationId="{5C3E1C1E-2FB7-7883-9D63-F8CEB37A6553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43" creationId="{51FADB36-CA29-59A2-07ED-5AC3036FF256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44" creationId="{73BD6766-7FDE-81C9-5F91-53E65900A74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45" creationId="{2AF212DF-F08A-1413-5764-9AFA29CECCA1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46" creationId="{6FF11C95-65E1-A148-2D78-2748A03C2C6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47" creationId="{DDC0D780-8ECA-97C1-399F-4C9F8CB28E3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48" creationId="{ED37BBFE-E7AD-167D-26A1-4F59A46D9317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49" creationId="{CAA0AA64-F29C-ECED-1F56-81419DD13D57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0" creationId="{AFC99D77-824B-41D1-8D2C-6A8855C5320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1" creationId="{7F547732-F8AD-8290-3B03-A5035C22538C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2" creationId="{AD81C403-B3ED-99CB-719E-2C2353082A2F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3" creationId="{CEB58239-2197-84D5-FB95-E49DCFB6C2EE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4" creationId="{A5D276A2-321D-6653-1073-3C6CC09C4719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5" creationId="{FD71F3ED-F924-391D-9970-E97C02CCF09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6" creationId="{5BAD9B63-5CF2-29EC-2D77-BBCEB5A78E14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7" creationId="{11FCFC55-C56B-9FDF-28FF-D250C06FAFC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8" creationId="{1A0B51A4-440E-8A22-549A-AA2BEF18E77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59" creationId="{95DD0E88-4901-580C-3FCB-0D7CBC74AF1F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0" creationId="{54AE6736-8ADA-2C35-D503-4DF5F3151E2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1" creationId="{77E1CFD1-AAD3-91EE-EC45-20E98385B99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2" creationId="{DBB33922-7660-3995-FF09-CF1CE9BAD51C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3" creationId="{A875C3FB-5103-EA05-F516-28D9DF9D0F09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4" creationId="{0277B2A7-2831-0A96-7DE2-35A3A28954E7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5" creationId="{6DF8526F-503C-A297-C860-9D83EEC4A08F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6" creationId="{8814CF70-30C8-B459-1EF1-C2883567E8CE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7" creationId="{3696829E-DDFC-B237-4C28-A8140271C97A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8" creationId="{87CC4FFD-2C71-13F8-0C76-9428FE7C307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69" creationId="{9F962203-4822-49DC-D64A-58882813D5B4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0" creationId="{B295AEA9-922F-513C-52AC-3D5780EE7E3A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1" creationId="{85C7B077-F812-A930-9DBE-10E2D76F80D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2" creationId="{91F461F9-59CD-EE24-CEC1-02180DDBB45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3" creationId="{2F113E99-EB07-FAC3-4E8E-5941299F1FAA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4" creationId="{D8B8B2E4-3F7D-AFEA-A454-C87090A39F23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5" creationId="{B88250CB-59A3-22E7-32F9-3493B115F28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6" creationId="{11F64261-AA80-5954-DD38-20E61CC1BF34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7" creationId="{AE8763D5-719D-B3FD-C602-FD93379B28A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8" creationId="{BED17DA7-296D-C892-8ED7-BCB3BB45338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79" creationId="{3C19AC01-8C54-6891-6DDA-3F4241366654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0" creationId="{789A59C6-7712-5666-09E2-06A901D2F46C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1" creationId="{F6DC286B-C697-1BF7-37DF-A8C9B8A45F0F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2" creationId="{2DA772A8-A12B-3EE4-1900-AB1BA0D25077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3" creationId="{4C0D7F8E-7AD8-C3C7-33F7-4C04A9B0A24A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4" creationId="{089E457C-5296-F8D9-E0FA-AD9A07838D8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5" creationId="{01AFC0D1-9C08-EBBB-62E9-B80E7EE9FC66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6" creationId="{4F008045-F9E5-108F-9B75-22B26C5C542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7" creationId="{2E41E6DD-FCA4-5BC0-7035-F76D1A7437D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8" creationId="{121D76EC-095F-09F0-EEC2-A4C9B8AE27B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89" creationId="{273A1A13-1CB3-48D2-9F5A-64F1E5FEE251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0" creationId="{D25C7314-663C-49E2-2F80-847E9A32519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1" creationId="{71894BC2-795B-0E62-6BBF-CFB217008AF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2" creationId="{135161F5-1661-6E92-35CB-936C742842F8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3" creationId="{A10811C6-3CCB-891D-43B8-69523DAA2A34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4" creationId="{39FF4914-D6B5-EAEE-4130-7F5ECFE004EE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5" creationId="{E56808DC-4BC8-DB5C-DFF8-6FF2ACF2E63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6" creationId="{ABC58621-9972-F1CF-15D4-D0CF0E9303EA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7" creationId="{D80C3CFB-EC0B-1772-25E5-E9D9A155B5E9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8" creationId="{9A81F14D-CAFC-F109-23EE-F81BEC0E135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699" creationId="{C1576B2A-B87F-2CB1-B0AB-0EBBB494333E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0" creationId="{FAD07777-848A-5072-E217-8D9F1799BFE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1" creationId="{1D3644FA-10ED-EAC3-1540-5A68AA7C559F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2" creationId="{F66AE106-EE65-725A-6BB4-DA0CE0EC3FC7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3" creationId="{14A0428C-5D7F-5786-B13A-A25C1245729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4" creationId="{EDE34278-55F0-4B97-F69B-098B9D0DA7A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5" creationId="{F0069B39-5C25-973A-B119-C3AD8A41E2B3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6" creationId="{AB511582-C27E-CCEE-8B02-36E5B47E8748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7" creationId="{E5017597-1933-897B-AE2B-5BCFA83BAFBB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8" creationId="{13A1C548-0295-8523-F0E6-2D6C79885401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09" creationId="{2B6561CF-BCA7-A557-FDAD-50609B960D74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10" creationId="{88F6877C-BBD2-6A21-1D00-F36BA0E4BB73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11" creationId="{78788048-4307-07C3-180A-3DE03E8105F0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12" creationId="{AE4A516A-404E-FC1E-DE8D-151B81D8CBEF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13" creationId="{5551C185-E925-6E66-3F6D-C733EB67AB5A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14" creationId="{C0B6058F-4F00-0462-A81B-3133A0F84C5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15" creationId="{CAC79D18-01A5-ECE8-677F-4B5F0C5C497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16" creationId="{5A37174F-40E3-3EDE-FF07-3F2330FEF993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17" creationId="{ABE71DD7-0AAE-003B-3F5A-66A8CB1682F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18" creationId="{C35DCCFF-A069-4B82-AE6D-240F7FFB748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20" creationId="{826A7087-25A0-2626-9EE4-4C2BC3D866BF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21" creationId="{F9A1F175-67BB-3EB3-E291-40DF99C4A2C3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22" creationId="{FC597AA5-C5A3-DE9B-DB4D-F1D01FFE8DF9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23" creationId="{AF190B7E-4626-CB37-FE1B-37E2DE302D7C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24" creationId="{335FEBC9-E198-A75F-955E-2ADE2504F067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25" creationId="{074D1534-5C5A-51D5-D140-2787BF70AD8D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27" creationId="{DE3B114B-49FF-83EE-F49E-C8A6B4665DD6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28" creationId="{6425B14B-299E-ECAD-DFF3-06944C6B17C5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30" creationId="{9D009CC1-9E64-B5A0-4A60-07AB9A7935B0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31" creationId="{5E8FFEA3-0CC9-BC03-1655-AECFDFE491FC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32" creationId="{8032462C-5111-4233-DAE5-A00E3B095802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33" creationId="{6CA1BAC7-B966-007A-691B-9AD8026A5353}"/>
          </ac:spMkLst>
        </pc:spChg>
        <pc:spChg chg="mod">
          <ac:chgData name="Mr. PPT" userId="6442ff2356111531" providerId="LiveId" clId="{FED48FE8-6FC8-442A-9407-A8D44D208BE9}" dt="2022-11-23T13:56:58.807" v="1600" actId="27803"/>
          <ac:spMkLst>
            <pc:docMk/>
            <pc:sldMk cId="3249786000" sldId="1936"/>
            <ac:spMk id="734" creationId="{87D44734-F1B8-E453-B039-1B6BFA1C9924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38" creationId="{4AF06138-0BFF-F1AA-A0A1-649670EC8125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39" creationId="{E146CC27-DCC3-CE57-12A6-17506FBFC427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0" creationId="{96161428-EA2E-DC27-6501-2C6DDA38FF5B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1" creationId="{548228BC-D4FB-D350-5243-E1EC97B2C945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2" creationId="{981AC421-0AB1-EFF7-5337-8A17CE9F8840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3" creationId="{5700F66D-7781-C8B4-9FD8-83DB88F09663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4" creationId="{5B0857F1-FEB4-CA1F-57F6-94706770BD88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5" creationId="{96D71D0C-F1C9-FBE4-6713-30BF92993AA5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6" creationId="{AC8A14BA-306A-862A-A9C4-F0E1C07E55C3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7" creationId="{FC63CC1C-7ACE-C683-91B4-0B3C3B7E02C5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8" creationId="{C2C7F6ED-FAF3-9E83-D424-0F2738162670}"/>
          </ac:spMkLst>
        </pc:spChg>
        <pc:spChg chg="add 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49" creationId="{100E4619-E850-E733-8B28-59900400E5D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52" creationId="{BDF6C4C1-A663-1E0A-4D9F-6E390F3D72F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54" creationId="{A4BDAF04-8460-8640-7D9C-0E37F90BF81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55" creationId="{739ABA66-0922-942F-D897-D9DFB965C22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56" creationId="{7E403EBC-B97F-E6C3-60F1-2DB2ABC67ED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57" creationId="{205699A1-B9CD-FBE6-E62C-5121B150623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58" creationId="{3D310F2D-A415-85EA-13A5-00EFC27B501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59" creationId="{7A056738-B87D-EA0E-F3B3-C2511DFC96A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0" creationId="{4E43529B-97A4-D428-5519-C836CE30FBD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1" creationId="{E5985807-5F0A-E9F6-FDA8-A5728499E0B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2" creationId="{D8E860C7-7179-C444-7EA1-712BFB7EC80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3" creationId="{513D0CB3-0978-0135-551C-0A29E5F4E29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4" creationId="{E401DE1E-FA28-C389-39C7-A2BB3B8653F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5" creationId="{A19018EE-B5B0-9229-E8D5-6EC70EDDF88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6" creationId="{F31FA6FC-4DD5-3C98-C53A-B8A58FE3CF0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7" creationId="{90602302-686F-674C-C790-AFA331A8CC1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8" creationId="{1AA93A35-63FE-B527-51FD-1EAC5D5497D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69" creationId="{9A87A384-46AA-8B25-39A6-14C88975848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0" creationId="{9552A6F8-B358-448D-D988-2F5D6E94EC3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1" creationId="{E74B34B4-604E-7624-9BCD-6EE3CBB2F80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2" creationId="{1FF5A8ED-EDDC-3370-81CA-1A0E3B7951C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3" creationId="{745BEFEC-87F2-0523-BABE-F5B9E9604B6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4" creationId="{372DD061-97E1-581C-114E-C38DBC74287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5" creationId="{7434929F-74AB-F5B4-774A-909DE03F2EE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6" creationId="{44CBE980-3373-1EAB-8E83-1914BDC600F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7" creationId="{9E5732CB-D510-3379-8FDB-868224FE1D9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8" creationId="{988DF8B3-632E-561F-7C96-207928B683D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79" creationId="{06EC9311-FD67-1150-7348-335835EB18C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0" creationId="{8F5359FE-B8F2-F6A9-BA8D-0515732CD12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1" creationId="{9D0C7041-3E0D-35F0-84E1-8C2FDCB111F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2" creationId="{05653FFE-73A2-899B-B3E8-F9BC2D8F461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3" creationId="{E60336CC-8716-70F6-9D25-4C584CE8498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4" creationId="{38FE534E-AD44-68EE-DF08-3B58134B035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5" creationId="{3E317F8F-605B-4C0B-6810-434E4A3CE78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6" creationId="{E626EE4E-58D5-E44B-F2D2-B39F83FE698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7" creationId="{E928738D-5C80-64AF-EA04-39A55360D93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8" creationId="{2EF48C92-5B07-6D16-5521-8DE053715AE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89" creationId="{C7691C50-3F58-D100-47A6-A0925882A4A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0" creationId="{EA590CAE-7DC7-C98E-9232-F2DCAE41F8B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1" creationId="{859FDC55-9150-AF94-C5E0-DE0552E6AB9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2" creationId="{FE074167-BA9E-5785-C9CC-6C48E7590E4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3" creationId="{9F09056F-34FA-413F-631E-D72D970278F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4" creationId="{6E002D7D-5611-B64E-04C8-167182AF3F2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5" creationId="{0563F466-44AD-859D-8469-EAE791A63A6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6" creationId="{79067601-A2AD-747A-2A73-E62ED1F0C43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7" creationId="{A6A187C6-E175-F71E-29CB-943DD68E83B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8" creationId="{711535A2-6871-432C-548B-8BEF282E906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799" creationId="{44A38623-E89F-3BD6-BAFD-BE6CE71659C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0" creationId="{EE345327-4588-505B-66FC-0CB60F56B20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1" creationId="{3E8E08BB-8670-7DBC-7418-F2972FBCF57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2" creationId="{4E5911D8-17F6-FAB2-51FA-8721CD353D1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3" creationId="{CD1FE550-E4A2-0197-8282-756087FFB58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4" creationId="{283EE69C-2240-525C-52E1-47840D97F5E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5" creationId="{A8A110EE-653E-6472-10D2-BDF6B00E1B2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6" creationId="{4523A130-80B8-20E3-A796-8E9B6CFBBE3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7" creationId="{06CB1025-4231-973A-70D6-26B58BA0E33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8" creationId="{145EA978-1F48-069B-046D-7587BD19DB2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09" creationId="{36A15224-A296-2B12-563F-2A3F7CFFFB8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0" creationId="{828F8AEC-F86C-3290-BD59-8BD30B105AD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1" creationId="{1EAEED62-4BD2-0AB3-A7BC-77878C891A8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2" creationId="{5B1F721C-779A-0D89-04B8-DEB2EC1F033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3" creationId="{D48246A5-3E18-BA60-1F28-B0187B6B23B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4" creationId="{655F419E-12FA-E991-62FC-444C8CBC530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5" creationId="{225CE3DC-44A6-A001-5E26-02AB0394FDF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6" creationId="{FA954B1A-7D27-6C31-D611-B84CB70B2E2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7" creationId="{2D980738-F1CF-8947-89CD-D1FF783F95E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8" creationId="{9C6EBB7D-69BD-EE07-B66B-324C6F28D93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19" creationId="{4CBACC68-8020-289C-3965-AFB7345DAC0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0" creationId="{E237F145-2C92-28D8-973F-4D3C739FED9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1" creationId="{ABD8FAA8-D30D-80AA-038D-808E058FA6E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2" creationId="{D732B926-4E40-7A80-4BD5-40A8E8350F2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3" creationId="{FFC4B1EA-ECFB-5148-9484-96E08BAC9A8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4" creationId="{17C6533F-704E-9E83-ED25-6B5D24C105A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5" creationId="{ACF23148-E351-13D5-9BBC-F4CF8F93A64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6" creationId="{1E8AE9CA-C0AB-DFF0-DBF4-34257D9A331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7" creationId="{29752C18-FCAA-79F2-9C75-FF3C730D5A3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8" creationId="{862D151B-29E0-7DEC-9A59-164AB0480D5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29" creationId="{195D58F2-5ABF-F7B6-EF31-1D09611BC76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0" creationId="{09DB8B09-BACA-D600-6B3E-277BC8C5A74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1" creationId="{7FCF35E5-A2BE-85A2-F205-3E71833688B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2" creationId="{B3E45733-2220-26E5-A974-79F20EC26D2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3" creationId="{AE2E601E-0528-6D0C-3639-8AF46A42B92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4" creationId="{9A22F005-DB2F-5682-8805-8D5B09E75B2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5" creationId="{C2FA09BB-808A-91CA-9866-7FE3029DCAE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6" creationId="{F07ECB5A-2260-AAAD-C39E-32B044E72A8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7" creationId="{EA6FC0BB-F406-2387-57BB-28778210F2D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8" creationId="{3DE92E0B-12BD-2433-8B1F-3EFF6A98402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39" creationId="{D9823E95-AF05-5D51-6865-5BE7841FE2F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0" creationId="{3EA6302F-185B-67E6-29E3-162798419C5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1" creationId="{86BB10AE-5E07-D47F-F2BA-79D1CDFEC11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2" creationId="{2C59D70C-2656-936B-FC02-0D09F4A6F20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3" creationId="{21894694-3CD6-9339-7626-89F274ED5E9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4" creationId="{423AA301-BEE3-C808-A030-5EC2403803B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5" creationId="{882200A4-7812-F699-EAAB-2F8D776DE7A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6" creationId="{E6B0802C-779C-EBCC-014E-B90963D2792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7" creationId="{67C82090-44AD-5BB1-C6D5-F34626F9428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8" creationId="{47A9BB42-9F9D-D33B-873E-BD27FC71994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49" creationId="{51AD34DA-0E83-CE58-DE35-2565D1E0EC6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0" creationId="{E918D087-8030-C643-4A20-644D3482CFE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1" creationId="{28BF24AE-D2C4-1D13-BFA1-AD0BBEAA813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2" creationId="{0319E793-419E-71FE-1953-DED07114933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3" creationId="{D622062D-3F33-8094-F6CB-290F8BCA499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4" creationId="{E80006C5-FD39-7B55-1E59-2531C86F37D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5" creationId="{9D82D0EF-62D2-DE4A-F9F5-7197F469A96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6" creationId="{8CB8A603-336C-282C-8DE6-F0263F23415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7" creationId="{78FA1351-3DD3-653A-7CDA-0851C298E83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8" creationId="{CEE66D5E-AA5E-81B4-5E0A-113AF359469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59" creationId="{61A1DC12-FE3C-949F-A890-36538BEC8F9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0" creationId="{7FE5C192-DC00-D13C-630A-C22B4007499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1" creationId="{ACC5C387-1555-9A32-121F-C881D220D08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2" creationId="{F09FEF3D-419A-BBC3-4746-8C4822547CE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3" creationId="{F4676DBC-A311-40A9-1EAF-EE72BC47CFF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4" creationId="{9E1B023D-0020-4648-81DA-A82329FFC18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5" creationId="{D08B6AC1-6AC3-2FD7-A1DC-E0C1C4B9191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6" creationId="{A0C4923F-9383-7655-7F40-94F34DC067B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7" creationId="{E57B44E3-633F-4D72-5F1F-F91616F9410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8" creationId="{CC530F57-9D11-5374-F83B-9575377E781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69" creationId="{A050A9F7-9D7C-C103-F337-6FAEA835EB2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0" creationId="{EB37224A-E383-3064-6648-F9EB3D0D4BD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1" creationId="{5F8F40DE-50BF-454A-843D-D3141D7D23F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2" creationId="{B518730E-26C3-7E02-7791-79F75464BE2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3" creationId="{ABB373F3-245C-96A0-1D2F-2378E2AC9A6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4" creationId="{E890FD5C-E2D0-F524-C2ED-5D566E9534E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5" creationId="{F9834EAE-10B2-A972-064E-39F823CA18A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6" creationId="{E8B0F73F-0CEB-89D5-EE4E-2A664B3131D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7" creationId="{DDCE2840-9046-35B7-28FF-67C39F1CFDA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8" creationId="{402C7470-32CC-B7CC-A60E-3FC4C3D04D9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79" creationId="{D332CA99-E34D-07DD-A9E0-280769C4276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0" creationId="{9CC6FC65-A5C8-5C1D-B680-8BD7D47F9EC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1" creationId="{48B672E9-F167-8974-19CE-BB1179522AA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2" creationId="{C127EF52-9536-6E95-5215-EF9E0A34B85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3" creationId="{6BDBA7D8-AA49-9318-8FC8-19C68EE2F60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4" creationId="{108CEEBE-488D-0D22-6725-D83DE9BCD78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5" creationId="{CCDF300F-7222-E967-BB48-D9358ADE1C4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6" creationId="{B6FE9E97-430E-02BC-2712-F5A4ACCFE5E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7" creationId="{1C7530D4-7DE0-3422-B00F-B2E26FFCA8B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8" creationId="{3941FCA8-25D0-F8BA-B462-0B0334CDBBD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89" creationId="{C281FA15-4432-B52A-AA95-BE9DFDD242A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0" creationId="{3C24B6E9-F1C8-A6B7-2F92-41F5E8BB616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1" creationId="{7E24763B-8A17-0F1F-1FA5-5EDA73D37DE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2" creationId="{1928450C-3B27-AE40-2678-14308D4B48D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3" creationId="{F2E1EA62-ADD6-7EDD-1637-B0E35FA404C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4" creationId="{888D5B80-D1B5-F59A-0A4E-7F498E5D073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5" creationId="{4ECDC0A8-E3CB-6D3D-6656-6E80A83F473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6" creationId="{7D30C885-4074-71B9-ACFA-8DBEB098B4B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7" creationId="{979E7E92-24C1-9CE1-06B4-674C2DA98CD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8" creationId="{48DE120F-D44F-A7B3-721C-A4E7FF1351D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899" creationId="{1DB4335B-691B-B965-C2A6-2A85D8C6D04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0" creationId="{948EF1F9-B249-1B0A-5127-DCBF06FFBC2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1" creationId="{2F2EBABE-2F66-F204-8D87-9332D15DACA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2" creationId="{E7C8C964-DDBF-5CD4-1D6C-4E8923BC699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3" creationId="{4E79EF0A-C9EC-5CDD-E00D-B34A1CDC0E7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4" creationId="{49343652-3C3B-6348-1E49-0CC43513D1C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5" creationId="{D9E4C146-53E7-228A-EBEC-5F821E0B768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6" creationId="{9BA7BCFD-2FE3-AD5F-1518-D455FDD6640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7" creationId="{C3B0877D-123B-3FFD-7CEA-4BB92F69133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8" creationId="{2238FABF-461B-B78F-485C-DE27DDDED5C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09" creationId="{AD990561-7E57-5223-CDF6-1146244042C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0" creationId="{786F7723-8B64-6C02-9367-EC3301E9C8C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1" creationId="{E5D56ADC-35BD-EB0E-EEE4-B50C34EF914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2" creationId="{7A61ECFB-2CA9-FC4F-472C-73326B10BAD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3" creationId="{AA43CB92-8B85-F95A-DFF3-71C866F26FE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4" creationId="{59EB6DC1-4494-3ECF-DE39-CCC294EDD01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5" creationId="{1B5095AE-47A1-6DEA-CCC2-0F4ED72DAC9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6" creationId="{33352EC9-4772-E133-2528-800E0A75160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7" creationId="{AFFE775B-4EA2-CA6B-22D8-A668698CE07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8" creationId="{81DB8B56-60D9-B19E-D768-D3853B5546A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19" creationId="{F340BF67-AEB5-1E8E-C891-80F66412961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0" creationId="{3C131301-639F-A88A-F4F1-6072D2615F5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1" creationId="{BFC38C53-10F3-2B66-D7E4-55E29EFF0CF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2" creationId="{D6096C37-41A7-AAAA-7184-E62B93A6AD2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3" creationId="{7C17FE7C-E7CE-3D21-FE93-68BEC1F911B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4" creationId="{DA0F9D64-558F-97A6-5DBF-A1FBDAB628C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5" creationId="{0F0069BE-DDDA-76B1-26BB-64513D8603E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6" creationId="{FA157A0B-1FC0-ED64-19CF-5CF687183FA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7" creationId="{B07BCCF4-9C6A-801E-E546-7657BD934E8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8" creationId="{095DB410-8671-87E5-C02D-7509F3582E3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29" creationId="{E8513CAF-22D9-AD62-2564-8C708A8A938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0" creationId="{AC85E1F7-718F-11CD-F2A9-F53A483888E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1" creationId="{A48F6CDD-CCE2-87E6-58CB-566A5E2E8F1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2" creationId="{C9420256-AE35-9D37-4F2E-CBA8FFF2C40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3" creationId="{B9BB7C5E-C90E-DFA6-D090-F67C233E905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4" creationId="{85195350-F659-09D0-2E8A-F45C714C379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5" creationId="{3239A309-55D6-E22B-6B31-0A0E5EB86A0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6" creationId="{6CBFF568-B2F7-6F74-5091-3EE096BE4C8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7" creationId="{B3B3E92B-F366-E18E-2BC4-CD8954004B4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8" creationId="{AC261055-C9CB-7E94-A66D-75AC900BFBF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39" creationId="{D18F207E-624C-5809-8AB4-73B49E7CE7F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0" creationId="{ADCF8FCD-5F13-2DF7-0ABD-FB20EBDE731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1" creationId="{6AF90C1D-2C8E-7F99-742B-3D339A664C8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2" creationId="{EFAA16AD-44F0-8AC1-DBA5-A24746C3E71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3" creationId="{DC94860C-E838-CADE-24E2-725C89B05B2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4" creationId="{2DCB46E4-A4F9-34BD-EC2C-204D83544DB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5" creationId="{ED368CB7-9F5A-3E47-55C2-861429B5840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6" creationId="{7EBE5CF7-6078-4092-2988-A8EBF31E8CF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7" creationId="{168386D1-227A-6CF2-33F1-F034E9FF521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8" creationId="{55A98CDC-A424-473D-7F4F-D1BDEAD85C5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49" creationId="{CCEF0DE4-6063-8826-F782-3FE3A7F1771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0" creationId="{FBACCA84-D37A-1970-3537-0A23230380A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1" creationId="{CC91521A-C1C6-EDB5-0775-7ED929E3E87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2" creationId="{D50C9DA2-FE90-3016-13F0-50B4D810923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3" creationId="{88CA3A16-7A78-40B8-2188-D72D88F21EA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4" creationId="{D5DCDCC1-6735-25F3-0749-8BA65FC8248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5" creationId="{1E959D13-4800-0846-C174-9F8D44D2AE2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6" creationId="{91D88250-E874-CAE1-7DBF-F691E9BB003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7" creationId="{33E898A0-78D6-0DF4-8AF7-8DA5E772B78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8" creationId="{B9AE1555-2825-7033-68CC-B2F55235A4B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59" creationId="{1A1842BE-8248-D461-2D6B-CC46E88C98C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0" creationId="{FE9C4D0F-E31E-6EFA-A2AD-C3A863FA5CC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1" creationId="{5F117499-03C0-F70F-C42C-40F2F61F902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2" creationId="{AA9848C9-8E00-74C7-43A6-42882454D0E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3" creationId="{5C0A5835-2FB8-08C8-53D5-838AE61C1DB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4" creationId="{F5095E18-493C-0C5C-D275-E59CBF5C2C0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5" creationId="{A69ED035-5CA6-0A0F-0293-F9AAF2B62DC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6" creationId="{F813B6E0-7F05-E004-1239-9D07F298889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7" creationId="{66207B55-A6FB-4453-EAF3-E4587EFCBD3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8" creationId="{A73194D0-0482-8524-8635-02A701376E4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69" creationId="{4D84C6E8-E1F4-B8A3-154F-4DD6E3D77B6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0" creationId="{7FB0AD0F-25CF-073A-6AF3-F8B192F1CEC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1" creationId="{2A58BF51-5176-DB9E-D0B9-B2F6B20AFFF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2" creationId="{DB33D6C5-2C23-3CD7-4C2F-980D2F2AA7D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3" creationId="{213C1596-D42C-8EE3-452D-58CF9F78DDD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4" creationId="{BE62AE9D-115F-B90D-0A87-E2E627A1015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5" creationId="{A1B21EBE-DA66-6455-8D58-B410963095E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6" creationId="{677E7471-A12E-9253-83FB-8F9399E8FC4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7" creationId="{6132028C-465A-4FA9-EA15-936D253D580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8" creationId="{BBA7F239-491A-283F-8970-9619D5716B2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79" creationId="{3311B2A9-DC28-03F2-9AE5-25B01F36676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0" creationId="{D3DB55C0-D63A-5A54-D8A7-39DE033466A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1" creationId="{37643AC4-F961-C4BE-7414-6A5229672B0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2" creationId="{9B6FAB59-B042-9EA5-F80D-39B18D93056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3" creationId="{F236CCB4-995F-1700-753C-97A76D201B6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4" creationId="{37871F35-B4A2-C7A9-042B-7C5BF9C64CF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5" creationId="{0179577B-7ECD-296B-13AB-11FDCF71BF6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6" creationId="{77A04E30-628B-FB91-FAB7-6FCB448BEED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7" creationId="{85CE2FFA-8F2E-4DDF-78D5-913E8787D6F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8" creationId="{FE3D3222-9B55-3E6F-5B02-B6BD3AD776C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89" creationId="{25D45717-D5A2-B432-0039-84A757560C6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90" creationId="{A22E2F07-169C-557C-A818-2A6D64E59BE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91" creationId="{32C80500-9D1B-5D0D-E35D-DD7AFF851C2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92" creationId="{52931788-A777-BC1C-7351-550330D3E68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93" creationId="{CF2B46E9-EFFD-D5B4-BFE5-6A563567EA7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94" creationId="{6C181860-B4D7-C1BA-A38F-9B20E0B39D5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95" creationId="{C6DB56A1-F854-4350-A245-059EA26E8FE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96" creationId="{7F47A7CB-642C-4CEB-201A-CFDBE38F7FF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97" creationId="{B5EF741F-46FE-A4A0-9D7B-0566A2692C9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998" creationId="{BC01C485-5092-001B-7745-A4AF5A1808E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0" creationId="{1B44F13F-4068-03CB-6691-B07BAD7B329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1" creationId="{9E631EBA-0B23-A214-E7B0-E3B8DA39B97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2" creationId="{BBB695C5-F266-8B1D-35E4-3D6515A04B6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3" creationId="{870E9280-BF9F-ED71-8777-829E7D3748E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4" creationId="{0759B6FB-B0C3-BF2B-2025-40431994B3F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5" creationId="{9B694886-8089-F907-4BF2-149AE2B8086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6" creationId="{B1FB01E6-880A-B45E-C783-D4E0839D13D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7" creationId="{5C0ADA65-195E-2AB7-1CF4-A961EE8F954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8" creationId="{7D4E927B-2C3C-E473-27E5-B1269876086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09" creationId="{2C691045-4A69-31FF-8146-EC10EFB9269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0" creationId="{5D13A398-60BF-EAA0-B836-9E421D88331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1" creationId="{D8E964E4-37E3-CDAE-97C5-5D2B50C2865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2" creationId="{FF45C0B0-D68B-7EA8-95FC-922AF211F5B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3" creationId="{D593F48B-5C14-D055-847D-475AA0BE438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4" creationId="{09C20191-D4CE-34F5-B623-D1F1966C0DA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5" creationId="{F75E423D-2A27-DC5F-C55E-9C3E1394FC2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6" creationId="{78BE3725-14F9-59EC-B12D-673BD1F1CF2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7" creationId="{402ADC74-48F1-1C2D-8E80-09C3810FC4D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8" creationId="{65FA4F19-46FF-CB10-625C-30AF58D3F41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19" creationId="{815714D7-556D-9C32-3185-EA256418C17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0" creationId="{28D66FDA-D803-C090-8FFE-176DA557E7D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1" creationId="{71039CEF-1547-BB6E-B816-0295173C4D7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2" creationId="{C94D2C1E-0E5D-D10E-F59A-788F065D899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3" creationId="{1AFFD300-A80C-2113-CDC5-2F84C018DFD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4" creationId="{D2C6CCD1-0035-9C6A-2F31-F2F2275CB9C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5" creationId="{95810E60-D1F7-71FB-0609-1F1A11B7E99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6" creationId="{2B6E794E-E18D-FDE4-1FE3-62914BECBC6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7" creationId="{22157AED-076B-B2B5-614E-09CF2D87C4C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8" creationId="{158C9558-51B4-A3B3-B3CE-A089457E436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29" creationId="{1B2BFBDC-81D5-7AF0-4AFD-92E124DABB4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0" creationId="{DCE69150-D095-9AD2-B748-EEDFE0AAC2E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1" creationId="{6F53ADC8-6A1A-C740-CA05-6A2AA8927D4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2" creationId="{7CD66A8A-D9B6-278C-9887-CC8978B82D2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3" creationId="{3D09F187-2A4C-BB7B-2A5B-8EB8133C675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4" creationId="{8195A510-225A-90F0-F868-F3BE6F24C95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5" creationId="{55C448D3-E2C2-1272-1955-905BFB567B4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6" creationId="{0ECA8349-126F-2052-9411-33DA7D24D39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7" creationId="{D9E61A90-39AC-F96A-6E5C-6672F7CE925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8" creationId="{8BB5CD83-D1D0-BDC1-F383-F1D3B69FEAC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39" creationId="{4A0FDA4A-7F02-7AE3-3A37-4AD47F2E346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0" creationId="{3EFC927C-688F-BB81-7242-C2853FF8BFF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1" creationId="{CF00E60B-7EEA-D6CA-B942-E70FC0DEA6A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2" creationId="{3F61AE19-37B0-11ED-0DE0-FEA02C2AF37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3" creationId="{86CEA661-4ECF-DD4B-E135-747320BF6CC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4" creationId="{85894148-C714-75E8-1758-E0ECC9E7475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5" creationId="{3E5C5175-791F-CCBD-F2E1-7BA9D193A1C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6" creationId="{A2A57A89-2324-9F7C-DABD-F43B33E7A62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7" creationId="{239B599C-6416-F76B-3507-26464964DA1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8" creationId="{E2F97507-EE0F-230B-CE7C-5FFF31D8C28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49" creationId="{B78D245E-9586-0EE7-B004-A6FD5AF9556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0" creationId="{7C1F28F3-F7CC-1BE0-E657-1E66705E62A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1" creationId="{898588A6-5FB5-5626-7337-3D45F4D9045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2" creationId="{EC258F77-E711-279E-19CE-C9C8021E25E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3" creationId="{3F28C066-2671-5C3D-1D47-E81E6B5CC64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4" creationId="{03B2D24A-51D9-4682-F6CC-2D46B640208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5" creationId="{5DB99975-8E83-ED70-2AC0-125E7C4D486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6" creationId="{BEC0D173-3657-E8C4-9431-2540F4CA9E9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7" creationId="{795A5D92-0CF4-75CB-C23D-567DD0B474B8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8" creationId="{A5AC6C1F-E542-A33D-2192-A08E0EF508A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59" creationId="{29FEE95C-5474-3466-4BEE-C20A2684650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0" creationId="{5758F139-912D-41BE-BDC3-858777D7298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1" creationId="{4F608E9C-F38F-E522-F4A4-7A660297BEE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2" creationId="{31C22B27-9E97-3433-4A89-3F84EB868F0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3" creationId="{F7C6BBD1-43BC-76FC-E23B-729EA1B4C51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4" creationId="{4F4DC71C-16F3-A60B-7667-97F224B6DDB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5" creationId="{2B6E78C0-A471-D41D-B9A7-B43E0325357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6" creationId="{237A3D6F-70D2-B827-2BC3-8D6E6A8DAE4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7" creationId="{3C856D36-A945-EDEF-CD3C-9F691FF0F05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8" creationId="{11615B8F-A528-ED0D-A002-FD41E52D394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69" creationId="{1C9C3432-DFE7-4F3D-C8E2-13CC7EB34B7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0" creationId="{926D1DC8-D8CA-CA69-3199-90527CC2548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1" creationId="{5A631B40-1D61-FE71-A293-90EEEFBD475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2" creationId="{69275AE9-CBA9-2F84-75CD-6E1187B5E05F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3" creationId="{21AB579A-7FD8-DF16-CD0B-E384DD00FE03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4" creationId="{1D7AD1B1-CE2F-2B58-FFF6-EAA118F8E08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5" creationId="{1C8BDEB1-C8BA-9951-E588-822910BA01D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6" creationId="{968DFAE5-CF70-64B3-104C-F939642455C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7" creationId="{42724E8A-4EFA-D6B8-CD76-3C7BB708C62D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8" creationId="{8D48820B-E42B-1FCC-39C5-4445A652F60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79" creationId="{EDB1A8A1-D604-B563-5103-5500D938B2E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0" creationId="{3A723066-FAC8-FD5F-1C86-CA8357336151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1" creationId="{81E4DE5B-95C8-7E6F-6932-0ECBF481679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2" creationId="{ACB228F3-05B8-DC23-55F7-8E84F1A156B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3" creationId="{D14C5593-33BA-4BF7-2CDF-68639004A16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4" creationId="{022732ED-5648-CB58-B985-7D4D2471FE37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5" creationId="{6E947A6A-4680-6C6F-9676-10B2428EEED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6" creationId="{D709D8EB-0B7C-E1AF-6091-B1653654F2A2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7" creationId="{53F35826-06A9-D935-DD65-F0468B5420D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8" creationId="{A7FB70CF-D484-75C9-E214-CAB6A83B4A7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89" creationId="{49CDADD8-41B0-3055-2327-CE21698E2CB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0" creationId="{4DB9DC98-40D1-93DF-ED4C-155DA7DA2E0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1" creationId="{F14DBF97-E9D2-F790-F4A1-B7A47C08EA4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2" creationId="{2C73BFFE-630D-7117-38AB-47567AAB897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3" creationId="{C6B016D2-F55E-2C5E-D7B7-A585F226C67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4" creationId="{EB7AC56B-58C4-99DB-1EC6-F273D8ED21F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5" creationId="{36AD4857-FACE-2CCA-A3D2-CD1201A3DAB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6" creationId="{C3E20854-8E13-442B-ED18-65EC2DCBF82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7" creationId="{F068A185-F285-F23A-3B14-0B0B74E90339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8" creationId="{5A3569F9-6422-2857-05A7-BB75E01AA52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099" creationId="{62833CCA-AA13-C854-2BE3-32FBADF2228A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0" creationId="{A96C8619-7C0F-6EB1-9D3F-8BD9AA3AE45E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1" creationId="{8A09668C-4CB5-B4F0-C471-83D639034B6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2" creationId="{CA754453-25E7-85F3-4F1A-D8E6B52DF49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3" creationId="{E2FF146B-E893-2D82-C2C5-9B82C987BE5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4" creationId="{61FAF004-E6FE-6C9A-E7D1-B4FF43065BA4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5" creationId="{F4B93685-6B59-C9BE-4F82-098C20F4A6C6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6" creationId="{5FD7A63C-5481-AEB7-2DDA-2A494BD72DC0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7" creationId="{6564169C-3F21-2C53-4A2B-21E6FB13F80C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8" creationId="{B7405DD0-58E5-9D3C-C6C4-65585B0C3F35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09" creationId="{5B1FACC9-E8A2-AC7F-111D-3D5372B9646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10" creationId="{9988079F-1F5F-32B6-1680-D3C5820A4FBB}"/>
          </ac:spMkLst>
        </pc:spChg>
        <pc:spChg chg="mod">
          <ac:chgData name="Mr. PPT" userId="6442ff2356111531" providerId="LiveId" clId="{FED48FE8-6FC8-442A-9407-A8D44D208BE9}" dt="2022-11-23T13:57:45.571" v="1619"/>
          <ac:spMkLst>
            <pc:docMk/>
            <pc:sldMk cId="3249786000" sldId="1936"/>
            <ac:spMk id="1111" creationId="{7788EBC1-AB1A-1C1C-0C5F-56B00C63DC2F}"/>
          </ac:spMkLst>
        </pc:spChg>
        <pc:grpChg chg="del">
          <ac:chgData name="Mr. PPT" userId="6442ff2356111531" providerId="LiveId" clId="{FED48FE8-6FC8-442A-9407-A8D44D208BE9}" dt="2022-11-23T13:38:51.378" v="1542" actId="478"/>
          <ac:grpSpMkLst>
            <pc:docMk/>
            <pc:sldMk cId="3249786000" sldId="1936"/>
            <ac:grpSpMk id="8" creationId="{82F4C5FC-2523-F105-6717-9659A2934D60}"/>
          </ac:grpSpMkLst>
        </pc:grpChg>
        <pc:grpChg chg="del">
          <ac:chgData name="Mr. PPT" userId="6442ff2356111531" providerId="LiveId" clId="{FED48FE8-6FC8-442A-9407-A8D44D208BE9}" dt="2022-11-23T13:38:51.378" v="1542" actId="478"/>
          <ac:grpSpMkLst>
            <pc:docMk/>
            <pc:sldMk cId="3249786000" sldId="1936"/>
            <ac:grpSpMk id="9" creationId="{13114332-EAB5-2D66-7736-BA4592ECE3F2}"/>
          </ac:grpSpMkLst>
        </pc:grpChg>
        <pc:grpChg chg="del">
          <ac:chgData name="Mr. PPT" userId="6442ff2356111531" providerId="LiveId" clId="{FED48FE8-6FC8-442A-9407-A8D44D208BE9}" dt="2022-11-23T13:38:51.378" v="1542" actId="478"/>
          <ac:grpSpMkLst>
            <pc:docMk/>
            <pc:sldMk cId="3249786000" sldId="1936"/>
            <ac:grpSpMk id="19" creationId="{E81B1EF8-B302-CCFB-17A2-9C4D3873056B}"/>
          </ac:grpSpMkLst>
        </pc:grpChg>
        <pc:grpChg chg="del">
          <ac:chgData name="Mr. PPT" userId="6442ff2356111531" providerId="LiveId" clId="{FED48FE8-6FC8-442A-9407-A8D44D208BE9}" dt="2022-11-23T13:38:51.378" v="1542" actId="478"/>
          <ac:grpSpMkLst>
            <pc:docMk/>
            <pc:sldMk cId="3249786000" sldId="1936"/>
            <ac:grpSpMk id="20" creationId="{861D905F-0FE4-D987-8D1A-7FCF1BEF2482}"/>
          </ac:grpSpMkLst>
        </pc:grpChg>
        <pc:grpChg chg="del">
          <ac:chgData name="Mr. PPT" userId="6442ff2356111531" providerId="LiveId" clId="{FED48FE8-6FC8-442A-9407-A8D44D208BE9}" dt="2022-11-23T13:38:51.378" v="1542" actId="478"/>
          <ac:grpSpMkLst>
            <pc:docMk/>
            <pc:sldMk cId="3249786000" sldId="1936"/>
            <ac:grpSpMk id="23" creationId="{D7732045-5DBE-A0A1-18AE-E4051DA2E44D}"/>
          </ac:grpSpMkLst>
        </pc:grpChg>
        <pc:grpChg chg="add del mod">
          <ac:chgData name="Mr. PPT" userId="6442ff2356111531" providerId="LiveId" clId="{FED48FE8-6FC8-442A-9407-A8D44D208BE9}" dt="2022-11-23T13:39:04.041" v="1547"/>
          <ac:grpSpMkLst>
            <pc:docMk/>
            <pc:sldMk cId="3249786000" sldId="1936"/>
            <ac:grpSpMk id="34" creationId="{F123E9A6-F329-9E71-5A78-C2E5EEAF96D5}"/>
          </ac:grpSpMkLst>
        </pc:grpChg>
        <pc:grpChg chg="mod">
          <ac:chgData name="Mr. PPT" userId="6442ff2356111531" providerId="LiveId" clId="{FED48FE8-6FC8-442A-9407-A8D44D208BE9}" dt="2022-11-23T13:38:59.520" v="1546"/>
          <ac:grpSpMkLst>
            <pc:docMk/>
            <pc:sldMk cId="3249786000" sldId="1936"/>
            <ac:grpSpMk id="37" creationId="{E0E68539-3944-62AA-672F-017F3055201A}"/>
          </ac:grpSpMkLst>
        </pc:grpChg>
        <pc:grpChg chg="mod">
          <ac:chgData name="Mr. PPT" userId="6442ff2356111531" providerId="LiveId" clId="{FED48FE8-6FC8-442A-9407-A8D44D208BE9}" dt="2022-11-23T13:38:59.520" v="1546"/>
          <ac:grpSpMkLst>
            <pc:docMk/>
            <pc:sldMk cId="3249786000" sldId="1936"/>
            <ac:grpSpMk id="39" creationId="{617E7BA4-6FB6-26FE-3B7E-974FBA375243}"/>
          </ac:grpSpMkLst>
        </pc:grpChg>
        <pc:grpChg chg="add del mod">
          <ac:chgData name="Mr. PPT" userId="6442ff2356111531" providerId="LiveId" clId="{FED48FE8-6FC8-442A-9407-A8D44D208BE9}" dt="2022-11-23T13:39:04.041" v="1547"/>
          <ac:grpSpMkLst>
            <pc:docMk/>
            <pc:sldMk cId="3249786000" sldId="1936"/>
            <ac:grpSpMk id="305" creationId="{6D22E8C5-9395-5157-94D0-CC3D545B0923}"/>
          </ac:grpSpMkLst>
        </pc:grpChg>
        <pc:grpChg chg="del mod">
          <ac:chgData name="Mr. PPT" userId="6442ff2356111531" providerId="LiveId" clId="{FED48FE8-6FC8-442A-9407-A8D44D208BE9}" dt="2022-11-23T13:50:33.704" v="1557" actId="27803"/>
          <ac:grpSpMkLst>
            <pc:docMk/>
            <pc:sldMk cId="3249786000" sldId="1936"/>
            <ac:grpSpMk id="420" creationId="{F0EBC97D-CB80-13AA-0167-573970C05F24}"/>
          </ac:grpSpMkLst>
        </pc:grpChg>
        <pc:grpChg chg="mod topLvl">
          <ac:chgData name="Mr. PPT" userId="6442ff2356111531" providerId="LiveId" clId="{FED48FE8-6FC8-442A-9407-A8D44D208BE9}" dt="2022-11-23T13:52:11.863" v="1573" actId="164"/>
          <ac:grpSpMkLst>
            <pc:docMk/>
            <pc:sldMk cId="3249786000" sldId="1936"/>
            <ac:grpSpMk id="421" creationId="{E91B992B-4028-0C9D-4A6E-6C6434239143}"/>
          </ac:grpSpMkLst>
        </pc:grpChg>
        <pc:grpChg chg="mod">
          <ac:chgData name="Mr. PPT" userId="6442ff2356111531" providerId="LiveId" clId="{FED48FE8-6FC8-442A-9407-A8D44D208BE9}" dt="2022-11-23T13:51:52.736" v="1566" actId="165"/>
          <ac:grpSpMkLst>
            <pc:docMk/>
            <pc:sldMk cId="3249786000" sldId="1936"/>
            <ac:grpSpMk id="423" creationId="{119BAA9E-DC93-283B-B5B6-958D46303C9C}"/>
          </ac:grpSpMkLst>
        </pc:grpChg>
        <pc:grpChg chg="del mod">
          <ac:chgData name="Mr. PPT" userId="6442ff2356111531" providerId="LiveId" clId="{FED48FE8-6FC8-442A-9407-A8D44D208BE9}" dt="2022-11-23T13:50:38.555" v="1560" actId="478"/>
          <ac:grpSpMkLst>
            <pc:docMk/>
            <pc:sldMk cId="3249786000" sldId="1936"/>
            <ac:grpSpMk id="426" creationId="{39FF2543-5A86-3492-4943-3CCFEB299627}"/>
          </ac:grpSpMkLst>
        </pc:grpChg>
        <pc:grpChg chg="mod">
          <ac:chgData name="Mr. PPT" userId="6442ff2356111531" providerId="LiveId" clId="{FED48FE8-6FC8-442A-9407-A8D44D208BE9}" dt="2022-11-23T13:50:33.704" v="1557" actId="27803"/>
          <ac:grpSpMkLst>
            <pc:docMk/>
            <pc:sldMk cId="3249786000" sldId="1936"/>
            <ac:grpSpMk id="428" creationId="{60B3F65E-4C95-3FBE-B49F-5FFD874D8873}"/>
          </ac:grpSpMkLst>
        </pc:grpChg>
        <pc:grpChg chg="mod topLvl">
          <ac:chgData name="Mr. PPT" userId="6442ff2356111531" providerId="LiveId" clId="{FED48FE8-6FC8-442A-9407-A8D44D208BE9}" dt="2022-11-23T13:52:11.863" v="1573" actId="164"/>
          <ac:grpSpMkLst>
            <pc:docMk/>
            <pc:sldMk cId="3249786000" sldId="1936"/>
            <ac:grpSpMk id="432" creationId="{2E09D5C8-900A-6A63-05E8-D7EFCCE22CE7}"/>
          </ac:grpSpMkLst>
        </pc:grpChg>
        <pc:grpChg chg="mod topLvl">
          <ac:chgData name="Mr. PPT" userId="6442ff2356111531" providerId="LiveId" clId="{FED48FE8-6FC8-442A-9407-A8D44D208BE9}" dt="2022-11-23T13:52:11.863" v="1573" actId="164"/>
          <ac:grpSpMkLst>
            <pc:docMk/>
            <pc:sldMk cId="3249786000" sldId="1936"/>
            <ac:grpSpMk id="447" creationId="{F622C6C2-29E8-F34A-89A4-DF98116A851C}"/>
          </ac:grpSpMkLst>
        </pc:grpChg>
        <pc:grpChg chg="mod topLvl">
          <ac:chgData name="Mr. PPT" userId="6442ff2356111531" providerId="LiveId" clId="{FED48FE8-6FC8-442A-9407-A8D44D208BE9}" dt="2022-11-23T13:52:11.863" v="1573" actId="164"/>
          <ac:grpSpMkLst>
            <pc:docMk/>
            <pc:sldMk cId="3249786000" sldId="1936"/>
            <ac:grpSpMk id="451" creationId="{A6066D63-063D-81B1-6B16-636D971A1674}"/>
          </ac:grpSpMkLst>
        </pc:grpChg>
        <pc:grpChg chg="mod topLvl">
          <ac:chgData name="Mr. PPT" userId="6442ff2356111531" providerId="LiveId" clId="{FED48FE8-6FC8-442A-9407-A8D44D208BE9}" dt="2022-11-23T13:52:11.863" v="1573" actId="164"/>
          <ac:grpSpMkLst>
            <pc:docMk/>
            <pc:sldMk cId="3249786000" sldId="1936"/>
            <ac:grpSpMk id="458" creationId="{51A04CDB-A3FE-578E-2543-F3861421DCA0}"/>
          </ac:grpSpMkLst>
        </pc:grpChg>
        <pc:grpChg chg="mod">
          <ac:chgData name="Mr. PPT" userId="6442ff2356111531" providerId="LiveId" clId="{FED48FE8-6FC8-442A-9407-A8D44D208BE9}" dt="2022-11-23T13:51:52.736" v="1566" actId="165"/>
          <ac:grpSpMkLst>
            <pc:docMk/>
            <pc:sldMk cId="3249786000" sldId="1936"/>
            <ac:grpSpMk id="466" creationId="{8033617E-6996-4C3C-4F29-4B17E53A93C8}"/>
          </ac:grpSpMkLst>
        </pc:grpChg>
        <pc:grpChg chg="mod">
          <ac:chgData name="Mr. PPT" userId="6442ff2356111531" providerId="LiveId" clId="{FED48FE8-6FC8-442A-9407-A8D44D208BE9}" dt="2022-11-23T13:51:52.736" v="1566" actId="165"/>
          <ac:grpSpMkLst>
            <pc:docMk/>
            <pc:sldMk cId="3249786000" sldId="1936"/>
            <ac:grpSpMk id="477" creationId="{B94359A3-00FC-1B07-1E26-47D6F91F41C8}"/>
          </ac:grpSpMkLst>
        </pc:grpChg>
        <pc:grpChg chg="del mod topLvl">
          <ac:chgData name="Mr. PPT" userId="6442ff2356111531" providerId="LiveId" clId="{FED48FE8-6FC8-442A-9407-A8D44D208BE9}" dt="2022-11-23T13:51:55.569" v="1568" actId="478"/>
          <ac:grpSpMkLst>
            <pc:docMk/>
            <pc:sldMk cId="3249786000" sldId="1936"/>
            <ac:grpSpMk id="481" creationId="{33DEB9BB-82DB-A989-291A-49B61106ECE0}"/>
          </ac:grpSpMkLst>
        </pc:grpChg>
        <pc:grpChg chg="mod topLvl">
          <ac:chgData name="Mr. PPT" userId="6442ff2356111531" providerId="LiveId" clId="{FED48FE8-6FC8-442A-9407-A8D44D208BE9}" dt="2022-11-23T13:52:11.863" v="1573" actId="164"/>
          <ac:grpSpMkLst>
            <pc:docMk/>
            <pc:sldMk cId="3249786000" sldId="1936"/>
            <ac:grpSpMk id="485" creationId="{9D552A07-7DD1-5087-45CF-EB55CC39E62C}"/>
          </ac:grpSpMkLst>
        </pc:grpChg>
        <pc:grpChg chg="del mod topLvl">
          <ac:chgData name="Mr. PPT" userId="6442ff2356111531" providerId="LiveId" clId="{FED48FE8-6FC8-442A-9407-A8D44D208BE9}" dt="2022-11-23T13:51:54.650" v="1567" actId="478"/>
          <ac:grpSpMkLst>
            <pc:docMk/>
            <pc:sldMk cId="3249786000" sldId="1936"/>
            <ac:grpSpMk id="489" creationId="{0E3C959C-3458-572F-C82E-CF7BD01B41E8}"/>
          </ac:grpSpMkLst>
        </pc:grpChg>
        <pc:grpChg chg="mod">
          <ac:chgData name="Mr. PPT" userId="6442ff2356111531" providerId="LiveId" clId="{FED48FE8-6FC8-442A-9407-A8D44D208BE9}" dt="2022-11-23T13:51:52.736" v="1566" actId="165"/>
          <ac:grpSpMkLst>
            <pc:docMk/>
            <pc:sldMk cId="3249786000" sldId="1936"/>
            <ac:grpSpMk id="491" creationId="{A29A5FA0-62EB-3B33-24AC-3AAA078F81ED}"/>
          </ac:grpSpMkLst>
        </pc:grpChg>
        <pc:grpChg chg="mod">
          <ac:chgData name="Mr. PPT" userId="6442ff2356111531" providerId="LiveId" clId="{FED48FE8-6FC8-442A-9407-A8D44D208BE9}" dt="2022-11-23T13:51:52.736" v="1566" actId="165"/>
          <ac:grpSpMkLst>
            <pc:docMk/>
            <pc:sldMk cId="3249786000" sldId="1936"/>
            <ac:grpSpMk id="494" creationId="{F431551F-E271-389F-4581-7B9FAC21F221}"/>
          </ac:grpSpMkLst>
        </pc:grpChg>
        <pc:grpChg chg="del mod">
          <ac:chgData name="Mr. PPT" userId="6442ff2356111531" providerId="LiveId" clId="{FED48FE8-6FC8-442A-9407-A8D44D208BE9}" dt="2022-11-23T13:50:36.330" v="1558" actId="478"/>
          <ac:grpSpMkLst>
            <pc:docMk/>
            <pc:sldMk cId="3249786000" sldId="1936"/>
            <ac:grpSpMk id="507" creationId="{FDA95B4D-C890-B144-B8A6-061AAE642589}"/>
          </ac:grpSpMkLst>
        </pc:grpChg>
        <pc:grpChg chg="mod">
          <ac:chgData name="Mr. PPT" userId="6442ff2356111531" providerId="LiveId" clId="{FED48FE8-6FC8-442A-9407-A8D44D208BE9}" dt="2022-11-23T13:50:33.704" v="1557" actId="27803"/>
          <ac:grpSpMkLst>
            <pc:docMk/>
            <pc:sldMk cId="3249786000" sldId="1936"/>
            <ac:grpSpMk id="509" creationId="{7CF46325-9F33-17C4-DA5D-EAD0B559CEB9}"/>
          </ac:grpSpMkLst>
        </pc:grpChg>
        <pc:grpChg chg="add del mod">
          <ac:chgData name="Mr. PPT" userId="6442ff2356111531" providerId="LiveId" clId="{FED48FE8-6FC8-442A-9407-A8D44D208BE9}" dt="2022-11-23T13:51:52.736" v="1566" actId="165"/>
          <ac:grpSpMkLst>
            <pc:docMk/>
            <pc:sldMk cId="3249786000" sldId="1936"/>
            <ac:grpSpMk id="514" creationId="{43B71562-4ABB-881B-F09D-60091EBF279E}"/>
          </ac:grpSpMkLst>
        </pc:grpChg>
        <pc:grpChg chg="add del mod">
          <ac:chgData name="Mr. PPT" userId="6442ff2356111531" providerId="LiveId" clId="{FED48FE8-6FC8-442A-9407-A8D44D208BE9}" dt="2022-11-23T13:53:11.091" v="1575" actId="478"/>
          <ac:grpSpMkLst>
            <pc:docMk/>
            <pc:sldMk cId="3249786000" sldId="1936"/>
            <ac:grpSpMk id="515" creationId="{47DD3E13-7389-F1BB-4DCB-3BB0DEEB929D}"/>
          </ac:grpSpMkLst>
        </pc:grpChg>
        <pc:grpChg chg="del mod">
          <ac:chgData name="Mr. PPT" userId="6442ff2356111531" providerId="LiveId" clId="{FED48FE8-6FC8-442A-9407-A8D44D208BE9}" dt="2022-11-23T13:56:21.297" v="1587" actId="27803"/>
          <ac:grpSpMkLst>
            <pc:docMk/>
            <pc:sldMk cId="3249786000" sldId="1936"/>
            <ac:grpSpMk id="520" creationId="{34991899-ED3B-30D3-3152-1E87B80EB6A1}"/>
          </ac:grpSpMkLst>
        </pc:grpChg>
        <pc:grpChg chg="mod topLvl">
          <ac:chgData name="Mr. PPT" userId="6442ff2356111531" providerId="LiveId" clId="{FED48FE8-6FC8-442A-9407-A8D44D208BE9}" dt="2022-11-23T13:56:53.282" v="1598" actId="164"/>
          <ac:grpSpMkLst>
            <pc:docMk/>
            <pc:sldMk cId="3249786000" sldId="1936"/>
            <ac:grpSpMk id="522" creationId="{5597EBB5-E1BC-D797-34F3-E3AB49D4DF94}"/>
          </ac:grpSpMkLst>
        </pc:grpChg>
        <pc:grpChg chg="mod">
          <ac:chgData name="Mr. PPT" userId="6442ff2356111531" providerId="LiveId" clId="{FED48FE8-6FC8-442A-9407-A8D44D208BE9}" dt="2022-11-23T13:56:31.450" v="1593" actId="165"/>
          <ac:grpSpMkLst>
            <pc:docMk/>
            <pc:sldMk cId="3249786000" sldId="1936"/>
            <ac:grpSpMk id="525" creationId="{E7860E4F-5975-3E32-ECF4-26C053D793CC}"/>
          </ac:grpSpMkLst>
        </pc:grpChg>
        <pc:grpChg chg="mod">
          <ac:chgData name="Mr. PPT" userId="6442ff2356111531" providerId="LiveId" clId="{FED48FE8-6FC8-442A-9407-A8D44D208BE9}" dt="2022-11-23T13:56:31.450" v="1593" actId="165"/>
          <ac:grpSpMkLst>
            <pc:docMk/>
            <pc:sldMk cId="3249786000" sldId="1936"/>
            <ac:grpSpMk id="526" creationId="{CBB144A5-F9CA-E363-5D26-FD3142B1BB65}"/>
          </ac:grpSpMkLst>
        </pc:grpChg>
        <pc:grpChg chg="mod">
          <ac:chgData name="Mr. PPT" userId="6442ff2356111531" providerId="LiveId" clId="{FED48FE8-6FC8-442A-9407-A8D44D208BE9}" dt="2022-11-23T13:56:31.450" v="1593" actId="165"/>
          <ac:grpSpMkLst>
            <pc:docMk/>
            <pc:sldMk cId="3249786000" sldId="1936"/>
            <ac:grpSpMk id="535" creationId="{D0662D06-B1AD-92BA-1DBB-EA630F440A55}"/>
          </ac:grpSpMkLst>
        </pc:grpChg>
        <pc:grpChg chg="mod">
          <ac:chgData name="Mr. PPT" userId="6442ff2356111531" providerId="LiveId" clId="{FED48FE8-6FC8-442A-9407-A8D44D208BE9}" dt="2022-11-23T13:56:31.450" v="1593" actId="165"/>
          <ac:grpSpMkLst>
            <pc:docMk/>
            <pc:sldMk cId="3249786000" sldId="1936"/>
            <ac:grpSpMk id="544" creationId="{EB5BBBB7-5B51-F1AC-D14B-DDA465E61E6B}"/>
          </ac:grpSpMkLst>
        </pc:grpChg>
        <pc:grpChg chg="mod topLvl">
          <ac:chgData name="Mr. PPT" userId="6442ff2356111531" providerId="LiveId" clId="{FED48FE8-6FC8-442A-9407-A8D44D208BE9}" dt="2022-11-23T13:56:53.282" v="1598" actId="164"/>
          <ac:grpSpMkLst>
            <pc:docMk/>
            <pc:sldMk cId="3249786000" sldId="1936"/>
            <ac:grpSpMk id="555" creationId="{222ED4C5-2673-CDAC-6CCD-58A36AE985FD}"/>
          </ac:grpSpMkLst>
        </pc:grpChg>
        <pc:grpChg chg="mod topLvl">
          <ac:chgData name="Mr. PPT" userId="6442ff2356111531" providerId="LiveId" clId="{FED48FE8-6FC8-442A-9407-A8D44D208BE9}" dt="2022-11-23T13:56:53.282" v="1598" actId="164"/>
          <ac:grpSpMkLst>
            <pc:docMk/>
            <pc:sldMk cId="3249786000" sldId="1936"/>
            <ac:grpSpMk id="563" creationId="{2BDB7C7F-35A4-A12C-E640-FD373C17532F}"/>
          </ac:grpSpMkLst>
        </pc:grpChg>
        <pc:grpChg chg="mod">
          <ac:chgData name="Mr. PPT" userId="6442ff2356111531" providerId="LiveId" clId="{FED48FE8-6FC8-442A-9407-A8D44D208BE9}" dt="2022-11-23T13:56:31.450" v="1593" actId="165"/>
          <ac:grpSpMkLst>
            <pc:docMk/>
            <pc:sldMk cId="3249786000" sldId="1936"/>
            <ac:grpSpMk id="565" creationId="{0FB8B46E-C0C0-A5A6-444C-489DAD00D26D}"/>
          </ac:grpSpMkLst>
        </pc:grpChg>
        <pc:grpChg chg="mod topLvl">
          <ac:chgData name="Mr. PPT" userId="6442ff2356111531" providerId="LiveId" clId="{FED48FE8-6FC8-442A-9407-A8D44D208BE9}" dt="2022-11-23T13:56:53.282" v="1598" actId="164"/>
          <ac:grpSpMkLst>
            <pc:docMk/>
            <pc:sldMk cId="3249786000" sldId="1936"/>
            <ac:grpSpMk id="571" creationId="{9C0334C6-7E7E-F89F-E791-8E8CB91CA603}"/>
          </ac:grpSpMkLst>
        </pc:grpChg>
        <pc:grpChg chg="mod">
          <ac:chgData name="Mr. PPT" userId="6442ff2356111531" providerId="LiveId" clId="{FED48FE8-6FC8-442A-9407-A8D44D208BE9}" dt="2022-11-23T13:56:31.450" v="1593" actId="165"/>
          <ac:grpSpMkLst>
            <pc:docMk/>
            <pc:sldMk cId="3249786000" sldId="1936"/>
            <ac:grpSpMk id="573" creationId="{B24152A8-670E-517F-96DF-E0C99C9BF680}"/>
          </ac:grpSpMkLst>
        </pc:grpChg>
        <pc:grpChg chg="mod topLvl">
          <ac:chgData name="Mr. PPT" userId="6442ff2356111531" providerId="LiveId" clId="{FED48FE8-6FC8-442A-9407-A8D44D208BE9}" dt="2022-11-23T13:56:53.282" v="1598" actId="164"/>
          <ac:grpSpMkLst>
            <pc:docMk/>
            <pc:sldMk cId="3249786000" sldId="1936"/>
            <ac:grpSpMk id="579" creationId="{CAF97421-15E4-C6D8-FD55-CAEC1AD5BA10}"/>
          </ac:grpSpMkLst>
        </pc:grpChg>
        <pc:grpChg chg="mod">
          <ac:chgData name="Mr. PPT" userId="6442ff2356111531" providerId="LiveId" clId="{FED48FE8-6FC8-442A-9407-A8D44D208BE9}" dt="2022-11-23T13:56:31.450" v="1593" actId="165"/>
          <ac:grpSpMkLst>
            <pc:docMk/>
            <pc:sldMk cId="3249786000" sldId="1936"/>
            <ac:grpSpMk id="581" creationId="{CE6C7909-3C39-B83D-E501-AF881EB15A9F}"/>
          </ac:grpSpMkLst>
        </pc:grpChg>
        <pc:grpChg chg="mod topLvl">
          <ac:chgData name="Mr. PPT" userId="6442ff2356111531" providerId="LiveId" clId="{FED48FE8-6FC8-442A-9407-A8D44D208BE9}" dt="2022-11-23T13:56:53.282" v="1598" actId="164"/>
          <ac:grpSpMkLst>
            <pc:docMk/>
            <pc:sldMk cId="3249786000" sldId="1936"/>
            <ac:grpSpMk id="587" creationId="{97BF45E6-85FC-2A31-E3CC-192AE2D87BCE}"/>
          </ac:grpSpMkLst>
        </pc:grpChg>
        <pc:grpChg chg="mod topLvl">
          <ac:chgData name="Mr. PPT" userId="6442ff2356111531" providerId="LiveId" clId="{FED48FE8-6FC8-442A-9407-A8D44D208BE9}" dt="2022-11-23T13:56:53.282" v="1598" actId="164"/>
          <ac:grpSpMkLst>
            <pc:docMk/>
            <pc:sldMk cId="3249786000" sldId="1936"/>
            <ac:grpSpMk id="590" creationId="{8E8454DA-BC65-CB31-DAD0-4CC14FE88D1B}"/>
          </ac:grpSpMkLst>
        </pc:grpChg>
        <pc:grpChg chg="mod topLvl">
          <ac:chgData name="Mr. PPT" userId="6442ff2356111531" providerId="LiveId" clId="{FED48FE8-6FC8-442A-9407-A8D44D208BE9}" dt="2022-11-23T13:56:53.282" v="1598" actId="164"/>
          <ac:grpSpMkLst>
            <pc:docMk/>
            <pc:sldMk cId="3249786000" sldId="1936"/>
            <ac:grpSpMk id="593" creationId="{E72D79DB-6F87-2C50-2FA0-AAF3FFF08D72}"/>
          </ac:grpSpMkLst>
        </pc:grpChg>
        <pc:grpChg chg="add del mod">
          <ac:chgData name="Mr. PPT" userId="6442ff2356111531" providerId="LiveId" clId="{FED48FE8-6FC8-442A-9407-A8D44D208BE9}" dt="2022-11-23T13:56:31.450" v="1593" actId="165"/>
          <ac:grpSpMkLst>
            <pc:docMk/>
            <pc:sldMk cId="3249786000" sldId="1936"/>
            <ac:grpSpMk id="596" creationId="{D4E00758-3554-6E0A-1A54-15D839168FA9}"/>
          </ac:grpSpMkLst>
        </pc:grpChg>
        <pc:grpChg chg="add mod">
          <ac:chgData name="Mr. PPT" userId="6442ff2356111531" providerId="LiveId" clId="{FED48FE8-6FC8-442A-9407-A8D44D208BE9}" dt="2022-11-23T13:57:57.928" v="1622" actId="1076"/>
          <ac:grpSpMkLst>
            <pc:docMk/>
            <pc:sldMk cId="3249786000" sldId="1936"/>
            <ac:grpSpMk id="597" creationId="{AD905601-A72E-34A4-FCD5-5726D976E85A}"/>
          </ac:grpSpMkLst>
        </pc:grpChg>
        <pc:grpChg chg="del mod">
          <ac:chgData name="Mr. PPT" userId="6442ff2356111531" providerId="LiveId" clId="{FED48FE8-6FC8-442A-9407-A8D44D208BE9}" dt="2022-11-23T13:56:58.807" v="1600" actId="27803"/>
          <ac:grpSpMkLst>
            <pc:docMk/>
            <pc:sldMk cId="3249786000" sldId="1936"/>
            <ac:grpSpMk id="598" creationId="{41B2AD34-4FE6-3793-1EA0-F0967512DF7F}"/>
          </ac:grpSpMkLst>
        </pc:grpChg>
        <pc:grpChg chg="add del mod">
          <ac:chgData name="Mr. PPT" userId="6442ff2356111531" providerId="LiveId" clId="{FED48FE8-6FC8-442A-9407-A8D44D208BE9}" dt="2022-11-23T13:57:11.269" v="1609" actId="164"/>
          <ac:grpSpMkLst>
            <pc:docMk/>
            <pc:sldMk cId="3249786000" sldId="1936"/>
            <ac:grpSpMk id="600" creationId="{FBA5E76A-2EE0-D970-19CD-32A19C2CE091}"/>
          </ac:grpSpMkLst>
        </pc:grpChg>
        <pc:grpChg chg="add del mod">
          <ac:chgData name="Mr. PPT" userId="6442ff2356111531" providerId="LiveId" clId="{FED48FE8-6FC8-442A-9407-A8D44D208BE9}" dt="2022-11-23T13:57:11.269" v="1609" actId="164"/>
          <ac:grpSpMkLst>
            <pc:docMk/>
            <pc:sldMk cId="3249786000" sldId="1936"/>
            <ac:grpSpMk id="604" creationId="{84A0F5C8-8819-FD2A-1441-FD266F4A96FF}"/>
          </ac:grpSpMkLst>
        </pc:grpChg>
        <pc:grpChg chg="mod">
          <ac:chgData name="Mr. PPT" userId="6442ff2356111531" providerId="LiveId" clId="{FED48FE8-6FC8-442A-9407-A8D44D208BE9}" dt="2022-11-23T13:56:58.807" v="1600" actId="27803"/>
          <ac:grpSpMkLst>
            <pc:docMk/>
            <pc:sldMk cId="3249786000" sldId="1936"/>
            <ac:grpSpMk id="606" creationId="{2910677B-5E53-9C8C-E6B2-FF55CE48A171}"/>
          </ac:grpSpMkLst>
        </pc:grpChg>
        <pc:grpChg chg="mod">
          <ac:chgData name="Mr. PPT" userId="6442ff2356111531" providerId="LiveId" clId="{FED48FE8-6FC8-442A-9407-A8D44D208BE9}" dt="2022-11-23T13:57:11.269" v="1609" actId="164"/>
          <ac:grpSpMkLst>
            <pc:docMk/>
            <pc:sldMk cId="3249786000" sldId="1936"/>
            <ac:grpSpMk id="636" creationId="{86DF60E9-6210-0160-CC9E-E0A14558BCF0}"/>
          </ac:grpSpMkLst>
        </pc:grpChg>
        <pc:grpChg chg="mod">
          <ac:chgData name="Mr. PPT" userId="6442ff2356111531" providerId="LiveId" clId="{FED48FE8-6FC8-442A-9407-A8D44D208BE9}" dt="2022-11-23T13:56:58.807" v="1600" actId="27803"/>
          <ac:grpSpMkLst>
            <pc:docMk/>
            <pc:sldMk cId="3249786000" sldId="1936"/>
            <ac:grpSpMk id="642" creationId="{D1D7C5D8-AADE-4F83-1AE1-D9C522544368}"/>
          </ac:grpSpMkLst>
        </pc:grpChg>
        <pc:grpChg chg="mod">
          <ac:chgData name="Mr. PPT" userId="6442ff2356111531" providerId="LiveId" clId="{FED48FE8-6FC8-442A-9407-A8D44D208BE9}" dt="2022-11-23T13:56:58.807" v="1600" actId="27803"/>
          <ac:grpSpMkLst>
            <pc:docMk/>
            <pc:sldMk cId="3249786000" sldId="1936"/>
            <ac:grpSpMk id="719" creationId="{EA72A061-5BFB-C6F7-6B22-C89288CB288A}"/>
          </ac:grpSpMkLst>
        </pc:grpChg>
        <pc:grpChg chg="mod">
          <ac:chgData name="Mr. PPT" userId="6442ff2356111531" providerId="LiveId" clId="{FED48FE8-6FC8-442A-9407-A8D44D208BE9}" dt="2022-11-23T13:57:11.269" v="1609" actId="164"/>
          <ac:grpSpMkLst>
            <pc:docMk/>
            <pc:sldMk cId="3249786000" sldId="1936"/>
            <ac:grpSpMk id="726" creationId="{E20FEA50-DC6F-A494-8F45-1B4307C414E6}"/>
          </ac:grpSpMkLst>
        </pc:grpChg>
        <pc:grpChg chg="add del mod">
          <ac:chgData name="Mr. PPT" userId="6442ff2356111531" providerId="LiveId" clId="{FED48FE8-6FC8-442A-9407-A8D44D208BE9}" dt="2022-11-23T13:57:11.269" v="1609" actId="164"/>
          <ac:grpSpMkLst>
            <pc:docMk/>
            <pc:sldMk cId="3249786000" sldId="1936"/>
            <ac:grpSpMk id="729" creationId="{18883600-1EFC-C8E4-D79C-DD763D4E3725}"/>
          </ac:grpSpMkLst>
        </pc:grpChg>
        <pc:grpChg chg="add mod">
          <ac:chgData name="Mr. PPT" userId="6442ff2356111531" providerId="LiveId" clId="{FED48FE8-6FC8-442A-9407-A8D44D208BE9}" dt="2022-11-23T13:57:44.928" v="1618" actId="1076"/>
          <ac:grpSpMkLst>
            <pc:docMk/>
            <pc:sldMk cId="3249786000" sldId="1936"/>
            <ac:grpSpMk id="735" creationId="{7FA8C90F-B601-88EB-8BF7-BF3E25653392}"/>
          </ac:grpSpMkLst>
        </pc:grpChg>
        <pc:grpChg chg="add del mod">
          <ac:chgData name="Mr. PPT" userId="6442ff2356111531" providerId="LiveId" clId="{FED48FE8-6FC8-442A-9407-A8D44D208BE9}" dt="2022-11-23T13:57:52.446" v="1620" actId="478"/>
          <ac:grpSpMkLst>
            <pc:docMk/>
            <pc:sldMk cId="3249786000" sldId="1936"/>
            <ac:grpSpMk id="750" creationId="{7E97C2AA-26FF-0C03-B879-CFA98D31601F}"/>
          </ac:grpSpMkLst>
        </pc:grpChg>
        <pc:grpChg chg="mod">
          <ac:chgData name="Mr. PPT" userId="6442ff2356111531" providerId="LiveId" clId="{FED48FE8-6FC8-442A-9407-A8D44D208BE9}" dt="2022-11-23T13:57:45.571" v="1619"/>
          <ac:grpSpMkLst>
            <pc:docMk/>
            <pc:sldMk cId="3249786000" sldId="1936"/>
            <ac:grpSpMk id="751" creationId="{D3A12160-3196-054F-1483-577B5B4963AE}"/>
          </ac:grpSpMkLst>
        </pc:grpChg>
        <pc:grpChg chg="mod">
          <ac:chgData name="Mr. PPT" userId="6442ff2356111531" providerId="LiveId" clId="{FED48FE8-6FC8-442A-9407-A8D44D208BE9}" dt="2022-11-23T13:57:45.571" v="1619"/>
          <ac:grpSpMkLst>
            <pc:docMk/>
            <pc:sldMk cId="3249786000" sldId="1936"/>
            <ac:grpSpMk id="753" creationId="{4F328690-EC0C-0D8B-E42C-8B3E6CE6C8A0}"/>
          </ac:grpSpMkLst>
        </pc:grpChg>
        <pc:grpChg chg="add del mod">
          <ac:chgData name="Mr. PPT" userId="6442ff2356111531" providerId="LiveId" clId="{FED48FE8-6FC8-442A-9407-A8D44D208BE9}" dt="2022-11-23T13:57:53.341" v="1621" actId="478"/>
          <ac:grpSpMkLst>
            <pc:docMk/>
            <pc:sldMk cId="3249786000" sldId="1936"/>
            <ac:grpSpMk id="999" creationId="{8CFA9007-7FCD-EDDE-3E40-FE330378CB76}"/>
          </ac:grpSpMkLst>
        </pc:grpChg>
        <pc:picChg chg="del">
          <ac:chgData name="Mr. PPT" userId="6442ff2356111531" providerId="LiveId" clId="{FED48FE8-6FC8-442A-9407-A8D44D208BE9}" dt="2022-11-23T13:38:52.254" v="1543" actId="478"/>
          <ac:picMkLst>
            <pc:docMk/>
            <pc:sldMk cId="3249786000" sldId="1936"/>
            <ac:picMk id="11" creationId="{23DFC113-487E-4E5D-8AF4-2AEC100F2713}"/>
          </ac:picMkLst>
        </pc:picChg>
        <pc:picChg chg="add del mod">
          <ac:chgData name="Mr. PPT" userId="6442ff2356111531" providerId="LiveId" clId="{FED48FE8-6FC8-442A-9407-A8D44D208BE9}" dt="2022-11-23T13:50:33.704" v="1557" actId="27803"/>
          <ac:picMkLst>
            <pc:docMk/>
            <pc:sldMk cId="3249786000" sldId="1936"/>
            <ac:picMk id="419" creationId="{E714F7E6-1384-28A4-A222-6999FB54D389}"/>
          </ac:picMkLst>
        </pc:picChg>
        <pc:picChg chg="add del mod">
          <ac:chgData name="Mr. PPT" userId="6442ff2356111531" providerId="LiveId" clId="{FED48FE8-6FC8-442A-9407-A8D44D208BE9}" dt="2022-11-23T13:56:21.297" v="1587" actId="27803"/>
          <ac:picMkLst>
            <pc:docMk/>
            <pc:sldMk cId="3249786000" sldId="1936"/>
            <ac:picMk id="517" creationId="{C7758663-389B-880A-2B50-D6AB018353DE}"/>
          </ac:picMkLst>
        </pc:picChg>
        <pc:picChg chg="add del mod">
          <ac:chgData name="Mr. PPT" userId="6442ff2356111531" providerId="LiveId" clId="{FED48FE8-6FC8-442A-9407-A8D44D208BE9}" dt="2022-11-23T13:56:58.807" v="1600" actId="27803"/>
          <ac:picMkLst>
            <pc:docMk/>
            <pc:sldMk cId="3249786000" sldId="1936"/>
            <ac:picMk id="519" creationId="{907EA733-F8F0-D94C-5F5D-2C21F7DBBF40}"/>
          </ac:picMkLst>
        </pc:picChg>
        <pc:cxnChg chg="add del mod">
          <ac:chgData name="Mr. PPT" userId="6442ff2356111531" providerId="LiveId" clId="{FED48FE8-6FC8-442A-9407-A8D44D208BE9}" dt="2022-11-23T13:39:04.041" v="1547"/>
          <ac:cxnSpMkLst>
            <pc:docMk/>
            <pc:sldMk cId="3249786000" sldId="1936"/>
            <ac:cxnSpMk id="10" creationId="{5D8669A0-B4B6-8869-1EC7-42C68DBBDA94}"/>
          </ac:cxnSpMkLst>
        </pc:cxnChg>
        <pc:cxnChg chg="add del mod">
          <ac:chgData name="Mr. PPT" userId="6442ff2356111531" providerId="LiveId" clId="{FED48FE8-6FC8-442A-9407-A8D44D208BE9}" dt="2022-11-23T13:39:04.041" v="1547"/>
          <ac:cxnSpMkLst>
            <pc:docMk/>
            <pc:sldMk cId="3249786000" sldId="1936"/>
            <ac:cxnSpMk id="12" creationId="{586EC8BF-FC1B-3E72-5FA9-F85E4A417ADF}"/>
          </ac:cxnSpMkLst>
        </pc:cxnChg>
        <pc:cxnChg chg="del">
          <ac:chgData name="Mr. PPT" userId="6442ff2356111531" providerId="LiveId" clId="{FED48FE8-6FC8-442A-9407-A8D44D208BE9}" dt="2022-11-23T13:38:53.196" v="1544" actId="478"/>
          <ac:cxnSpMkLst>
            <pc:docMk/>
            <pc:sldMk cId="3249786000" sldId="1936"/>
            <ac:cxnSpMk id="105" creationId="{D9E4CABA-37BD-4A73-9265-B08C857DD63E}"/>
          </ac:cxnSpMkLst>
        </pc:cxnChg>
        <pc:cxnChg chg="add mod">
          <ac:chgData name="Mr. PPT" userId="6442ff2356111531" providerId="LiveId" clId="{FED48FE8-6FC8-442A-9407-A8D44D208BE9}" dt="2022-11-23T13:58:00.296" v="1624" actId="1076"/>
          <ac:cxnSpMkLst>
            <pc:docMk/>
            <pc:sldMk cId="3249786000" sldId="1936"/>
            <ac:cxnSpMk id="736" creationId="{FDA30026-71C4-C5F7-0B61-68E3669EFE28}"/>
          </ac:cxnSpMkLst>
        </pc:cxnChg>
        <pc:cxnChg chg="add mod">
          <ac:chgData name="Mr. PPT" userId="6442ff2356111531" providerId="LiveId" clId="{FED48FE8-6FC8-442A-9407-A8D44D208BE9}" dt="2022-11-23T13:57:45.571" v="1619"/>
          <ac:cxnSpMkLst>
            <pc:docMk/>
            <pc:sldMk cId="3249786000" sldId="1936"/>
            <ac:cxnSpMk id="737" creationId="{1B544343-DEF6-6553-ABE7-4D20C318CAA1}"/>
          </ac:cxnSpMkLst>
        </pc:cxnChg>
      </pc:sldChg>
      <pc:sldChg chg="ord">
        <pc:chgData name="Mr. PPT" userId="6442ff2356111531" providerId="LiveId" clId="{FED48FE8-6FC8-442A-9407-A8D44D208BE9}" dt="2022-11-25T05:21:51.548" v="5177"/>
        <pc:sldMkLst>
          <pc:docMk/>
          <pc:sldMk cId="509357957" sldId="1937"/>
        </pc:sldMkLst>
      </pc:sldChg>
      <pc:sldChg chg="modSp mod">
        <pc:chgData name="Mr. PPT" userId="6442ff2356111531" providerId="LiveId" clId="{FED48FE8-6FC8-442A-9407-A8D44D208BE9}" dt="2022-11-27T11:58:12.528" v="6737" actId="1076"/>
        <pc:sldMkLst>
          <pc:docMk/>
          <pc:sldMk cId="1792005789" sldId="1941"/>
        </pc:sldMkLst>
        <pc:spChg chg="mod">
          <ac:chgData name="Mr. PPT" userId="6442ff2356111531" providerId="LiveId" clId="{FED48FE8-6FC8-442A-9407-A8D44D208BE9}" dt="2022-11-27T11:58:12.528" v="6737" actId="1076"/>
          <ac:spMkLst>
            <pc:docMk/>
            <pc:sldMk cId="1792005789" sldId="1941"/>
            <ac:spMk id="6" creationId="{AE42FDF0-B3C2-5A8B-FD87-BC8E21EE65BF}"/>
          </ac:spMkLst>
        </pc:spChg>
      </pc:sldChg>
      <pc:sldChg chg="addSp delSp modSp new mod ord">
        <pc:chgData name="Mr. PPT" userId="6442ff2356111531" providerId="LiveId" clId="{FED48FE8-6FC8-442A-9407-A8D44D208BE9}" dt="2022-11-25T00:58:47.205" v="2409" actId="1076"/>
        <pc:sldMkLst>
          <pc:docMk/>
          <pc:sldMk cId="3844981141" sldId="1943"/>
        </pc:sldMkLst>
        <pc:spChg chg="add mod">
          <ac:chgData name="Mr. PPT" userId="6442ff2356111531" providerId="LiveId" clId="{FED48FE8-6FC8-442A-9407-A8D44D208BE9}" dt="2022-11-25T00:28:46.934" v="2010" actId="12789"/>
          <ac:spMkLst>
            <pc:docMk/>
            <pc:sldMk cId="3844981141" sldId="1943"/>
            <ac:spMk id="4" creationId="{F28CD848-FE88-1BE3-954A-6DB8703C63AE}"/>
          </ac:spMkLst>
        </pc:spChg>
        <pc:spChg chg="add del mod">
          <ac:chgData name="Mr. PPT" userId="6442ff2356111531" providerId="LiveId" clId="{FED48FE8-6FC8-442A-9407-A8D44D208BE9}" dt="2022-11-25T00:29:08.731" v="2016" actId="478"/>
          <ac:spMkLst>
            <pc:docMk/>
            <pc:sldMk cId="3844981141" sldId="1943"/>
            <ac:spMk id="8" creationId="{469EBB0B-E66E-C37D-E730-FC3755BC5F99}"/>
          </ac:spMkLst>
        </pc:spChg>
        <pc:spChg chg="add del mod">
          <ac:chgData name="Mr. PPT" userId="6442ff2356111531" providerId="LiveId" clId="{FED48FE8-6FC8-442A-9407-A8D44D208BE9}" dt="2022-11-25T00:22:11.152" v="1641" actId="478"/>
          <ac:spMkLst>
            <pc:docMk/>
            <pc:sldMk cId="3844981141" sldId="1943"/>
            <ac:spMk id="9" creationId="{42659FC7-1414-4033-3459-1802F40650D8}"/>
          </ac:spMkLst>
        </pc:spChg>
        <pc:spChg chg="add del mod">
          <ac:chgData name="Mr. PPT" userId="6442ff2356111531" providerId="LiveId" clId="{FED48FE8-6FC8-442A-9407-A8D44D208BE9}" dt="2022-11-25T00:21:44.574" v="1638" actId="478"/>
          <ac:spMkLst>
            <pc:docMk/>
            <pc:sldMk cId="3844981141" sldId="1943"/>
            <ac:spMk id="10" creationId="{F24B66EA-C77B-951D-8882-889220ABBC89}"/>
          </ac:spMkLst>
        </pc:spChg>
        <pc:spChg chg="add del mod">
          <ac:chgData name="Mr. PPT" userId="6442ff2356111531" providerId="LiveId" clId="{FED48FE8-6FC8-442A-9407-A8D44D208BE9}" dt="2022-11-25T00:22:11.152" v="1641" actId="478"/>
          <ac:spMkLst>
            <pc:docMk/>
            <pc:sldMk cId="3844981141" sldId="1943"/>
            <ac:spMk id="11" creationId="{1B62C29A-5493-1F61-9C4C-7696F9CEA0A9}"/>
          </ac:spMkLst>
        </pc:spChg>
        <pc:spChg chg="add del mod">
          <ac:chgData name="Mr. PPT" userId="6442ff2356111531" providerId="LiveId" clId="{FED48FE8-6FC8-442A-9407-A8D44D208BE9}" dt="2022-11-25T00:22:11.152" v="1641" actId="478"/>
          <ac:spMkLst>
            <pc:docMk/>
            <pc:sldMk cId="3844981141" sldId="1943"/>
            <ac:spMk id="12" creationId="{5908F133-EB10-5359-C684-7F241108C702}"/>
          </ac:spMkLst>
        </pc:spChg>
        <pc:spChg chg="add del mod">
          <ac:chgData name="Mr. PPT" userId="6442ff2356111531" providerId="LiveId" clId="{FED48FE8-6FC8-442A-9407-A8D44D208BE9}" dt="2022-11-25T00:22:44.683" v="1644"/>
          <ac:spMkLst>
            <pc:docMk/>
            <pc:sldMk cId="3844981141" sldId="1943"/>
            <ac:spMk id="13" creationId="{AC7D1772-E444-741E-9745-243588C9F239}"/>
          </ac:spMkLst>
        </pc:spChg>
        <pc:spChg chg="add del mod">
          <ac:chgData name="Mr. PPT" userId="6442ff2356111531" providerId="LiveId" clId="{FED48FE8-6FC8-442A-9407-A8D44D208BE9}" dt="2022-11-25T00:22:44.683" v="1644"/>
          <ac:spMkLst>
            <pc:docMk/>
            <pc:sldMk cId="3844981141" sldId="1943"/>
            <ac:spMk id="17" creationId="{2C240115-0507-FBA8-5526-5F90FB2D0675}"/>
          </ac:spMkLst>
        </pc:spChg>
        <pc:spChg chg="add del mod">
          <ac:chgData name="Mr. PPT" userId="6442ff2356111531" providerId="LiveId" clId="{FED48FE8-6FC8-442A-9407-A8D44D208BE9}" dt="2022-11-25T00:22:44.683" v="1644"/>
          <ac:spMkLst>
            <pc:docMk/>
            <pc:sldMk cId="3844981141" sldId="1943"/>
            <ac:spMk id="18" creationId="{C959C790-0E00-53A4-0DF6-52A29DE3554F}"/>
          </ac:spMkLst>
        </pc:spChg>
        <pc:spChg chg="add del mod">
          <ac:chgData name="Mr. PPT" userId="6442ff2356111531" providerId="LiveId" clId="{FED48FE8-6FC8-442A-9407-A8D44D208BE9}" dt="2022-11-25T00:22:44.683" v="1644"/>
          <ac:spMkLst>
            <pc:docMk/>
            <pc:sldMk cId="3844981141" sldId="1943"/>
            <ac:spMk id="19" creationId="{8AC82EDA-CE43-B33D-3052-FFB6E43C0ECD}"/>
          </ac:spMkLst>
        </pc:spChg>
        <pc:spChg chg="add del mod">
          <ac:chgData name="Mr. PPT" userId="6442ff2356111531" providerId="LiveId" clId="{FED48FE8-6FC8-442A-9407-A8D44D208BE9}" dt="2022-11-25T00:22:44.683" v="1644"/>
          <ac:spMkLst>
            <pc:docMk/>
            <pc:sldMk cId="3844981141" sldId="1943"/>
            <ac:spMk id="20" creationId="{61A0E15C-855F-3695-D1E3-227B7503ADA8}"/>
          </ac:spMkLst>
        </pc:spChg>
        <pc:spChg chg="add del mod">
          <ac:chgData name="Mr. PPT" userId="6442ff2356111531" providerId="LiveId" clId="{FED48FE8-6FC8-442A-9407-A8D44D208BE9}" dt="2022-11-25T00:22:44.683" v="1644"/>
          <ac:spMkLst>
            <pc:docMk/>
            <pc:sldMk cId="3844981141" sldId="1943"/>
            <ac:spMk id="21" creationId="{DFA2969C-87F7-1B8A-6CA4-BA81811DC241}"/>
          </ac:spMkLst>
        </pc:spChg>
        <pc:spChg chg="add mod topLvl">
          <ac:chgData name="Mr. PPT" userId="6442ff2356111531" providerId="LiveId" clId="{FED48FE8-6FC8-442A-9407-A8D44D208BE9}" dt="2022-11-25T00:30:54.438" v="2106" actId="165"/>
          <ac:spMkLst>
            <pc:docMk/>
            <pc:sldMk cId="3844981141" sldId="1943"/>
            <ac:spMk id="22" creationId="{F7422F84-8C38-4ACC-DDE2-20B71C9AFF1B}"/>
          </ac:spMkLst>
        </pc:spChg>
        <pc:spChg chg="add mod topLvl">
          <ac:chgData name="Mr. PPT" userId="6442ff2356111531" providerId="LiveId" clId="{FED48FE8-6FC8-442A-9407-A8D44D208BE9}" dt="2022-11-25T00:30:54.438" v="2106" actId="165"/>
          <ac:spMkLst>
            <pc:docMk/>
            <pc:sldMk cId="3844981141" sldId="1943"/>
            <ac:spMk id="27" creationId="{D63CDA75-469C-D757-A22E-69F4105F14DB}"/>
          </ac:spMkLst>
        </pc:spChg>
        <pc:spChg chg="add mod topLvl">
          <ac:chgData name="Mr. PPT" userId="6442ff2356111531" providerId="LiveId" clId="{FED48FE8-6FC8-442A-9407-A8D44D208BE9}" dt="2022-11-25T00:58:33.879" v="2408" actId="555"/>
          <ac:spMkLst>
            <pc:docMk/>
            <pc:sldMk cId="3844981141" sldId="1943"/>
            <ac:spMk id="28" creationId="{04FD204A-1793-6D38-6B40-82843AD72A9D}"/>
          </ac:spMkLst>
        </pc:spChg>
        <pc:spChg chg="add mod topLvl">
          <ac:chgData name="Mr. PPT" userId="6442ff2356111531" providerId="LiveId" clId="{FED48FE8-6FC8-442A-9407-A8D44D208BE9}" dt="2022-11-25T00:58:47.205" v="2409" actId="1076"/>
          <ac:spMkLst>
            <pc:docMk/>
            <pc:sldMk cId="3844981141" sldId="1943"/>
            <ac:spMk id="31" creationId="{197D9824-98E9-9D5F-5D70-D9609A76BB13}"/>
          </ac:spMkLst>
        </pc:spChg>
        <pc:grpChg chg="add del mod">
          <ac:chgData name="Mr. PPT" userId="6442ff2356111531" providerId="LiveId" clId="{FED48FE8-6FC8-442A-9407-A8D44D208BE9}" dt="2022-11-25T00:22:26.672" v="1642" actId="478"/>
          <ac:grpSpMkLst>
            <pc:docMk/>
            <pc:sldMk cId="3844981141" sldId="1943"/>
            <ac:grpSpMk id="5" creationId="{2F76C73C-243E-BBF0-4AD8-8C32EC7E8045}"/>
          </ac:grpSpMkLst>
        </pc:grpChg>
        <pc:grpChg chg="add del mod">
          <ac:chgData name="Mr. PPT" userId="6442ff2356111531" providerId="LiveId" clId="{FED48FE8-6FC8-442A-9407-A8D44D208BE9}" dt="2022-11-25T00:22:44.683" v="1644"/>
          <ac:grpSpMkLst>
            <pc:docMk/>
            <pc:sldMk cId="3844981141" sldId="1943"/>
            <ac:grpSpMk id="14" creationId="{93646FB0-246F-E8B4-22B1-67946F020146}"/>
          </ac:grpSpMkLst>
        </pc:grpChg>
        <pc:grpChg chg="add del mod topLvl">
          <ac:chgData name="Mr. PPT" userId="6442ff2356111531" providerId="LiveId" clId="{FED48FE8-6FC8-442A-9407-A8D44D208BE9}" dt="2022-11-25T00:28:58.915" v="2013" actId="165"/>
          <ac:grpSpMkLst>
            <pc:docMk/>
            <pc:sldMk cId="3844981141" sldId="1943"/>
            <ac:grpSpMk id="29" creationId="{4046173B-DAF6-B90B-921D-BD137F5B68FB}"/>
          </ac:grpSpMkLst>
        </pc:grpChg>
        <pc:grpChg chg="add del mod">
          <ac:chgData name="Mr. PPT" userId="6442ff2356111531" providerId="LiveId" clId="{FED48FE8-6FC8-442A-9407-A8D44D208BE9}" dt="2022-11-25T00:28:47.742" v="2011" actId="165"/>
          <ac:grpSpMkLst>
            <pc:docMk/>
            <pc:sldMk cId="3844981141" sldId="1943"/>
            <ac:grpSpMk id="30" creationId="{158C2593-9B81-573D-78CC-32BB33B0B4AB}"/>
          </ac:grpSpMkLst>
        </pc:grpChg>
        <pc:grpChg chg="add del mod">
          <ac:chgData name="Mr. PPT" userId="6442ff2356111531" providerId="LiveId" clId="{FED48FE8-6FC8-442A-9407-A8D44D208BE9}" dt="2022-11-25T00:30:54.438" v="2106" actId="165"/>
          <ac:grpSpMkLst>
            <pc:docMk/>
            <pc:sldMk cId="3844981141" sldId="1943"/>
            <ac:grpSpMk id="32" creationId="{5775C20B-5ED6-30B5-3290-72DBB4CE00C3}"/>
          </ac:grpSpMkLst>
        </pc:grpChg>
        <pc:picChg chg="add mod">
          <ac:chgData name="Mr. PPT" userId="6442ff2356111531" providerId="LiveId" clId="{FED48FE8-6FC8-442A-9407-A8D44D208BE9}" dt="2022-11-25T00:21:08.621" v="1636"/>
          <ac:picMkLst>
            <pc:docMk/>
            <pc:sldMk cId="3844981141" sldId="1943"/>
            <ac:picMk id="3" creationId="{7F85EAB3-AB02-1F37-4480-08E02A0648E6}"/>
          </ac:picMkLst>
        </pc:picChg>
        <pc:cxnChg chg="mod">
          <ac:chgData name="Mr. PPT" userId="6442ff2356111531" providerId="LiveId" clId="{FED48FE8-6FC8-442A-9407-A8D44D208BE9}" dt="2022-11-25T00:21:19.025" v="1637"/>
          <ac:cxnSpMkLst>
            <pc:docMk/>
            <pc:sldMk cId="3844981141" sldId="1943"/>
            <ac:cxnSpMk id="6" creationId="{D2804D47-876C-3014-8408-B54C0B976C5F}"/>
          </ac:cxnSpMkLst>
        </pc:cxnChg>
        <pc:cxnChg chg="mod">
          <ac:chgData name="Mr. PPT" userId="6442ff2356111531" providerId="LiveId" clId="{FED48FE8-6FC8-442A-9407-A8D44D208BE9}" dt="2022-11-25T00:21:19.025" v="1637"/>
          <ac:cxnSpMkLst>
            <pc:docMk/>
            <pc:sldMk cId="3844981141" sldId="1943"/>
            <ac:cxnSpMk id="7" creationId="{D392475D-1506-1C08-3F56-925DB54D98E4}"/>
          </ac:cxnSpMkLst>
        </pc:cxnChg>
        <pc:cxnChg chg="mod">
          <ac:chgData name="Mr. PPT" userId="6442ff2356111531" providerId="LiveId" clId="{FED48FE8-6FC8-442A-9407-A8D44D208BE9}" dt="2022-11-25T00:22:43.894" v="1643"/>
          <ac:cxnSpMkLst>
            <pc:docMk/>
            <pc:sldMk cId="3844981141" sldId="1943"/>
            <ac:cxnSpMk id="15" creationId="{B98CC12A-486A-3504-DEF2-54863CAD2D85}"/>
          </ac:cxnSpMkLst>
        </pc:cxnChg>
        <pc:cxnChg chg="mod">
          <ac:chgData name="Mr. PPT" userId="6442ff2356111531" providerId="LiveId" clId="{FED48FE8-6FC8-442A-9407-A8D44D208BE9}" dt="2022-11-25T00:22:43.894" v="1643"/>
          <ac:cxnSpMkLst>
            <pc:docMk/>
            <pc:sldMk cId="3844981141" sldId="1943"/>
            <ac:cxnSpMk id="16" creationId="{97AE36FB-EC06-2430-E961-0808B3785A0A}"/>
          </ac:cxnSpMkLst>
        </pc:cxnChg>
        <pc:cxnChg chg="add del">
          <ac:chgData name="Mr. PPT" userId="6442ff2356111531" providerId="LiveId" clId="{FED48FE8-6FC8-442A-9407-A8D44D208BE9}" dt="2022-11-25T00:26:31.560" v="1755" actId="478"/>
          <ac:cxnSpMkLst>
            <pc:docMk/>
            <pc:sldMk cId="3844981141" sldId="1943"/>
            <ac:cxnSpMk id="24" creationId="{5609B0CC-1EE3-36AE-927E-BFCDD431AD06}"/>
          </ac:cxnSpMkLst>
        </pc:cxnChg>
        <pc:cxnChg chg="add mod topLvl">
          <ac:chgData name="Mr. PPT" userId="6442ff2356111531" providerId="LiveId" clId="{FED48FE8-6FC8-442A-9407-A8D44D208BE9}" dt="2022-11-25T00:30:54.438" v="2106" actId="165"/>
          <ac:cxnSpMkLst>
            <pc:docMk/>
            <pc:sldMk cId="3844981141" sldId="1943"/>
            <ac:cxnSpMk id="25" creationId="{A1ED3E2B-626E-2A41-033F-9CE9958CE93C}"/>
          </ac:cxnSpMkLst>
        </pc:cxnChg>
      </pc:sldChg>
      <pc:sldChg chg="addSp delSp modSp add mod setBg">
        <pc:chgData name="Mr. PPT" userId="6442ff2356111531" providerId="LiveId" clId="{FED48FE8-6FC8-442A-9407-A8D44D208BE9}" dt="2022-11-25T00:42:14.578" v="2242" actId="1038"/>
        <pc:sldMkLst>
          <pc:docMk/>
          <pc:sldMk cId="3511353707" sldId="1944"/>
        </pc:sldMkLst>
        <pc:spChg chg="del">
          <ac:chgData name="Mr. PPT" userId="6442ff2356111531" providerId="LiveId" clId="{FED48FE8-6FC8-442A-9407-A8D44D208BE9}" dt="2022-11-25T00:35:51.322" v="2113" actId="478"/>
          <ac:spMkLst>
            <pc:docMk/>
            <pc:sldMk cId="3511353707" sldId="1944"/>
            <ac:spMk id="4" creationId="{F28CD848-FE88-1BE3-954A-6DB8703C63AE}"/>
          </ac:spMkLst>
        </pc:spChg>
        <pc:spChg chg="add del mod">
          <ac:chgData name="Mr. PPT" userId="6442ff2356111531" providerId="LiveId" clId="{FED48FE8-6FC8-442A-9407-A8D44D208BE9}" dt="2022-11-25T00:37:09.382" v="2171"/>
          <ac:spMkLst>
            <pc:docMk/>
            <pc:sldMk cId="3511353707" sldId="1944"/>
            <ac:spMk id="6" creationId="{4282379F-85C3-E208-84D3-382A52D381C7}"/>
          </ac:spMkLst>
        </pc:spChg>
        <pc:spChg chg="add del mod">
          <ac:chgData name="Mr. PPT" userId="6442ff2356111531" providerId="LiveId" clId="{FED48FE8-6FC8-442A-9407-A8D44D208BE9}" dt="2022-11-25T00:37:09.382" v="2171"/>
          <ac:spMkLst>
            <pc:docMk/>
            <pc:sldMk cId="3511353707" sldId="1944"/>
            <ac:spMk id="7" creationId="{379C7540-621B-0ECC-920E-562B3E9A830C}"/>
          </ac:spMkLst>
        </pc:spChg>
        <pc:spChg chg="mod">
          <ac:chgData name="Mr. PPT" userId="6442ff2356111531" providerId="LiveId" clId="{FED48FE8-6FC8-442A-9407-A8D44D208BE9}" dt="2022-11-25T00:37:03.118" v="2170"/>
          <ac:spMkLst>
            <pc:docMk/>
            <pc:sldMk cId="3511353707" sldId="1944"/>
            <ac:spMk id="8" creationId="{BCE113C7-0E7A-E1AC-5428-3477F6AC4AD9}"/>
          </ac:spMkLst>
        </pc:spChg>
        <pc:spChg chg="del mod">
          <ac:chgData name="Mr. PPT" userId="6442ff2356111531" providerId="LiveId" clId="{FED48FE8-6FC8-442A-9407-A8D44D208BE9}" dt="2022-11-25T00:37:24.161" v="2175"/>
          <ac:spMkLst>
            <pc:docMk/>
            <pc:sldMk cId="3511353707" sldId="1944"/>
            <ac:spMk id="9" creationId="{D33F4EF7-B407-7FC5-6EF0-CF9A1138E7F4}"/>
          </ac:spMkLst>
        </pc:spChg>
        <pc:spChg chg="add mod">
          <ac:chgData name="Mr. PPT" userId="6442ff2356111531" providerId="LiveId" clId="{FED48FE8-6FC8-442A-9407-A8D44D208BE9}" dt="2022-11-25T00:41:56.355" v="2235" actId="552"/>
          <ac:spMkLst>
            <pc:docMk/>
            <pc:sldMk cId="3511353707" sldId="1944"/>
            <ac:spMk id="11" creationId="{A33AD09F-8252-2417-C904-15BC2AD0355E}"/>
          </ac:spMkLst>
        </pc:spChg>
        <pc:spChg chg="add mod">
          <ac:chgData name="Mr. PPT" userId="6442ff2356111531" providerId="LiveId" clId="{FED48FE8-6FC8-442A-9407-A8D44D208BE9}" dt="2022-11-25T00:39:34.462" v="2205" actId="164"/>
          <ac:spMkLst>
            <pc:docMk/>
            <pc:sldMk cId="3511353707" sldId="1944"/>
            <ac:spMk id="12" creationId="{25A2DA11-BFAE-6584-5A44-2C8CB6C25FEA}"/>
          </ac:spMkLst>
        </pc:spChg>
        <pc:spChg chg="add mod">
          <ac:chgData name="Mr. PPT" userId="6442ff2356111531" providerId="LiveId" clId="{FED48FE8-6FC8-442A-9407-A8D44D208BE9}" dt="2022-11-25T00:39:34.462" v="2205" actId="164"/>
          <ac:spMkLst>
            <pc:docMk/>
            <pc:sldMk cId="3511353707" sldId="1944"/>
            <ac:spMk id="13" creationId="{3EB34679-1C62-6D51-DC0D-348EC21A29FB}"/>
          </ac:spMkLst>
        </pc:spChg>
        <pc:spChg chg="add mod">
          <ac:chgData name="Mr. PPT" userId="6442ff2356111531" providerId="LiveId" clId="{FED48FE8-6FC8-442A-9407-A8D44D208BE9}" dt="2022-11-25T00:42:10.222" v="2239" actId="552"/>
          <ac:spMkLst>
            <pc:docMk/>
            <pc:sldMk cId="3511353707" sldId="1944"/>
            <ac:spMk id="17" creationId="{93463E9E-0419-25E1-FA94-EC86105BEFFF}"/>
          </ac:spMkLst>
        </pc:spChg>
        <pc:spChg chg="del">
          <ac:chgData name="Mr. PPT" userId="6442ff2356111531" providerId="LiveId" clId="{FED48FE8-6FC8-442A-9407-A8D44D208BE9}" dt="2022-11-25T00:35:51.322" v="2113" actId="478"/>
          <ac:spMkLst>
            <pc:docMk/>
            <pc:sldMk cId="3511353707" sldId="1944"/>
            <ac:spMk id="22" creationId="{F7422F84-8C38-4ACC-DDE2-20B71C9AFF1B}"/>
          </ac:spMkLst>
        </pc:spChg>
        <pc:spChg chg="del">
          <ac:chgData name="Mr. PPT" userId="6442ff2356111531" providerId="LiveId" clId="{FED48FE8-6FC8-442A-9407-A8D44D208BE9}" dt="2022-11-25T00:35:51.322" v="2113" actId="478"/>
          <ac:spMkLst>
            <pc:docMk/>
            <pc:sldMk cId="3511353707" sldId="1944"/>
            <ac:spMk id="27" creationId="{D63CDA75-469C-D757-A22E-69F4105F14DB}"/>
          </ac:spMkLst>
        </pc:spChg>
        <pc:spChg chg="del">
          <ac:chgData name="Mr. PPT" userId="6442ff2356111531" providerId="LiveId" clId="{FED48FE8-6FC8-442A-9407-A8D44D208BE9}" dt="2022-11-25T00:35:51.322" v="2113" actId="478"/>
          <ac:spMkLst>
            <pc:docMk/>
            <pc:sldMk cId="3511353707" sldId="1944"/>
            <ac:spMk id="28" creationId="{04FD204A-1793-6D38-6B40-82843AD72A9D}"/>
          </ac:spMkLst>
        </pc:spChg>
        <pc:spChg chg="del">
          <ac:chgData name="Mr. PPT" userId="6442ff2356111531" providerId="LiveId" clId="{FED48FE8-6FC8-442A-9407-A8D44D208BE9}" dt="2022-11-25T00:35:51.322" v="2113" actId="478"/>
          <ac:spMkLst>
            <pc:docMk/>
            <pc:sldMk cId="3511353707" sldId="1944"/>
            <ac:spMk id="31" creationId="{197D9824-98E9-9D5F-5D70-D9609A76BB13}"/>
          </ac:spMkLst>
        </pc:spChg>
        <pc:grpChg chg="add mod">
          <ac:chgData name="Mr. PPT" userId="6442ff2356111531" providerId="LiveId" clId="{FED48FE8-6FC8-442A-9407-A8D44D208BE9}" dt="2022-11-25T00:41:03.977" v="2229" actId="1076"/>
          <ac:grpSpMkLst>
            <pc:docMk/>
            <pc:sldMk cId="3511353707" sldId="1944"/>
            <ac:grpSpMk id="14" creationId="{681A4094-6AC5-9DD8-AE60-8A458DD9638B}"/>
          </ac:grpSpMkLst>
        </pc:grpChg>
        <pc:picChg chg="del">
          <ac:chgData name="Mr. PPT" userId="6442ff2356111531" providerId="LiveId" clId="{FED48FE8-6FC8-442A-9407-A8D44D208BE9}" dt="2022-11-25T00:35:51.322" v="2113" actId="478"/>
          <ac:picMkLst>
            <pc:docMk/>
            <pc:sldMk cId="3511353707" sldId="1944"/>
            <ac:picMk id="3" creationId="{7F85EAB3-AB02-1F37-4480-08E02A0648E6}"/>
          </ac:picMkLst>
        </pc:picChg>
        <pc:picChg chg="add del mod">
          <ac:chgData name="Mr. PPT" userId="6442ff2356111531" providerId="LiveId" clId="{FED48FE8-6FC8-442A-9407-A8D44D208BE9}" dt="2022-11-25T00:37:24.161" v="2175"/>
          <ac:picMkLst>
            <pc:docMk/>
            <pc:sldMk cId="3511353707" sldId="1944"/>
            <ac:picMk id="5" creationId="{E9436CF9-FB3F-9B65-8F0E-2ED59F3B5833}"/>
          </ac:picMkLst>
        </pc:picChg>
        <pc:picChg chg="mod modCrop">
          <ac:chgData name="Mr. PPT" userId="6442ff2356111531" providerId="LiveId" clId="{FED48FE8-6FC8-442A-9407-A8D44D208BE9}" dt="2022-11-25T00:39:51.760" v="2221"/>
          <ac:picMkLst>
            <pc:docMk/>
            <pc:sldMk cId="3511353707" sldId="1944"/>
            <ac:picMk id="10" creationId="{64A6FCF3-F13B-AA2E-F9C6-B3953FBEB11D}"/>
          </ac:picMkLst>
        </pc:picChg>
        <pc:cxnChg chg="add mod">
          <ac:chgData name="Mr. PPT" userId="6442ff2356111531" providerId="LiveId" clId="{FED48FE8-6FC8-442A-9407-A8D44D208BE9}" dt="2022-11-25T00:42:14.578" v="2242" actId="1038"/>
          <ac:cxnSpMkLst>
            <pc:docMk/>
            <pc:sldMk cId="3511353707" sldId="1944"/>
            <ac:cxnSpMk id="15" creationId="{67496100-F232-1D09-6097-1528E4D2FC1E}"/>
          </ac:cxnSpMkLst>
        </pc:cxnChg>
        <pc:cxnChg chg="del">
          <ac:chgData name="Mr. PPT" userId="6442ff2356111531" providerId="LiveId" clId="{FED48FE8-6FC8-442A-9407-A8D44D208BE9}" dt="2022-11-25T00:35:51.322" v="2113" actId="478"/>
          <ac:cxnSpMkLst>
            <pc:docMk/>
            <pc:sldMk cId="3511353707" sldId="1944"/>
            <ac:cxnSpMk id="25" creationId="{A1ED3E2B-626E-2A41-033F-9CE9958CE93C}"/>
          </ac:cxnSpMkLst>
        </pc:cxnChg>
      </pc:sldChg>
      <pc:sldChg chg="addSp delSp modSp add mod">
        <pc:chgData name="Mr. PPT" userId="6442ff2356111531" providerId="LiveId" clId="{FED48FE8-6FC8-442A-9407-A8D44D208BE9}" dt="2022-11-25T00:58:13.897" v="2402"/>
        <pc:sldMkLst>
          <pc:docMk/>
          <pc:sldMk cId="4215567127" sldId="1945"/>
        </pc:sldMkLst>
        <pc:spChg chg="add mod">
          <ac:chgData name="Mr. PPT" userId="6442ff2356111531" providerId="LiveId" clId="{FED48FE8-6FC8-442A-9407-A8D44D208BE9}" dt="2022-11-25T00:51:59.185" v="2253" actId="1076"/>
          <ac:spMkLst>
            <pc:docMk/>
            <pc:sldMk cId="4215567127" sldId="1945"/>
            <ac:spMk id="2" creationId="{D4BDEC6D-418A-9AD4-9ECC-DB07802FCB12}"/>
          </ac:spMkLst>
        </pc:spChg>
        <pc:spChg chg="add mod">
          <ac:chgData name="Mr. PPT" userId="6442ff2356111531" providerId="LiveId" clId="{FED48FE8-6FC8-442A-9407-A8D44D208BE9}" dt="2022-11-25T00:57:55.955" v="2338" actId="555"/>
          <ac:spMkLst>
            <pc:docMk/>
            <pc:sldMk cId="4215567127" sldId="1945"/>
            <ac:spMk id="4" creationId="{ADBB1D75-237A-EF66-BC5B-48FF9299871C}"/>
          </ac:spMkLst>
        </pc:spChg>
        <pc:spChg chg="add mod">
          <ac:chgData name="Mr. PPT" userId="6442ff2356111531" providerId="LiveId" clId="{FED48FE8-6FC8-442A-9407-A8D44D208BE9}" dt="2022-11-25T00:58:00.404" v="2339" actId="1076"/>
          <ac:spMkLst>
            <pc:docMk/>
            <pc:sldMk cId="4215567127" sldId="1945"/>
            <ac:spMk id="5" creationId="{0D118CBC-DA8C-9232-097F-C3F441965CF2}"/>
          </ac:spMkLst>
        </pc:spChg>
        <pc:spChg chg="add mod">
          <ac:chgData name="Mr. PPT" userId="6442ff2356111531" providerId="LiveId" clId="{FED48FE8-6FC8-442A-9407-A8D44D208BE9}" dt="2022-11-25T00:58:13.897" v="2402"/>
          <ac:spMkLst>
            <pc:docMk/>
            <pc:sldMk cId="4215567127" sldId="1945"/>
            <ac:spMk id="6" creationId="{15924B40-149B-5F2E-13BA-13968A330CC7}"/>
          </ac:spMkLst>
        </pc:spChg>
        <pc:spChg chg="del">
          <ac:chgData name="Mr. PPT" userId="6442ff2356111531" providerId="LiveId" clId="{FED48FE8-6FC8-442A-9407-A8D44D208BE9}" dt="2022-11-25T00:51:29.867" v="2244" actId="478"/>
          <ac:spMkLst>
            <pc:docMk/>
            <pc:sldMk cId="4215567127" sldId="1945"/>
            <ac:spMk id="11" creationId="{A33AD09F-8252-2417-C904-15BC2AD0355E}"/>
          </ac:spMkLst>
        </pc:spChg>
        <pc:spChg chg="del">
          <ac:chgData name="Mr. PPT" userId="6442ff2356111531" providerId="LiveId" clId="{FED48FE8-6FC8-442A-9407-A8D44D208BE9}" dt="2022-11-25T00:51:29.867" v="2244" actId="478"/>
          <ac:spMkLst>
            <pc:docMk/>
            <pc:sldMk cId="4215567127" sldId="1945"/>
            <ac:spMk id="17" creationId="{93463E9E-0419-25E1-FA94-EC86105BEFFF}"/>
          </ac:spMkLst>
        </pc:spChg>
        <pc:grpChg chg="del">
          <ac:chgData name="Mr. PPT" userId="6442ff2356111531" providerId="LiveId" clId="{FED48FE8-6FC8-442A-9407-A8D44D208BE9}" dt="2022-11-25T00:51:29.867" v="2244" actId="478"/>
          <ac:grpSpMkLst>
            <pc:docMk/>
            <pc:sldMk cId="4215567127" sldId="1945"/>
            <ac:grpSpMk id="14" creationId="{681A4094-6AC5-9DD8-AE60-8A458DD9638B}"/>
          </ac:grpSpMkLst>
        </pc:grpChg>
        <pc:picChg chg="add mod modCrop">
          <ac:chgData name="Mr. PPT" userId="6442ff2356111531" providerId="LiveId" clId="{FED48FE8-6FC8-442A-9407-A8D44D208BE9}" dt="2022-11-25T00:55:58.842" v="2294" actId="732"/>
          <ac:picMkLst>
            <pc:docMk/>
            <pc:sldMk cId="4215567127" sldId="1945"/>
            <ac:picMk id="3" creationId="{82603634-D675-FB3F-A28E-6EEE0CB9EA38}"/>
          </ac:picMkLst>
        </pc:picChg>
        <pc:picChg chg="del">
          <ac:chgData name="Mr. PPT" userId="6442ff2356111531" providerId="LiveId" clId="{FED48FE8-6FC8-442A-9407-A8D44D208BE9}" dt="2022-11-25T00:51:29.867" v="2244" actId="478"/>
          <ac:picMkLst>
            <pc:docMk/>
            <pc:sldMk cId="4215567127" sldId="1945"/>
            <ac:picMk id="10" creationId="{64A6FCF3-F13B-AA2E-F9C6-B3953FBEB11D}"/>
          </ac:picMkLst>
        </pc:picChg>
        <pc:cxnChg chg="del">
          <ac:chgData name="Mr. PPT" userId="6442ff2356111531" providerId="LiveId" clId="{FED48FE8-6FC8-442A-9407-A8D44D208BE9}" dt="2022-11-25T00:51:29.867" v="2244" actId="478"/>
          <ac:cxnSpMkLst>
            <pc:docMk/>
            <pc:sldMk cId="4215567127" sldId="1945"/>
            <ac:cxnSpMk id="15" creationId="{67496100-F232-1D09-6097-1528E4D2FC1E}"/>
          </ac:cxnSpMkLst>
        </pc:cxnChg>
      </pc:sldChg>
      <pc:sldChg chg="addSp delSp modSp add mod">
        <pc:chgData name="Mr. PPT" userId="6442ff2356111531" providerId="LiveId" clId="{FED48FE8-6FC8-442A-9407-A8D44D208BE9}" dt="2022-11-25T01:12:15.580" v="2621" actId="20577"/>
        <pc:sldMkLst>
          <pc:docMk/>
          <pc:sldMk cId="1749799239" sldId="1946"/>
        </pc:sldMkLst>
        <pc:spChg chg="del">
          <ac:chgData name="Mr. PPT" userId="6442ff2356111531" providerId="LiveId" clId="{FED48FE8-6FC8-442A-9407-A8D44D208BE9}" dt="2022-11-25T01:02:39.867" v="2412" actId="478"/>
          <ac:spMkLst>
            <pc:docMk/>
            <pc:sldMk cId="1749799239" sldId="1946"/>
            <ac:spMk id="2" creationId="{D4BDEC6D-418A-9AD4-9ECC-DB07802FCB12}"/>
          </ac:spMkLst>
        </pc:spChg>
        <pc:spChg chg="del">
          <ac:chgData name="Mr. PPT" userId="6442ff2356111531" providerId="LiveId" clId="{FED48FE8-6FC8-442A-9407-A8D44D208BE9}" dt="2022-11-25T01:02:39.867" v="2412" actId="478"/>
          <ac:spMkLst>
            <pc:docMk/>
            <pc:sldMk cId="1749799239" sldId="1946"/>
            <ac:spMk id="4" creationId="{ADBB1D75-237A-EF66-BC5B-48FF9299871C}"/>
          </ac:spMkLst>
        </pc:spChg>
        <pc:spChg chg="del">
          <ac:chgData name="Mr. PPT" userId="6442ff2356111531" providerId="LiveId" clId="{FED48FE8-6FC8-442A-9407-A8D44D208BE9}" dt="2022-11-25T01:02:39.867" v="2412" actId="478"/>
          <ac:spMkLst>
            <pc:docMk/>
            <pc:sldMk cId="1749799239" sldId="1946"/>
            <ac:spMk id="5" creationId="{0D118CBC-DA8C-9232-097F-C3F441965CF2}"/>
          </ac:spMkLst>
        </pc:spChg>
        <pc:spChg chg="del">
          <ac:chgData name="Mr. PPT" userId="6442ff2356111531" providerId="LiveId" clId="{FED48FE8-6FC8-442A-9407-A8D44D208BE9}" dt="2022-11-25T01:02:39.867" v="2412" actId="478"/>
          <ac:spMkLst>
            <pc:docMk/>
            <pc:sldMk cId="1749799239" sldId="1946"/>
            <ac:spMk id="6" creationId="{15924B40-149B-5F2E-13BA-13968A330CC7}"/>
          </ac:spMkLst>
        </pc:spChg>
        <pc:spChg chg="add mod">
          <ac:chgData name="Mr. PPT" userId="6442ff2356111531" providerId="LiveId" clId="{FED48FE8-6FC8-442A-9407-A8D44D208BE9}" dt="2022-11-25T01:03:02.297" v="2420" actId="14100"/>
          <ac:spMkLst>
            <pc:docMk/>
            <pc:sldMk cId="1749799239" sldId="1946"/>
            <ac:spMk id="7" creationId="{5239144E-680B-A663-2B1A-B97E1B2AF140}"/>
          </ac:spMkLst>
        </pc:spChg>
        <pc:spChg chg="add mod">
          <ac:chgData name="Mr. PPT" userId="6442ff2356111531" providerId="LiveId" clId="{FED48FE8-6FC8-442A-9407-A8D44D208BE9}" dt="2022-11-25T01:12:15.580" v="2621" actId="20577"/>
          <ac:spMkLst>
            <pc:docMk/>
            <pc:sldMk cId="1749799239" sldId="1946"/>
            <ac:spMk id="8" creationId="{2E6292D7-11AB-7E43-4E4E-1D94C7CB76CB}"/>
          </ac:spMkLst>
        </pc:spChg>
        <pc:spChg chg="add mod">
          <ac:chgData name="Mr. PPT" userId="6442ff2356111531" providerId="LiveId" clId="{FED48FE8-6FC8-442A-9407-A8D44D208BE9}" dt="2022-11-25T01:10:16.016" v="2592" actId="555"/>
          <ac:spMkLst>
            <pc:docMk/>
            <pc:sldMk cId="1749799239" sldId="1946"/>
            <ac:spMk id="9" creationId="{F499A462-B7E0-5E6B-CA32-3374082BCF7F}"/>
          </ac:spMkLst>
        </pc:spChg>
        <pc:spChg chg="add del mod ord">
          <ac:chgData name="Mr. PPT" userId="6442ff2356111531" providerId="LiveId" clId="{FED48FE8-6FC8-442A-9407-A8D44D208BE9}" dt="2022-11-25T01:10:02.094" v="2586" actId="478"/>
          <ac:spMkLst>
            <pc:docMk/>
            <pc:sldMk cId="1749799239" sldId="1946"/>
            <ac:spMk id="12" creationId="{2B9FBD20-56C4-3449-696B-AB40A4B7F975}"/>
          </ac:spMkLst>
        </pc:spChg>
        <pc:spChg chg="add mod">
          <ac:chgData name="Mr. PPT" userId="6442ff2356111531" providerId="LiveId" clId="{FED48FE8-6FC8-442A-9407-A8D44D208BE9}" dt="2022-11-25T01:10:16.016" v="2592" actId="555"/>
          <ac:spMkLst>
            <pc:docMk/>
            <pc:sldMk cId="1749799239" sldId="1946"/>
            <ac:spMk id="13" creationId="{642D2AA0-1340-89C0-1276-20DC2EA573A9}"/>
          </ac:spMkLst>
        </pc:spChg>
        <pc:picChg chg="del">
          <ac:chgData name="Mr. PPT" userId="6442ff2356111531" providerId="LiveId" clId="{FED48FE8-6FC8-442A-9407-A8D44D208BE9}" dt="2022-11-25T01:02:39.867" v="2412" actId="478"/>
          <ac:picMkLst>
            <pc:docMk/>
            <pc:sldMk cId="1749799239" sldId="1946"/>
            <ac:picMk id="3" creationId="{82603634-D675-FB3F-A28E-6EEE0CB9EA38}"/>
          </ac:picMkLst>
        </pc:picChg>
        <pc:picChg chg="add mod modCrop">
          <ac:chgData name="Mr. PPT" userId="6442ff2356111531" providerId="LiveId" clId="{FED48FE8-6FC8-442A-9407-A8D44D208BE9}" dt="2022-11-25T01:11:19.473" v="2603" actId="18131"/>
          <ac:picMkLst>
            <pc:docMk/>
            <pc:sldMk cId="1749799239" sldId="1946"/>
            <ac:picMk id="11" creationId="{98E68F76-1265-1EA0-D4FB-72B544ADAAAF}"/>
          </ac:picMkLst>
        </pc:picChg>
        <pc:cxnChg chg="add del mod">
          <ac:chgData name="Mr. PPT" userId="6442ff2356111531" providerId="LiveId" clId="{FED48FE8-6FC8-442A-9407-A8D44D208BE9}" dt="2022-11-25T01:11:34.564" v="2604" actId="478"/>
          <ac:cxnSpMkLst>
            <pc:docMk/>
            <pc:sldMk cId="1749799239" sldId="1946"/>
            <ac:cxnSpMk id="15" creationId="{E9F47EE3-09AD-4236-2C79-986F60AC3012}"/>
          </ac:cxnSpMkLst>
        </pc:cxnChg>
      </pc:sldChg>
      <pc:sldChg chg="addSp delSp modSp add mod">
        <pc:chgData name="Mr. PPT" userId="6442ff2356111531" providerId="LiveId" clId="{FED48FE8-6FC8-442A-9407-A8D44D208BE9}" dt="2022-11-25T01:18:28.853" v="2740" actId="20577"/>
        <pc:sldMkLst>
          <pc:docMk/>
          <pc:sldMk cId="4121157179" sldId="1947"/>
        </pc:sldMkLst>
        <pc:spChg chg="add mod topLvl">
          <ac:chgData name="Mr. PPT" userId="6442ff2356111531" providerId="LiveId" clId="{FED48FE8-6FC8-442A-9407-A8D44D208BE9}" dt="2022-11-25T01:18:05.510" v="2734" actId="20577"/>
          <ac:spMkLst>
            <pc:docMk/>
            <pc:sldMk cId="4121157179" sldId="1947"/>
            <ac:spMk id="2" creationId="{6ED22FA7-EB12-E074-05B6-997402D32367}"/>
          </ac:spMkLst>
        </pc:spChg>
        <pc:spChg chg="add mod topLvl">
          <ac:chgData name="Mr. PPT" userId="6442ff2356111531" providerId="LiveId" clId="{FED48FE8-6FC8-442A-9407-A8D44D208BE9}" dt="2022-11-25T01:16:55.762" v="2719" actId="165"/>
          <ac:spMkLst>
            <pc:docMk/>
            <pc:sldMk cId="4121157179" sldId="1947"/>
            <ac:spMk id="3" creationId="{0FA8C857-2726-75A1-091D-94CC6C2D36A0}"/>
          </ac:spMkLst>
        </pc:spChg>
        <pc:spChg chg="add mod topLvl">
          <ac:chgData name="Mr. PPT" userId="6442ff2356111531" providerId="LiveId" clId="{FED48FE8-6FC8-442A-9407-A8D44D208BE9}" dt="2022-11-25T01:16:55.762" v="2719" actId="165"/>
          <ac:spMkLst>
            <pc:docMk/>
            <pc:sldMk cId="4121157179" sldId="1947"/>
            <ac:spMk id="4" creationId="{CA89FD2F-F31C-1021-3B46-1AC7E7056BE5}"/>
          </ac:spMkLst>
        </pc:spChg>
        <pc:spChg chg="add mod topLvl">
          <ac:chgData name="Mr. PPT" userId="6442ff2356111531" providerId="LiveId" clId="{FED48FE8-6FC8-442A-9407-A8D44D208BE9}" dt="2022-11-25T01:16:55.762" v="2719" actId="165"/>
          <ac:spMkLst>
            <pc:docMk/>
            <pc:sldMk cId="4121157179" sldId="1947"/>
            <ac:spMk id="5" creationId="{A78CF57F-9801-450F-A0DB-3F9A6ACBD394}"/>
          </ac:spMkLst>
        </pc:spChg>
        <pc:spChg chg="del">
          <ac:chgData name="Mr. PPT" userId="6442ff2356111531" providerId="LiveId" clId="{FED48FE8-6FC8-442A-9407-A8D44D208BE9}" dt="2022-11-25T01:12:24.918" v="2624" actId="478"/>
          <ac:spMkLst>
            <pc:docMk/>
            <pc:sldMk cId="4121157179" sldId="1947"/>
            <ac:spMk id="7" creationId="{5239144E-680B-A663-2B1A-B97E1B2AF140}"/>
          </ac:spMkLst>
        </pc:spChg>
        <pc:spChg chg="del">
          <ac:chgData name="Mr. PPT" userId="6442ff2356111531" providerId="LiveId" clId="{FED48FE8-6FC8-442A-9407-A8D44D208BE9}" dt="2022-11-25T01:12:24.516" v="2623" actId="478"/>
          <ac:spMkLst>
            <pc:docMk/>
            <pc:sldMk cId="4121157179" sldId="1947"/>
            <ac:spMk id="8" creationId="{2E6292D7-11AB-7E43-4E4E-1D94C7CB76CB}"/>
          </ac:spMkLst>
        </pc:spChg>
        <pc:spChg chg="del">
          <ac:chgData name="Mr. PPT" userId="6442ff2356111531" providerId="LiveId" clId="{FED48FE8-6FC8-442A-9407-A8D44D208BE9}" dt="2022-11-25T01:12:24.516" v="2623" actId="478"/>
          <ac:spMkLst>
            <pc:docMk/>
            <pc:sldMk cId="4121157179" sldId="1947"/>
            <ac:spMk id="9" creationId="{F499A462-B7E0-5E6B-CA32-3374082BCF7F}"/>
          </ac:spMkLst>
        </pc:spChg>
        <pc:spChg chg="mod topLvl">
          <ac:chgData name="Mr. PPT" userId="6442ff2356111531" providerId="LiveId" clId="{FED48FE8-6FC8-442A-9407-A8D44D208BE9}" dt="2022-11-25T01:18:24.277" v="2736" actId="20577"/>
          <ac:spMkLst>
            <pc:docMk/>
            <pc:sldMk cId="4121157179" sldId="1947"/>
            <ac:spMk id="12" creationId="{4169872F-7148-9644-ED5C-0756C6EEF6BF}"/>
          </ac:spMkLst>
        </pc:spChg>
        <pc:spChg chg="del">
          <ac:chgData name="Mr. PPT" userId="6442ff2356111531" providerId="LiveId" clId="{FED48FE8-6FC8-442A-9407-A8D44D208BE9}" dt="2022-11-25T01:12:24.516" v="2623" actId="478"/>
          <ac:spMkLst>
            <pc:docMk/>
            <pc:sldMk cId="4121157179" sldId="1947"/>
            <ac:spMk id="13" creationId="{642D2AA0-1340-89C0-1276-20DC2EA573A9}"/>
          </ac:spMkLst>
        </pc:spChg>
        <pc:spChg chg="mod topLvl">
          <ac:chgData name="Mr. PPT" userId="6442ff2356111531" providerId="LiveId" clId="{FED48FE8-6FC8-442A-9407-A8D44D208BE9}" dt="2022-11-25T01:16:55.762" v="2719" actId="165"/>
          <ac:spMkLst>
            <pc:docMk/>
            <pc:sldMk cId="4121157179" sldId="1947"/>
            <ac:spMk id="14" creationId="{C21FCA59-4FD5-3035-084B-E1A78DFE0216}"/>
          </ac:spMkLst>
        </pc:spChg>
        <pc:spChg chg="mod topLvl">
          <ac:chgData name="Mr. PPT" userId="6442ff2356111531" providerId="LiveId" clId="{FED48FE8-6FC8-442A-9407-A8D44D208BE9}" dt="2022-11-25T01:16:55.762" v="2719" actId="165"/>
          <ac:spMkLst>
            <pc:docMk/>
            <pc:sldMk cId="4121157179" sldId="1947"/>
            <ac:spMk id="15" creationId="{D041A590-6156-43E8-6428-647A62C1F6CB}"/>
          </ac:spMkLst>
        </pc:spChg>
        <pc:spChg chg="mod topLvl">
          <ac:chgData name="Mr. PPT" userId="6442ff2356111531" providerId="LiveId" clId="{FED48FE8-6FC8-442A-9407-A8D44D208BE9}" dt="2022-11-25T01:18:26.655" v="2738" actId="20577"/>
          <ac:spMkLst>
            <pc:docMk/>
            <pc:sldMk cId="4121157179" sldId="1947"/>
            <ac:spMk id="17" creationId="{796C19C2-D544-26D6-7BAE-A8AD9E5A538D}"/>
          </ac:spMkLst>
        </pc:spChg>
        <pc:spChg chg="mod topLvl">
          <ac:chgData name="Mr. PPT" userId="6442ff2356111531" providerId="LiveId" clId="{FED48FE8-6FC8-442A-9407-A8D44D208BE9}" dt="2022-11-25T01:16:55.762" v="2719" actId="165"/>
          <ac:spMkLst>
            <pc:docMk/>
            <pc:sldMk cId="4121157179" sldId="1947"/>
            <ac:spMk id="18" creationId="{08EABC08-E5E4-0BD7-F813-5FDB7062DA5A}"/>
          </ac:spMkLst>
        </pc:spChg>
        <pc:spChg chg="mod topLvl">
          <ac:chgData name="Mr. PPT" userId="6442ff2356111531" providerId="LiveId" clId="{FED48FE8-6FC8-442A-9407-A8D44D208BE9}" dt="2022-11-25T01:16:55.762" v="2719" actId="165"/>
          <ac:spMkLst>
            <pc:docMk/>
            <pc:sldMk cId="4121157179" sldId="1947"/>
            <ac:spMk id="19" creationId="{9F55E2FD-1C97-EE52-0527-C20424F8171D}"/>
          </ac:spMkLst>
        </pc:spChg>
        <pc:spChg chg="mod topLvl">
          <ac:chgData name="Mr. PPT" userId="6442ff2356111531" providerId="LiveId" clId="{FED48FE8-6FC8-442A-9407-A8D44D208BE9}" dt="2022-11-25T01:18:28.853" v="2740" actId="20577"/>
          <ac:spMkLst>
            <pc:docMk/>
            <pc:sldMk cId="4121157179" sldId="1947"/>
            <ac:spMk id="21" creationId="{5565F342-E325-6003-8B7F-A262E337C5FD}"/>
          </ac:spMkLst>
        </pc:spChg>
        <pc:spChg chg="mod topLvl">
          <ac:chgData name="Mr. PPT" userId="6442ff2356111531" providerId="LiveId" clId="{FED48FE8-6FC8-442A-9407-A8D44D208BE9}" dt="2022-11-25T01:16:55.762" v="2719" actId="165"/>
          <ac:spMkLst>
            <pc:docMk/>
            <pc:sldMk cId="4121157179" sldId="1947"/>
            <ac:spMk id="22" creationId="{2188B04B-862D-5B61-0E63-AC6FAFB81047}"/>
          </ac:spMkLst>
        </pc:spChg>
        <pc:spChg chg="mod topLvl">
          <ac:chgData name="Mr. PPT" userId="6442ff2356111531" providerId="LiveId" clId="{FED48FE8-6FC8-442A-9407-A8D44D208BE9}" dt="2022-11-25T01:16:55.762" v="2719" actId="165"/>
          <ac:spMkLst>
            <pc:docMk/>
            <pc:sldMk cId="4121157179" sldId="1947"/>
            <ac:spMk id="23" creationId="{A43D2D26-FF07-0E05-1087-05BEA71039B9}"/>
          </ac:spMkLst>
        </pc:spChg>
        <pc:spChg chg="add mod topLvl">
          <ac:chgData name="Mr. PPT" userId="6442ff2356111531" providerId="LiveId" clId="{FED48FE8-6FC8-442A-9407-A8D44D208BE9}" dt="2022-11-25T01:17:45.613" v="2731" actId="1076"/>
          <ac:spMkLst>
            <pc:docMk/>
            <pc:sldMk cId="4121157179" sldId="1947"/>
            <ac:spMk id="24" creationId="{66EC75FB-2CBD-5A0F-43E7-6C150EE25641}"/>
          </ac:spMkLst>
        </pc:spChg>
        <pc:grpChg chg="add del mod">
          <ac:chgData name="Mr. PPT" userId="6442ff2356111531" providerId="LiveId" clId="{FED48FE8-6FC8-442A-9407-A8D44D208BE9}" dt="2022-11-25T01:15:51.160" v="2694" actId="165"/>
          <ac:grpSpMkLst>
            <pc:docMk/>
            <pc:sldMk cId="4121157179" sldId="1947"/>
            <ac:grpSpMk id="6" creationId="{36603B87-1EF8-45B3-D2E1-1069C6966B20}"/>
          </ac:grpSpMkLst>
        </pc:grpChg>
        <pc:grpChg chg="add del mod">
          <ac:chgData name="Mr. PPT" userId="6442ff2356111531" providerId="LiveId" clId="{FED48FE8-6FC8-442A-9407-A8D44D208BE9}" dt="2022-11-25T01:15:51.160" v="2694" actId="165"/>
          <ac:grpSpMkLst>
            <pc:docMk/>
            <pc:sldMk cId="4121157179" sldId="1947"/>
            <ac:grpSpMk id="10" creationId="{9B1B633F-4EC6-E231-2909-36E8990B19D0}"/>
          </ac:grpSpMkLst>
        </pc:grpChg>
        <pc:grpChg chg="add del mod">
          <ac:chgData name="Mr. PPT" userId="6442ff2356111531" providerId="LiveId" clId="{FED48FE8-6FC8-442A-9407-A8D44D208BE9}" dt="2022-11-25T01:15:51.160" v="2694" actId="165"/>
          <ac:grpSpMkLst>
            <pc:docMk/>
            <pc:sldMk cId="4121157179" sldId="1947"/>
            <ac:grpSpMk id="16" creationId="{27EBA4F1-36C8-7D5A-9B0F-9A71AD4FD529}"/>
          </ac:grpSpMkLst>
        </pc:grpChg>
        <pc:grpChg chg="add del mod">
          <ac:chgData name="Mr. PPT" userId="6442ff2356111531" providerId="LiveId" clId="{FED48FE8-6FC8-442A-9407-A8D44D208BE9}" dt="2022-11-25T01:15:51.160" v="2694" actId="165"/>
          <ac:grpSpMkLst>
            <pc:docMk/>
            <pc:sldMk cId="4121157179" sldId="1947"/>
            <ac:grpSpMk id="20" creationId="{ADE03590-CAA3-A98F-592E-5410FBF933FC}"/>
          </ac:grpSpMkLst>
        </pc:grpChg>
        <pc:grpChg chg="add del mod">
          <ac:chgData name="Mr. PPT" userId="6442ff2356111531" providerId="LiveId" clId="{FED48FE8-6FC8-442A-9407-A8D44D208BE9}" dt="2022-11-25T01:16:55.762" v="2719" actId="165"/>
          <ac:grpSpMkLst>
            <pc:docMk/>
            <pc:sldMk cId="4121157179" sldId="1947"/>
            <ac:grpSpMk id="27" creationId="{0278B737-450E-0499-79E4-201FA9F800CC}"/>
          </ac:grpSpMkLst>
        </pc:grpChg>
        <pc:picChg chg="del">
          <ac:chgData name="Mr. PPT" userId="6442ff2356111531" providerId="LiveId" clId="{FED48FE8-6FC8-442A-9407-A8D44D208BE9}" dt="2022-11-25T01:12:24.516" v="2623" actId="478"/>
          <ac:picMkLst>
            <pc:docMk/>
            <pc:sldMk cId="4121157179" sldId="1947"/>
            <ac:picMk id="11" creationId="{98E68F76-1265-1EA0-D4FB-72B544ADAAAF}"/>
          </ac:picMkLst>
        </pc:picChg>
        <pc:cxnChg chg="add del mod">
          <ac:chgData name="Mr. PPT" userId="6442ff2356111531" providerId="LiveId" clId="{FED48FE8-6FC8-442A-9407-A8D44D208BE9}" dt="2022-11-25T01:16:41.876" v="2716" actId="478"/>
          <ac:cxnSpMkLst>
            <pc:docMk/>
            <pc:sldMk cId="4121157179" sldId="1947"/>
            <ac:cxnSpMk id="26" creationId="{3907BDF0-09A8-AB39-9D1D-E3D25B710E41}"/>
          </ac:cxnSpMkLst>
        </pc:cxnChg>
        <pc:cxnChg chg="add del mod">
          <ac:chgData name="Mr. PPT" userId="6442ff2356111531" providerId="LiveId" clId="{FED48FE8-6FC8-442A-9407-A8D44D208BE9}" dt="2022-11-25T01:17:47.781" v="2732" actId="478"/>
          <ac:cxnSpMkLst>
            <pc:docMk/>
            <pc:sldMk cId="4121157179" sldId="1947"/>
            <ac:cxnSpMk id="29" creationId="{B82F8451-C661-42B1-9307-B137757E10C3}"/>
          </ac:cxnSpMkLst>
        </pc:cxnChg>
      </pc:sldChg>
      <pc:sldChg chg="addSp delSp modSp add mod">
        <pc:chgData name="Mr. PPT" userId="6442ff2356111531" providerId="LiveId" clId="{FED48FE8-6FC8-442A-9407-A8D44D208BE9}" dt="2022-11-25T01:31:31.569" v="2962" actId="20577"/>
        <pc:sldMkLst>
          <pc:docMk/>
          <pc:sldMk cId="307608178" sldId="1948"/>
        </pc:sldMkLst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2" creationId="{6ED22FA7-EB12-E074-05B6-997402D32367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3" creationId="{0FA8C857-2726-75A1-091D-94CC6C2D36A0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4" creationId="{CA89FD2F-F31C-1021-3B46-1AC7E7056BE5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5" creationId="{A78CF57F-9801-450F-A0DB-3F9A6ACBD394}"/>
          </ac:spMkLst>
        </pc:spChg>
        <pc:spChg chg="add mod">
          <ac:chgData name="Mr. PPT" userId="6442ff2356111531" providerId="LiveId" clId="{FED48FE8-6FC8-442A-9407-A8D44D208BE9}" dt="2022-11-25T01:27:52.722" v="2887" actId="12788"/>
          <ac:spMkLst>
            <pc:docMk/>
            <pc:sldMk cId="307608178" sldId="1948"/>
            <ac:spMk id="8" creationId="{81472384-6FDD-FF6C-1C99-D30242E07C36}"/>
          </ac:spMkLst>
        </pc:spChg>
        <pc:spChg chg="add mod">
          <ac:chgData name="Mr. PPT" userId="6442ff2356111531" providerId="LiveId" clId="{FED48FE8-6FC8-442A-9407-A8D44D208BE9}" dt="2022-11-25T01:28:51.957" v="2891" actId="14100"/>
          <ac:spMkLst>
            <pc:docMk/>
            <pc:sldMk cId="307608178" sldId="1948"/>
            <ac:spMk id="9" creationId="{5E8A680A-E035-A0F7-D176-2CABA55B472D}"/>
          </ac:spMkLst>
        </pc:spChg>
        <pc:spChg chg="add mod">
          <ac:chgData name="Mr. PPT" userId="6442ff2356111531" providerId="LiveId" clId="{FED48FE8-6FC8-442A-9407-A8D44D208BE9}" dt="2022-11-25T01:29:32.294" v="2902" actId="552"/>
          <ac:spMkLst>
            <pc:docMk/>
            <pc:sldMk cId="307608178" sldId="1948"/>
            <ac:spMk id="11" creationId="{A8DE7363-7F19-1AC6-0F0C-F074C9146272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12" creationId="{4169872F-7148-9644-ED5C-0756C6EEF6BF}"/>
          </ac:spMkLst>
        </pc:spChg>
        <pc:spChg chg="add mod">
          <ac:chgData name="Mr. PPT" userId="6442ff2356111531" providerId="LiveId" clId="{FED48FE8-6FC8-442A-9407-A8D44D208BE9}" dt="2022-11-25T01:31:31.569" v="2962" actId="20577"/>
          <ac:spMkLst>
            <pc:docMk/>
            <pc:sldMk cId="307608178" sldId="1948"/>
            <ac:spMk id="13" creationId="{B7DF5038-D990-EC16-63E8-618B274AB397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14" creationId="{C21FCA59-4FD5-3035-084B-E1A78DFE0216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15" creationId="{D041A590-6156-43E8-6428-647A62C1F6CB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17" creationId="{796C19C2-D544-26D6-7BAE-A8AD9E5A538D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18" creationId="{08EABC08-E5E4-0BD7-F813-5FDB7062DA5A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19" creationId="{9F55E2FD-1C97-EE52-0527-C20424F8171D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21" creationId="{5565F342-E325-6003-8B7F-A262E337C5FD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22" creationId="{2188B04B-862D-5B61-0E63-AC6FAFB81047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23" creationId="{A43D2D26-FF07-0E05-1087-05BEA71039B9}"/>
          </ac:spMkLst>
        </pc:spChg>
        <pc:spChg chg="del">
          <ac:chgData name="Mr. PPT" userId="6442ff2356111531" providerId="LiveId" clId="{FED48FE8-6FC8-442A-9407-A8D44D208BE9}" dt="2022-11-25T01:25:24.109" v="2745" actId="478"/>
          <ac:spMkLst>
            <pc:docMk/>
            <pc:sldMk cId="307608178" sldId="1948"/>
            <ac:spMk id="24" creationId="{66EC75FB-2CBD-5A0F-43E7-6C150EE25641}"/>
          </ac:spMkLst>
        </pc:spChg>
        <pc:picChg chg="add mod modCrop">
          <ac:chgData name="Mr. PPT" userId="6442ff2356111531" providerId="LiveId" clId="{FED48FE8-6FC8-442A-9407-A8D44D208BE9}" dt="2022-11-25T01:25:57.523" v="2755" actId="555"/>
          <ac:picMkLst>
            <pc:docMk/>
            <pc:sldMk cId="307608178" sldId="1948"/>
            <ac:picMk id="6" creationId="{C320D747-483D-12C6-5894-46CBA174C3A3}"/>
          </ac:picMkLst>
        </pc:picChg>
        <pc:picChg chg="add del mod">
          <ac:chgData name="Mr. PPT" userId="6442ff2356111531" providerId="LiveId" clId="{FED48FE8-6FC8-442A-9407-A8D44D208BE9}" dt="2022-11-25T01:25:58.877" v="2756" actId="478"/>
          <ac:picMkLst>
            <pc:docMk/>
            <pc:sldMk cId="307608178" sldId="1948"/>
            <ac:picMk id="7" creationId="{3B6622BE-DC41-5ABA-9EAC-07DF7F81D687}"/>
          </ac:picMkLst>
        </pc:picChg>
        <pc:cxnChg chg="add mod">
          <ac:chgData name="Mr. PPT" userId="6442ff2356111531" providerId="LiveId" clId="{FED48FE8-6FC8-442A-9407-A8D44D208BE9}" dt="2022-11-25T01:27:18.283" v="2877" actId="1076"/>
          <ac:cxnSpMkLst>
            <pc:docMk/>
            <pc:sldMk cId="307608178" sldId="1948"/>
            <ac:cxnSpMk id="10" creationId="{74BF4940-D81E-732B-43F0-7C83951B0616}"/>
          </ac:cxnSpMkLst>
        </pc:cxnChg>
        <pc:cxnChg chg="add del mod">
          <ac:chgData name="Mr. PPT" userId="6442ff2356111531" providerId="LiveId" clId="{FED48FE8-6FC8-442A-9407-A8D44D208BE9}" dt="2022-11-25T01:30:33.078" v="2949" actId="478"/>
          <ac:cxnSpMkLst>
            <pc:docMk/>
            <pc:sldMk cId="307608178" sldId="1948"/>
            <ac:cxnSpMk id="20" creationId="{4C9B7ABC-A3F6-6310-E0BA-E69F1C233B04}"/>
          </ac:cxnSpMkLst>
        </pc:cxnChg>
      </pc:sldChg>
      <pc:sldChg chg="addSp delSp modSp add mod">
        <pc:chgData name="Mr. PPT" userId="6442ff2356111531" providerId="LiveId" clId="{FED48FE8-6FC8-442A-9407-A8D44D208BE9}" dt="2022-11-25T02:00:06.172" v="3312" actId="1076"/>
        <pc:sldMkLst>
          <pc:docMk/>
          <pc:sldMk cId="4125536136" sldId="1949"/>
        </pc:sldMkLst>
        <pc:spChg chg="add del mod">
          <ac:chgData name="Mr. PPT" userId="6442ff2356111531" providerId="LiveId" clId="{FED48FE8-6FC8-442A-9407-A8D44D208BE9}" dt="2022-11-25T01:43:28.956" v="3022"/>
          <ac:spMkLst>
            <pc:docMk/>
            <pc:sldMk cId="4125536136" sldId="1949"/>
            <ac:spMk id="2" creationId="{C919EB01-E9E5-EBAE-83DD-5FD4122C03ED}"/>
          </ac:spMkLst>
        </pc:spChg>
        <pc:spChg chg="add del mod ord">
          <ac:chgData name="Mr. PPT" userId="6442ff2356111531" providerId="LiveId" clId="{FED48FE8-6FC8-442A-9407-A8D44D208BE9}" dt="2022-11-25T01:49:50.097" v="3151"/>
          <ac:spMkLst>
            <pc:docMk/>
            <pc:sldMk cId="4125536136" sldId="1949"/>
            <ac:spMk id="3" creationId="{66D75139-3966-B3EA-0B9E-B5D86D993BD8}"/>
          </ac:spMkLst>
        </pc:spChg>
        <pc:spChg chg="del">
          <ac:chgData name="Mr. PPT" userId="6442ff2356111531" providerId="LiveId" clId="{FED48FE8-6FC8-442A-9407-A8D44D208BE9}" dt="2022-11-25T01:39:32.910" v="2979" actId="478"/>
          <ac:spMkLst>
            <pc:docMk/>
            <pc:sldMk cId="4125536136" sldId="1949"/>
            <ac:spMk id="8" creationId="{81472384-6FDD-FF6C-1C99-D30242E07C36}"/>
          </ac:spMkLst>
        </pc:spChg>
        <pc:spChg chg="del">
          <ac:chgData name="Mr. PPT" userId="6442ff2356111531" providerId="LiveId" clId="{FED48FE8-6FC8-442A-9407-A8D44D208BE9}" dt="2022-11-25T01:39:32.910" v="2979" actId="478"/>
          <ac:spMkLst>
            <pc:docMk/>
            <pc:sldMk cId="4125536136" sldId="1949"/>
            <ac:spMk id="9" creationId="{5E8A680A-E035-A0F7-D176-2CABA55B472D}"/>
          </ac:spMkLst>
        </pc:spChg>
        <pc:spChg chg="del">
          <ac:chgData name="Mr. PPT" userId="6442ff2356111531" providerId="LiveId" clId="{FED48FE8-6FC8-442A-9407-A8D44D208BE9}" dt="2022-11-25T01:39:32.910" v="2979" actId="478"/>
          <ac:spMkLst>
            <pc:docMk/>
            <pc:sldMk cId="4125536136" sldId="1949"/>
            <ac:spMk id="11" creationId="{A8DE7363-7F19-1AC6-0F0C-F074C9146272}"/>
          </ac:spMkLst>
        </pc:spChg>
        <pc:spChg chg="add del mod">
          <ac:chgData name="Mr. PPT" userId="6442ff2356111531" providerId="LiveId" clId="{FED48FE8-6FC8-442A-9407-A8D44D208BE9}" dt="2022-11-25T01:43:28.956" v="3022"/>
          <ac:spMkLst>
            <pc:docMk/>
            <pc:sldMk cId="4125536136" sldId="1949"/>
            <ac:spMk id="12" creationId="{92E3497C-F92C-771D-5C22-C99E9C4D3EC0}"/>
          </ac:spMkLst>
        </pc:spChg>
        <pc:spChg chg="del">
          <ac:chgData name="Mr. PPT" userId="6442ff2356111531" providerId="LiveId" clId="{FED48FE8-6FC8-442A-9407-A8D44D208BE9}" dt="2022-11-25T01:39:32.910" v="2979" actId="478"/>
          <ac:spMkLst>
            <pc:docMk/>
            <pc:sldMk cId="4125536136" sldId="1949"/>
            <ac:spMk id="13" creationId="{B7DF5038-D990-EC16-63E8-618B274AB397}"/>
          </ac:spMkLst>
        </pc:spChg>
        <pc:spChg chg="del mod">
          <ac:chgData name="Mr. PPT" userId="6442ff2356111531" providerId="LiveId" clId="{FED48FE8-6FC8-442A-9407-A8D44D208BE9}" dt="2022-11-25T01:43:54.194" v="3032"/>
          <ac:spMkLst>
            <pc:docMk/>
            <pc:sldMk cId="4125536136" sldId="1949"/>
            <ac:spMk id="14" creationId="{82B28AF3-A611-45DE-3959-73B91F6341B6}"/>
          </ac:spMkLst>
        </pc:spChg>
        <pc:spChg chg="add del mod">
          <ac:chgData name="Mr. PPT" userId="6442ff2356111531" providerId="LiveId" clId="{FED48FE8-6FC8-442A-9407-A8D44D208BE9}" dt="2022-11-25T01:43:54.194" v="3032"/>
          <ac:spMkLst>
            <pc:docMk/>
            <pc:sldMk cId="4125536136" sldId="1949"/>
            <ac:spMk id="15" creationId="{10AE66BD-4470-A4C1-2FE1-E572E9CBBDAA}"/>
          </ac:spMkLst>
        </pc:spChg>
        <pc:spChg chg="del mod">
          <ac:chgData name="Mr. PPT" userId="6442ff2356111531" providerId="LiveId" clId="{FED48FE8-6FC8-442A-9407-A8D44D208BE9}" dt="2022-11-25T01:44:53.133" v="3039"/>
          <ac:spMkLst>
            <pc:docMk/>
            <pc:sldMk cId="4125536136" sldId="1949"/>
            <ac:spMk id="16" creationId="{0A6DE150-7A64-49B5-1D59-C956CC0A0EFE}"/>
          </ac:spMkLst>
        </pc:spChg>
        <pc:spChg chg="add mod topLvl">
          <ac:chgData name="Mr. PPT" userId="6442ff2356111531" providerId="LiveId" clId="{FED48FE8-6FC8-442A-9407-A8D44D208BE9}" dt="2022-11-25T01:48:21.413" v="3133" actId="165"/>
          <ac:spMkLst>
            <pc:docMk/>
            <pc:sldMk cId="4125536136" sldId="1949"/>
            <ac:spMk id="20" creationId="{EBFE8F5B-C91F-F2F8-8471-076DE3783CEC}"/>
          </ac:spMkLst>
        </pc:spChg>
        <pc:spChg chg="add mod topLvl">
          <ac:chgData name="Mr. PPT" userId="6442ff2356111531" providerId="LiveId" clId="{FED48FE8-6FC8-442A-9407-A8D44D208BE9}" dt="2022-11-25T01:48:21.413" v="3133" actId="165"/>
          <ac:spMkLst>
            <pc:docMk/>
            <pc:sldMk cId="4125536136" sldId="1949"/>
            <ac:spMk id="21" creationId="{61E280AB-10D4-19ED-0A61-6D71618ED17A}"/>
          </ac:spMkLst>
        </pc:spChg>
        <pc:spChg chg="add mod topLvl">
          <ac:chgData name="Mr. PPT" userId="6442ff2356111531" providerId="LiveId" clId="{FED48FE8-6FC8-442A-9407-A8D44D208BE9}" dt="2022-11-25T01:48:21.413" v="3133" actId="165"/>
          <ac:spMkLst>
            <pc:docMk/>
            <pc:sldMk cId="4125536136" sldId="1949"/>
            <ac:spMk id="22" creationId="{3077DAAC-78AF-1E93-2B58-6CE8E49B1A5F}"/>
          </ac:spMkLst>
        </pc:spChg>
        <pc:spChg chg="add del mod">
          <ac:chgData name="Mr. PPT" userId="6442ff2356111531" providerId="LiveId" clId="{FED48FE8-6FC8-442A-9407-A8D44D208BE9}" dt="2022-11-25T01:49:50.097" v="3151"/>
          <ac:spMkLst>
            <pc:docMk/>
            <pc:sldMk cId="4125536136" sldId="1949"/>
            <ac:spMk id="26" creationId="{5FCFAD52-FD75-8672-E784-D1C4F6535E9C}"/>
          </ac:spMkLst>
        </pc:spChg>
        <pc:spChg chg="mod">
          <ac:chgData name="Mr. PPT" userId="6442ff2356111531" providerId="LiveId" clId="{FED48FE8-6FC8-442A-9407-A8D44D208BE9}" dt="2022-11-25T01:49:50.097" v="3151"/>
          <ac:spMkLst>
            <pc:docMk/>
            <pc:sldMk cId="4125536136" sldId="1949"/>
            <ac:spMk id="27" creationId="{911BDABA-C291-A6E7-E16A-95D75BDB18DA}"/>
          </ac:spMkLst>
        </pc:spChg>
        <pc:grpChg chg="add del mod">
          <ac:chgData name="Mr. PPT" userId="6442ff2356111531" providerId="LiveId" clId="{FED48FE8-6FC8-442A-9407-A8D44D208BE9}" dt="2022-11-25T01:48:21.413" v="3133" actId="165"/>
          <ac:grpSpMkLst>
            <pc:docMk/>
            <pc:sldMk cId="4125536136" sldId="1949"/>
            <ac:grpSpMk id="25" creationId="{48F796AD-7B46-FD60-F340-9314CABB4153}"/>
          </ac:grpSpMkLst>
        </pc:grpChg>
        <pc:picChg chg="add del mod ord">
          <ac:chgData name="Mr. PPT" userId="6442ff2356111531" providerId="LiveId" clId="{FED48FE8-6FC8-442A-9407-A8D44D208BE9}" dt="2022-11-25T01:43:17.358" v="3019" actId="478"/>
          <ac:picMkLst>
            <pc:docMk/>
            <pc:sldMk cId="4125536136" sldId="1949"/>
            <ac:picMk id="5" creationId="{05F485B4-8DDB-EE1D-BDE5-73921C968F93}"/>
          </ac:picMkLst>
        </pc:picChg>
        <pc:picChg chg="del">
          <ac:chgData name="Mr. PPT" userId="6442ff2356111531" providerId="LiveId" clId="{FED48FE8-6FC8-442A-9407-A8D44D208BE9}" dt="2022-11-25T01:39:32.910" v="2979" actId="478"/>
          <ac:picMkLst>
            <pc:docMk/>
            <pc:sldMk cId="4125536136" sldId="1949"/>
            <ac:picMk id="6" creationId="{C320D747-483D-12C6-5894-46CBA174C3A3}"/>
          </ac:picMkLst>
        </pc:picChg>
        <pc:picChg chg="mod modCrop">
          <ac:chgData name="Mr. PPT" userId="6442ff2356111531" providerId="LiveId" clId="{FED48FE8-6FC8-442A-9407-A8D44D208BE9}" dt="2022-11-25T01:43:14.883" v="3018"/>
          <ac:picMkLst>
            <pc:docMk/>
            <pc:sldMk cId="4125536136" sldId="1949"/>
            <ac:picMk id="7" creationId="{81513176-C31D-D925-7142-CCED340B60DB}"/>
          </ac:picMkLst>
        </pc:picChg>
        <pc:picChg chg="add del mod ord">
          <ac:chgData name="Mr. PPT" userId="6442ff2356111531" providerId="LiveId" clId="{FED48FE8-6FC8-442A-9407-A8D44D208BE9}" dt="2022-11-25T01:44:53.133" v="3039"/>
          <ac:picMkLst>
            <pc:docMk/>
            <pc:sldMk cId="4125536136" sldId="1949"/>
            <ac:picMk id="18" creationId="{03AF5329-E489-3E2D-7E6E-561E88B105AA}"/>
          </ac:picMkLst>
        </pc:picChg>
        <pc:picChg chg="mod modCrop">
          <ac:chgData name="Mr. PPT" userId="6442ff2356111531" providerId="LiveId" clId="{FED48FE8-6FC8-442A-9407-A8D44D208BE9}" dt="2022-11-25T02:00:06.172" v="3312" actId="1076"/>
          <ac:picMkLst>
            <pc:docMk/>
            <pc:sldMk cId="4125536136" sldId="1949"/>
            <ac:picMk id="19" creationId="{121CB551-D679-7692-E2B9-F94A7ADFDA7D}"/>
          </ac:picMkLst>
        </pc:picChg>
        <pc:cxnChg chg="del">
          <ac:chgData name="Mr. PPT" userId="6442ff2356111531" providerId="LiveId" clId="{FED48FE8-6FC8-442A-9407-A8D44D208BE9}" dt="2022-11-25T01:39:32.910" v="2979" actId="478"/>
          <ac:cxnSpMkLst>
            <pc:docMk/>
            <pc:sldMk cId="4125536136" sldId="1949"/>
            <ac:cxnSpMk id="10" creationId="{74BF4940-D81E-732B-43F0-7C83951B0616}"/>
          </ac:cxnSpMkLst>
        </pc:cxnChg>
        <pc:cxnChg chg="add del mod">
          <ac:chgData name="Mr. PPT" userId="6442ff2356111531" providerId="LiveId" clId="{FED48FE8-6FC8-442A-9407-A8D44D208BE9}" dt="2022-11-25T01:48:22.935" v="3134" actId="478"/>
          <ac:cxnSpMkLst>
            <pc:docMk/>
            <pc:sldMk cId="4125536136" sldId="1949"/>
            <ac:cxnSpMk id="24" creationId="{8A7CCE5C-25B1-6DDE-89ED-8C692B0C603E}"/>
          </ac:cxnSpMkLst>
        </pc:cxnChg>
      </pc:sldChg>
      <pc:sldChg chg="addSp delSp modSp new mod">
        <pc:chgData name="Mr. PPT" userId="6442ff2356111531" providerId="LiveId" clId="{FED48FE8-6FC8-442A-9407-A8D44D208BE9}" dt="2022-11-25T01:59:04.888" v="3297" actId="165"/>
        <pc:sldMkLst>
          <pc:docMk/>
          <pc:sldMk cId="832652899" sldId="1950"/>
        </pc:sldMkLst>
        <pc:spChg chg="add mod">
          <ac:chgData name="Mr. PPT" userId="6442ff2356111531" providerId="LiveId" clId="{FED48FE8-6FC8-442A-9407-A8D44D208BE9}" dt="2022-11-25T01:56:00.132" v="3252" actId="14100"/>
          <ac:spMkLst>
            <pc:docMk/>
            <pc:sldMk cId="832652899" sldId="1950"/>
            <ac:spMk id="4" creationId="{736766E6-2E1F-BFC9-4A43-8F50F143EC8A}"/>
          </ac:spMkLst>
        </pc:spChg>
        <pc:spChg chg="add mod">
          <ac:chgData name="Mr. PPT" userId="6442ff2356111531" providerId="LiveId" clId="{FED48FE8-6FC8-442A-9407-A8D44D208BE9}" dt="2022-11-25T01:52:04.371" v="3160"/>
          <ac:spMkLst>
            <pc:docMk/>
            <pc:sldMk cId="832652899" sldId="1950"/>
            <ac:spMk id="5" creationId="{D4909378-F0EE-F046-6D1A-78D6B2E61611}"/>
          </ac:spMkLst>
        </pc:spChg>
        <pc:spChg chg="add mod topLvl">
          <ac:chgData name="Mr. PPT" userId="6442ff2356111531" providerId="LiveId" clId="{FED48FE8-6FC8-442A-9407-A8D44D208BE9}" dt="2022-11-25T01:59:04.888" v="3297" actId="165"/>
          <ac:spMkLst>
            <pc:docMk/>
            <pc:sldMk cId="832652899" sldId="1950"/>
            <ac:spMk id="6" creationId="{32ABBB61-3BFD-BFE9-0E5E-D41863CFAB5F}"/>
          </ac:spMkLst>
        </pc:spChg>
        <pc:spChg chg="add mod topLvl">
          <ac:chgData name="Mr. PPT" userId="6442ff2356111531" providerId="LiveId" clId="{FED48FE8-6FC8-442A-9407-A8D44D208BE9}" dt="2022-11-25T01:59:04.888" v="3297" actId="165"/>
          <ac:spMkLst>
            <pc:docMk/>
            <pc:sldMk cId="832652899" sldId="1950"/>
            <ac:spMk id="7" creationId="{13531163-A61D-9041-339C-18BA369CBA1B}"/>
          </ac:spMkLst>
        </pc:spChg>
        <pc:spChg chg="add mod topLvl">
          <ac:chgData name="Mr. PPT" userId="6442ff2356111531" providerId="LiveId" clId="{FED48FE8-6FC8-442A-9407-A8D44D208BE9}" dt="2022-11-25T01:54:24.133" v="3215" actId="165"/>
          <ac:spMkLst>
            <pc:docMk/>
            <pc:sldMk cId="832652899" sldId="1950"/>
            <ac:spMk id="9" creationId="{3517AF64-338C-4350-0764-6455BF09ADD0}"/>
          </ac:spMkLst>
        </pc:spChg>
        <pc:grpChg chg="add del mod topLvl">
          <ac:chgData name="Mr. PPT" userId="6442ff2356111531" providerId="LiveId" clId="{FED48FE8-6FC8-442A-9407-A8D44D208BE9}" dt="2022-11-25T01:59:04.888" v="3297" actId="165"/>
          <ac:grpSpMkLst>
            <pc:docMk/>
            <pc:sldMk cId="832652899" sldId="1950"/>
            <ac:grpSpMk id="8" creationId="{A529880B-B7F9-C0FA-FDE8-8DCD0B3CC659}"/>
          </ac:grpSpMkLst>
        </pc:grpChg>
        <pc:grpChg chg="add del mod">
          <ac:chgData name="Mr. PPT" userId="6442ff2356111531" providerId="LiveId" clId="{FED48FE8-6FC8-442A-9407-A8D44D208BE9}" dt="2022-11-25T01:54:24.133" v="3215" actId="165"/>
          <ac:grpSpMkLst>
            <pc:docMk/>
            <pc:sldMk cId="832652899" sldId="1950"/>
            <ac:grpSpMk id="13" creationId="{63840098-D00B-1165-16F4-CE8280955B1E}"/>
          </ac:grpSpMkLst>
        </pc:grpChg>
        <pc:picChg chg="add mod">
          <ac:chgData name="Mr. PPT" userId="6442ff2356111531" providerId="LiveId" clId="{FED48FE8-6FC8-442A-9407-A8D44D208BE9}" dt="2022-11-25T01:52:14.764" v="3174"/>
          <ac:picMkLst>
            <pc:docMk/>
            <pc:sldMk cId="832652899" sldId="1950"/>
            <ac:picMk id="3" creationId="{7BDB7E99-1EBB-0A2E-4B35-184034C41F86}"/>
          </ac:picMkLst>
        </pc:picChg>
        <pc:cxnChg chg="add del mod">
          <ac:chgData name="Mr. PPT" userId="6442ff2356111531" providerId="LiveId" clId="{FED48FE8-6FC8-442A-9407-A8D44D208BE9}" dt="2022-11-25T01:54:18.679" v="3212" actId="478"/>
          <ac:cxnSpMkLst>
            <pc:docMk/>
            <pc:sldMk cId="832652899" sldId="1950"/>
            <ac:cxnSpMk id="11" creationId="{A4EDCD01-EFAF-8509-75D8-986844CE27DC}"/>
          </ac:cxnSpMkLst>
        </pc:cxnChg>
      </pc:sldChg>
      <pc:sldChg chg="delSp add del mod">
        <pc:chgData name="Mr. PPT" userId="6442ff2356111531" providerId="LiveId" clId="{FED48FE8-6FC8-442A-9407-A8D44D208BE9}" dt="2022-11-25T01:56:39.083" v="3258" actId="47"/>
        <pc:sldMkLst>
          <pc:docMk/>
          <pc:sldMk cId="3370253526" sldId="1951"/>
        </pc:sldMkLst>
        <pc:spChg chg="del">
          <ac:chgData name="Mr. PPT" userId="6442ff2356111531" providerId="LiveId" clId="{FED48FE8-6FC8-442A-9407-A8D44D208BE9}" dt="2022-11-25T01:56:17.103" v="3254" actId="478"/>
          <ac:spMkLst>
            <pc:docMk/>
            <pc:sldMk cId="3370253526" sldId="1951"/>
            <ac:spMk id="4" creationId="{736766E6-2E1F-BFC9-4A43-8F50F143EC8A}"/>
          </ac:spMkLst>
        </pc:spChg>
        <pc:spChg chg="del">
          <ac:chgData name="Mr. PPT" userId="6442ff2356111531" providerId="LiveId" clId="{FED48FE8-6FC8-442A-9407-A8D44D208BE9}" dt="2022-11-25T01:56:17.103" v="3254" actId="478"/>
          <ac:spMkLst>
            <pc:docMk/>
            <pc:sldMk cId="3370253526" sldId="1951"/>
            <ac:spMk id="5" creationId="{D4909378-F0EE-F046-6D1A-78D6B2E61611}"/>
          </ac:spMkLst>
        </pc:spChg>
        <pc:spChg chg="del">
          <ac:chgData name="Mr. PPT" userId="6442ff2356111531" providerId="LiveId" clId="{FED48FE8-6FC8-442A-9407-A8D44D208BE9}" dt="2022-11-25T01:56:17.103" v="3254" actId="478"/>
          <ac:spMkLst>
            <pc:docMk/>
            <pc:sldMk cId="3370253526" sldId="1951"/>
            <ac:spMk id="9" creationId="{3517AF64-338C-4350-0764-6455BF09ADD0}"/>
          </ac:spMkLst>
        </pc:spChg>
        <pc:grpChg chg="del">
          <ac:chgData name="Mr. PPT" userId="6442ff2356111531" providerId="LiveId" clId="{FED48FE8-6FC8-442A-9407-A8D44D208BE9}" dt="2022-11-25T01:56:17.103" v="3254" actId="478"/>
          <ac:grpSpMkLst>
            <pc:docMk/>
            <pc:sldMk cId="3370253526" sldId="1951"/>
            <ac:grpSpMk id="8" creationId="{A529880B-B7F9-C0FA-FDE8-8DCD0B3CC659}"/>
          </ac:grpSpMkLst>
        </pc:grpChg>
        <pc:picChg chg="del">
          <ac:chgData name="Mr. PPT" userId="6442ff2356111531" providerId="LiveId" clId="{FED48FE8-6FC8-442A-9407-A8D44D208BE9}" dt="2022-11-25T01:56:17.103" v="3254" actId="478"/>
          <ac:picMkLst>
            <pc:docMk/>
            <pc:sldMk cId="3370253526" sldId="1951"/>
            <ac:picMk id="3" creationId="{7BDB7E99-1EBB-0A2E-4B35-184034C41F86}"/>
          </ac:picMkLst>
        </pc:picChg>
      </pc:sldChg>
      <pc:sldChg chg="addSp delSp modSp add mod ord delAnim modAnim">
        <pc:chgData name="Mr. PPT" userId="6442ff2356111531" providerId="LiveId" clId="{FED48FE8-6FC8-442A-9407-A8D44D208BE9}" dt="2022-11-25T02:03:05.206" v="3347" actId="12789"/>
        <pc:sldMkLst>
          <pc:docMk/>
          <pc:sldMk cId="3871722277" sldId="1952"/>
        </pc:sldMkLst>
        <pc:spChg chg="add del mod">
          <ac:chgData name="Mr. PPT" userId="6442ff2356111531" providerId="LiveId" clId="{FED48FE8-6FC8-442A-9407-A8D44D208BE9}" dt="2022-11-25T01:56:56.070" v="3263" actId="478"/>
          <ac:spMkLst>
            <pc:docMk/>
            <pc:sldMk cId="3871722277" sldId="1952"/>
            <ac:spMk id="2" creationId="{EC8CB483-45D8-F1AE-0AD1-DAADBCE5FBDD}"/>
          </ac:spMkLst>
        </pc:spChg>
        <pc:spChg chg="add mod ord">
          <ac:chgData name="Mr. PPT" userId="6442ff2356111531" providerId="LiveId" clId="{FED48FE8-6FC8-442A-9407-A8D44D208BE9}" dt="2022-11-25T02:02:06.737" v="3342" actId="167"/>
          <ac:spMkLst>
            <pc:docMk/>
            <pc:sldMk cId="3871722277" sldId="1952"/>
            <ac:spMk id="3" creationId="{FA445014-67A2-CD06-8C96-A73330DF50A8}"/>
          </ac:spMkLst>
        </pc:spChg>
        <pc:spChg chg="add del mod">
          <ac:chgData name="Mr. PPT" userId="6442ff2356111531" providerId="LiveId" clId="{FED48FE8-6FC8-442A-9407-A8D44D208BE9}" dt="2022-11-25T01:57:58.987" v="3284" actId="478"/>
          <ac:spMkLst>
            <pc:docMk/>
            <pc:sldMk cId="3871722277" sldId="1952"/>
            <ac:spMk id="4" creationId="{D8F9B3F0-B2EF-87D9-6987-1159BA7A0C08}"/>
          </ac:spMkLst>
        </pc:spChg>
        <pc:spChg chg="add mod ord">
          <ac:chgData name="Mr. PPT" userId="6442ff2356111531" providerId="LiveId" clId="{FED48FE8-6FC8-442A-9407-A8D44D208BE9}" dt="2022-11-25T02:02:04.718" v="3336" actId="167"/>
          <ac:spMkLst>
            <pc:docMk/>
            <pc:sldMk cId="3871722277" sldId="1952"/>
            <ac:spMk id="5" creationId="{80F569D9-620E-D83E-A561-8B01FC58046C}"/>
          </ac:spMkLst>
        </pc:spChg>
        <pc:spChg chg="add del mod">
          <ac:chgData name="Mr. PPT" userId="6442ff2356111531" providerId="LiveId" clId="{FED48FE8-6FC8-442A-9407-A8D44D208BE9}" dt="2022-11-25T02:02:00.031" v="3333"/>
          <ac:spMkLst>
            <pc:docMk/>
            <pc:sldMk cId="3871722277" sldId="1952"/>
            <ac:spMk id="6" creationId="{BDBA7DAD-3530-72DB-7175-F3D689B48EBE}"/>
          </ac:spMkLst>
        </pc:spChg>
        <pc:spChg chg="add mod">
          <ac:chgData name="Mr. PPT" userId="6442ff2356111531" providerId="LiveId" clId="{FED48FE8-6FC8-442A-9407-A8D44D208BE9}" dt="2022-11-25T02:03:03.804" v="3346" actId="164"/>
          <ac:spMkLst>
            <pc:docMk/>
            <pc:sldMk cId="3871722277" sldId="1952"/>
            <ac:spMk id="7" creationId="{5E2870C9-296E-285D-037E-FA7F82B98DBA}"/>
          </ac:spMkLst>
        </pc:spChg>
        <pc:spChg chg="add del mod">
          <ac:chgData name="Mr. PPT" userId="6442ff2356111531" providerId="LiveId" clId="{FED48FE8-6FC8-442A-9407-A8D44D208BE9}" dt="2022-11-25T02:01:03.293" v="3317"/>
          <ac:spMkLst>
            <pc:docMk/>
            <pc:sldMk cId="3871722277" sldId="1952"/>
            <ac:spMk id="8" creationId="{F2C677D3-B0C5-85DE-5A52-DD8ED3350AC7}"/>
          </ac:spMkLst>
        </pc:spChg>
        <pc:spChg chg="add mod">
          <ac:chgData name="Mr. PPT" userId="6442ff2356111531" providerId="LiveId" clId="{FED48FE8-6FC8-442A-9407-A8D44D208BE9}" dt="2022-11-25T02:02:26.770" v="3345" actId="207"/>
          <ac:spMkLst>
            <pc:docMk/>
            <pc:sldMk cId="3871722277" sldId="1952"/>
            <ac:spMk id="9" creationId="{22944562-3D44-A764-4394-37B5A660DB53}"/>
          </ac:spMkLst>
        </pc:spChg>
        <pc:spChg chg="add mod">
          <ac:chgData name="Mr. PPT" userId="6442ff2356111531" providerId="LiveId" clId="{FED48FE8-6FC8-442A-9407-A8D44D208BE9}" dt="2022-11-25T02:02:14.759" v="3344" actId="552"/>
          <ac:spMkLst>
            <pc:docMk/>
            <pc:sldMk cId="3871722277" sldId="1952"/>
            <ac:spMk id="10" creationId="{15215D87-3589-CA47-6822-F42079D3E771}"/>
          </ac:spMkLst>
        </pc:spChg>
        <pc:spChg chg="del">
          <ac:chgData name="Mr. PPT" userId="6442ff2356111531" providerId="LiveId" clId="{FED48FE8-6FC8-442A-9407-A8D44D208BE9}" dt="2022-11-25T01:56:42.575" v="3259" actId="478"/>
          <ac:spMkLst>
            <pc:docMk/>
            <pc:sldMk cId="3871722277" sldId="1952"/>
            <ac:spMk id="20" creationId="{EBFE8F5B-C91F-F2F8-8471-076DE3783CEC}"/>
          </ac:spMkLst>
        </pc:spChg>
        <pc:spChg chg="del">
          <ac:chgData name="Mr. PPT" userId="6442ff2356111531" providerId="LiveId" clId="{FED48FE8-6FC8-442A-9407-A8D44D208BE9}" dt="2022-11-25T01:56:42.575" v="3259" actId="478"/>
          <ac:spMkLst>
            <pc:docMk/>
            <pc:sldMk cId="3871722277" sldId="1952"/>
            <ac:spMk id="21" creationId="{61E280AB-10D4-19ED-0A61-6D71618ED17A}"/>
          </ac:spMkLst>
        </pc:spChg>
        <pc:spChg chg="del">
          <ac:chgData name="Mr. PPT" userId="6442ff2356111531" providerId="LiveId" clId="{FED48FE8-6FC8-442A-9407-A8D44D208BE9}" dt="2022-11-25T01:56:42.575" v="3259" actId="478"/>
          <ac:spMkLst>
            <pc:docMk/>
            <pc:sldMk cId="3871722277" sldId="1952"/>
            <ac:spMk id="22" creationId="{3077DAAC-78AF-1E93-2B58-6CE8E49B1A5F}"/>
          </ac:spMkLst>
        </pc:spChg>
        <pc:spChg chg="del">
          <ac:chgData name="Mr. PPT" userId="6442ff2356111531" providerId="LiveId" clId="{FED48FE8-6FC8-442A-9407-A8D44D208BE9}" dt="2022-11-25T01:56:42.575" v="3259" actId="478"/>
          <ac:spMkLst>
            <pc:docMk/>
            <pc:sldMk cId="3871722277" sldId="1952"/>
            <ac:spMk id="27" creationId="{911BDABA-C291-A6E7-E16A-95D75BDB18DA}"/>
          </ac:spMkLst>
        </pc:spChg>
        <pc:grpChg chg="add mod">
          <ac:chgData name="Mr. PPT" userId="6442ff2356111531" providerId="LiveId" clId="{FED48FE8-6FC8-442A-9407-A8D44D208BE9}" dt="2022-11-25T02:03:05.206" v="3347" actId="12789"/>
          <ac:grpSpMkLst>
            <pc:docMk/>
            <pc:sldMk cId="3871722277" sldId="1952"/>
            <ac:grpSpMk id="17" creationId="{BF149FB0-84DF-6EB6-17A7-3808FE1476A0}"/>
          </ac:grpSpMkLst>
        </pc:grpChg>
        <pc:picChg chg="add del mod ord">
          <ac:chgData name="Mr. PPT" userId="6442ff2356111531" providerId="LiveId" clId="{FED48FE8-6FC8-442A-9407-A8D44D208BE9}" dt="2022-11-25T02:01:03.293" v="3317"/>
          <ac:picMkLst>
            <pc:docMk/>
            <pc:sldMk cId="3871722277" sldId="1952"/>
            <ac:picMk id="12" creationId="{420DE572-2DF5-FB64-D9F0-1B4B31C88860}"/>
          </ac:picMkLst>
        </pc:picChg>
        <pc:picChg chg="mod">
          <ac:chgData name="Mr. PPT" userId="6442ff2356111531" providerId="LiveId" clId="{FED48FE8-6FC8-442A-9407-A8D44D208BE9}" dt="2022-11-25T02:03:03.804" v="3346" actId="164"/>
          <ac:picMkLst>
            <pc:docMk/>
            <pc:sldMk cId="3871722277" sldId="1952"/>
            <ac:picMk id="13" creationId="{6C403381-5A26-00E5-04CA-4DBFFDD88C7E}"/>
          </ac:picMkLst>
        </pc:picChg>
        <pc:picChg chg="add del mod ord">
          <ac:chgData name="Mr. PPT" userId="6442ff2356111531" providerId="LiveId" clId="{FED48FE8-6FC8-442A-9407-A8D44D208BE9}" dt="2022-11-25T02:02:00.031" v="3333"/>
          <ac:picMkLst>
            <pc:docMk/>
            <pc:sldMk cId="3871722277" sldId="1952"/>
            <ac:picMk id="15" creationId="{89ABC803-4401-00EE-15F3-8966883F3463}"/>
          </ac:picMkLst>
        </pc:picChg>
        <pc:picChg chg="mod">
          <ac:chgData name="Mr. PPT" userId="6442ff2356111531" providerId="LiveId" clId="{FED48FE8-6FC8-442A-9407-A8D44D208BE9}" dt="2022-11-25T02:03:03.804" v="3346" actId="164"/>
          <ac:picMkLst>
            <pc:docMk/>
            <pc:sldMk cId="3871722277" sldId="1952"/>
            <ac:picMk id="16" creationId="{824EB0F6-318A-3A7F-21FD-A7C1D5CA7F8E}"/>
          </ac:picMkLst>
        </pc:picChg>
        <pc:picChg chg="del">
          <ac:chgData name="Mr. PPT" userId="6442ff2356111531" providerId="LiveId" clId="{FED48FE8-6FC8-442A-9407-A8D44D208BE9}" dt="2022-11-25T01:56:42.575" v="3259" actId="478"/>
          <ac:picMkLst>
            <pc:docMk/>
            <pc:sldMk cId="3871722277" sldId="1952"/>
            <ac:picMk id="19" creationId="{121CB551-D679-7692-E2B9-F94A7ADFDA7D}"/>
          </ac:picMkLst>
        </pc:picChg>
      </pc:sldChg>
      <pc:sldChg chg="addSp delSp modSp add mod">
        <pc:chgData name="Mr. PPT" userId="6442ff2356111531" providerId="LiveId" clId="{FED48FE8-6FC8-442A-9407-A8D44D208BE9}" dt="2022-11-25T03:34:11.453" v="4002" actId="165"/>
        <pc:sldMkLst>
          <pc:docMk/>
          <pc:sldMk cId="1579449003" sldId="1953"/>
        </pc:sldMkLst>
        <pc:spChg chg="add del mod">
          <ac:chgData name="Mr. PPT" userId="6442ff2356111531" providerId="LiveId" clId="{FED48FE8-6FC8-442A-9407-A8D44D208BE9}" dt="2022-11-25T03:22:14.474" v="3858" actId="478"/>
          <ac:spMkLst>
            <pc:docMk/>
            <pc:sldMk cId="1579449003" sldId="1953"/>
            <ac:spMk id="6" creationId="{F5E3FD1C-7819-4667-A87A-187C7E1A61C0}"/>
          </ac:spMkLst>
        </pc:spChg>
        <pc:spChg chg="del">
          <ac:chgData name="Mr. PPT" userId="6442ff2356111531" providerId="LiveId" clId="{FED48FE8-6FC8-442A-9407-A8D44D208BE9}" dt="2022-11-25T03:17:46.751" v="3714" actId="478"/>
          <ac:spMkLst>
            <pc:docMk/>
            <pc:sldMk cId="1579449003" sldId="1953"/>
            <ac:spMk id="8" creationId="{B165A21A-E730-1DBB-4180-BA535B26A944}"/>
          </ac:spMkLst>
        </pc:spChg>
        <pc:spChg chg="del">
          <ac:chgData name="Mr. PPT" userId="6442ff2356111531" providerId="LiveId" clId="{FED48FE8-6FC8-442A-9407-A8D44D208BE9}" dt="2022-11-25T03:17:47.577" v="3715" actId="478"/>
          <ac:spMkLst>
            <pc:docMk/>
            <pc:sldMk cId="1579449003" sldId="1953"/>
            <ac:spMk id="9" creationId="{5ABFCE4C-F1B1-C19C-7C2A-28C0F17AD279}"/>
          </ac:spMkLst>
        </pc:spChg>
        <pc:spChg chg="del">
          <ac:chgData name="Mr. PPT" userId="6442ff2356111531" providerId="LiveId" clId="{FED48FE8-6FC8-442A-9407-A8D44D208BE9}" dt="2022-11-25T03:17:46.751" v="3714" actId="478"/>
          <ac:spMkLst>
            <pc:docMk/>
            <pc:sldMk cId="1579449003" sldId="1953"/>
            <ac:spMk id="10" creationId="{1E5E35F2-3498-6474-9B0E-0250011C5DC3}"/>
          </ac:spMkLst>
        </pc:spChg>
        <pc:spChg chg="add del mod">
          <ac:chgData name="Mr. PPT" userId="6442ff2356111531" providerId="LiveId" clId="{FED48FE8-6FC8-442A-9407-A8D44D208BE9}" dt="2022-11-25T03:26:45.014" v="3914" actId="478"/>
          <ac:spMkLst>
            <pc:docMk/>
            <pc:sldMk cId="1579449003" sldId="1953"/>
            <ac:spMk id="11" creationId="{0121AB77-6F6D-1C16-E9C0-0CCE020482B6}"/>
          </ac:spMkLst>
        </pc:spChg>
        <pc:spChg chg="add del mod">
          <ac:chgData name="Mr. PPT" userId="6442ff2356111531" providerId="LiveId" clId="{FED48FE8-6FC8-442A-9407-A8D44D208BE9}" dt="2022-11-25T03:26:53.001" v="3919" actId="478"/>
          <ac:spMkLst>
            <pc:docMk/>
            <pc:sldMk cId="1579449003" sldId="1953"/>
            <ac:spMk id="12" creationId="{2A40971F-C8DA-448D-FFBD-612950E42748}"/>
          </ac:spMkLst>
        </pc:spChg>
        <pc:spChg chg="add mod">
          <ac:chgData name="Mr. PPT" userId="6442ff2356111531" providerId="LiveId" clId="{FED48FE8-6FC8-442A-9407-A8D44D208BE9}" dt="2022-11-25T03:34:06.366" v="4000" actId="12789"/>
          <ac:spMkLst>
            <pc:docMk/>
            <pc:sldMk cId="1579449003" sldId="1953"/>
            <ac:spMk id="13" creationId="{1C040790-8CCE-A509-CD2C-807514EBA327}"/>
          </ac:spMkLst>
        </pc:spChg>
        <pc:spChg chg="add del mod">
          <ac:chgData name="Mr. PPT" userId="6442ff2356111531" providerId="LiveId" clId="{FED48FE8-6FC8-442A-9407-A8D44D208BE9}" dt="2022-11-25T03:20:39.524" v="3731" actId="478"/>
          <ac:spMkLst>
            <pc:docMk/>
            <pc:sldMk cId="1579449003" sldId="1953"/>
            <ac:spMk id="14" creationId="{543ED95C-8705-A61A-E583-F38135919F88}"/>
          </ac:spMkLst>
        </pc:spChg>
        <pc:spChg chg="add mod">
          <ac:chgData name="Mr. PPT" userId="6442ff2356111531" providerId="LiveId" clId="{FED48FE8-6FC8-442A-9407-A8D44D208BE9}" dt="2022-11-25T03:20:49.729" v="3733" actId="692"/>
          <ac:spMkLst>
            <pc:docMk/>
            <pc:sldMk cId="1579449003" sldId="1953"/>
            <ac:spMk id="15" creationId="{AAAC5EE9-7037-5671-1C19-D1C3E5CE6321}"/>
          </ac:spMkLst>
        </pc:spChg>
        <pc:spChg chg="add mod">
          <ac:chgData name="Mr. PPT" userId="6442ff2356111531" providerId="LiveId" clId="{FED48FE8-6FC8-442A-9407-A8D44D208BE9}" dt="2022-11-25T03:25:45.754" v="3902" actId="164"/>
          <ac:spMkLst>
            <pc:docMk/>
            <pc:sldMk cId="1579449003" sldId="1953"/>
            <ac:spMk id="16" creationId="{8285F8DF-4E08-63C6-B314-686045C1447E}"/>
          </ac:spMkLst>
        </pc:spChg>
        <pc:spChg chg="add del mod">
          <ac:chgData name="Mr. PPT" userId="6442ff2356111531" providerId="LiveId" clId="{FED48FE8-6FC8-442A-9407-A8D44D208BE9}" dt="2022-11-25T03:26:48.954" v="3916" actId="478"/>
          <ac:spMkLst>
            <pc:docMk/>
            <pc:sldMk cId="1579449003" sldId="1953"/>
            <ac:spMk id="17" creationId="{8A198790-D0E9-5DFC-AC78-92BE3D12BA49}"/>
          </ac:spMkLst>
        </pc:spChg>
        <pc:spChg chg="add del mod">
          <ac:chgData name="Mr. PPT" userId="6442ff2356111531" providerId="LiveId" clId="{FED48FE8-6FC8-442A-9407-A8D44D208BE9}" dt="2022-11-25T03:26:45.014" v="3914" actId="478"/>
          <ac:spMkLst>
            <pc:docMk/>
            <pc:sldMk cId="1579449003" sldId="1953"/>
            <ac:spMk id="18" creationId="{FBE24FD1-4EA2-0C48-4C65-B85D1A66323B}"/>
          </ac:spMkLst>
        </pc:spChg>
        <pc:spChg chg="add del mod">
          <ac:chgData name="Mr. PPT" userId="6442ff2356111531" providerId="LiveId" clId="{FED48FE8-6FC8-442A-9407-A8D44D208BE9}" dt="2022-11-25T03:26:45.014" v="3914" actId="478"/>
          <ac:spMkLst>
            <pc:docMk/>
            <pc:sldMk cId="1579449003" sldId="1953"/>
            <ac:spMk id="22" creationId="{608946D4-CAEB-F65D-4DB7-C563C3D61A9E}"/>
          </ac:spMkLst>
        </pc:spChg>
        <pc:spChg chg="del">
          <ac:chgData name="Mr. PPT" userId="6442ff2356111531" providerId="LiveId" clId="{FED48FE8-6FC8-442A-9407-A8D44D208BE9}" dt="2022-11-25T03:17:44.945" v="3713" actId="478"/>
          <ac:spMkLst>
            <pc:docMk/>
            <pc:sldMk cId="1579449003" sldId="1953"/>
            <ac:spMk id="23" creationId="{841BCC10-24A0-BAA6-18B4-ECD3E3CD4C4C}"/>
          </ac:spMkLst>
        </pc:spChg>
        <pc:spChg chg="add del mod">
          <ac:chgData name="Mr. PPT" userId="6442ff2356111531" providerId="LiveId" clId="{FED48FE8-6FC8-442A-9407-A8D44D208BE9}" dt="2022-11-25T03:26:47.767" v="3915" actId="478"/>
          <ac:spMkLst>
            <pc:docMk/>
            <pc:sldMk cId="1579449003" sldId="1953"/>
            <ac:spMk id="26" creationId="{2C3A0AB4-2D93-AA92-78DB-7108BA9CDCDB}"/>
          </ac:spMkLst>
        </pc:spChg>
        <pc:spChg chg="del">
          <ac:chgData name="Mr. PPT" userId="6442ff2356111531" providerId="LiveId" clId="{FED48FE8-6FC8-442A-9407-A8D44D208BE9}" dt="2022-11-25T03:17:46.751" v="3714" actId="478"/>
          <ac:spMkLst>
            <pc:docMk/>
            <pc:sldMk cId="1579449003" sldId="1953"/>
            <ac:spMk id="27" creationId="{70B52303-4B8E-A1B1-6A77-6B742D4D110C}"/>
          </ac:spMkLst>
        </pc:spChg>
        <pc:spChg chg="del">
          <ac:chgData name="Mr. PPT" userId="6442ff2356111531" providerId="LiveId" clId="{FED48FE8-6FC8-442A-9407-A8D44D208BE9}" dt="2022-11-25T03:17:46.751" v="3714" actId="478"/>
          <ac:spMkLst>
            <pc:docMk/>
            <pc:sldMk cId="1579449003" sldId="1953"/>
            <ac:spMk id="28" creationId="{DBC9FC4F-3902-13C1-DE4E-967DE835A2B0}"/>
          </ac:spMkLst>
        </pc:spChg>
        <pc:spChg chg="del">
          <ac:chgData name="Mr. PPT" userId="6442ff2356111531" providerId="LiveId" clId="{FED48FE8-6FC8-442A-9407-A8D44D208BE9}" dt="2022-11-25T03:17:46.751" v="3714" actId="478"/>
          <ac:spMkLst>
            <pc:docMk/>
            <pc:sldMk cId="1579449003" sldId="1953"/>
            <ac:spMk id="29" creationId="{6AFE26C9-EA39-D656-257B-CCA5047DFB28}"/>
          </ac:spMkLst>
        </pc:spChg>
        <pc:spChg chg="add del mod">
          <ac:chgData name="Mr. PPT" userId="6442ff2356111531" providerId="LiveId" clId="{FED48FE8-6FC8-442A-9407-A8D44D208BE9}" dt="2022-11-25T03:22:13.425" v="3857" actId="478"/>
          <ac:spMkLst>
            <pc:docMk/>
            <pc:sldMk cId="1579449003" sldId="1953"/>
            <ac:spMk id="30" creationId="{875B876F-1C5C-9263-DFE7-65E46CB89721}"/>
          </ac:spMkLst>
        </pc:spChg>
        <pc:spChg chg="add del mod">
          <ac:chgData name="Mr. PPT" userId="6442ff2356111531" providerId="LiveId" clId="{FED48FE8-6FC8-442A-9407-A8D44D208BE9}" dt="2022-11-25T03:26:51.705" v="3918" actId="478"/>
          <ac:spMkLst>
            <pc:docMk/>
            <pc:sldMk cId="1579449003" sldId="1953"/>
            <ac:spMk id="31" creationId="{8FACDC53-6733-C3B2-D5CF-47D856CCFC9D}"/>
          </ac:spMkLst>
        </pc:spChg>
        <pc:spChg chg="add del mod">
          <ac:chgData name="Mr. PPT" userId="6442ff2356111531" providerId="LiveId" clId="{FED48FE8-6FC8-442A-9407-A8D44D208BE9}" dt="2022-11-25T03:26:45.014" v="3914" actId="478"/>
          <ac:spMkLst>
            <pc:docMk/>
            <pc:sldMk cId="1579449003" sldId="1953"/>
            <ac:spMk id="32" creationId="{4056CB35-74E0-4BFD-1889-5973196F5191}"/>
          </ac:spMkLst>
        </pc:spChg>
        <pc:spChg chg="add del mod">
          <ac:chgData name="Mr. PPT" userId="6442ff2356111531" providerId="LiveId" clId="{FED48FE8-6FC8-442A-9407-A8D44D208BE9}" dt="2022-11-25T03:26:47.767" v="3915" actId="478"/>
          <ac:spMkLst>
            <pc:docMk/>
            <pc:sldMk cId="1579449003" sldId="1953"/>
            <ac:spMk id="33" creationId="{91EA6374-905A-A2A0-FCAE-432A6FE1B397}"/>
          </ac:spMkLst>
        </pc:spChg>
        <pc:spChg chg="add mod topLvl">
          <ac:chgData name="Mr. PPT" userId="6442ff2356111531" providerId="LiveId" clId="{FED48FE8-6FC8-442A-9407-A8D44D208BE9}" dt="2022-11-25T03:33:29.056" v="3968" actId="165"/>
          <ac:spMkLst>
            <pc:docMk/>
            <pc:sldMk cId="1579449003" sldId="1953"/>
            <ac:spMk id="34" creationId="{54A6D320-EDC7-72F0-14F6-603776910767}"/>
          </ac:spMkLst>
        </pc:spChg>
        <pc:spChg chg="add mod topLvl">
          <ac:chgData name="Mr. PPT" userId="6442ff2356111531" providerId="LiveId" clId="{FED48FE8-6FC8-442A-9407-A8D44D208BE9}" dt="2022-11-25T03:33:29.056" v="3968" actId="165"/>
          <ac:spMkLst>
            <pc:docMk/>
            <pc:sldMk cId="1579449003" sldId="1953"/>
            <ac:spMk id="35" creationId="{8ADE8367-D1AC-90E1-B223-DF7A87278EB1}"/>
          </ac:spMkLst>
        </pc:spChg>
        <pc:spChg chg="mod topLvl">
          <ac:chgData name="Mr. PPT" userId="6442ff2356111531" providerId="LiveId" clId="{FED48FE8-6FC8-442A-9407-A8D44D208BE9}" dt="2022-11-25T03:22:06.387" v="3855" actId="164"/>
          <ac:spMkLst>
            <pc:docMk/>
            <pc:sldMk cId="1579449003" sldId="1953"/>
            <ac:spMk id="38" creationId="{7BEC5242-284B-A85A-F763-10B45A445B7B}"/>
          </ac:spMkLst>
        </pc:spChg>
        <pc:spChg chg="mod topLvl">
          <ac:chgData name="Mr. PPT" userId="6442ff2356111531" providerId="LiveId" clId="{FED48FE8-6FC8-442A-9407-A8D44D208BE9}" dt="2022-11-25T03:22:16.763" v="3860" actId="1076"/>
          <ac:spMkLst>
            <pc:docMk/>
            <pc:sldMk cId="1579449003" sldId="1953"/>
            <ac:spMk id="39" creationId="{5FC14770-0391-283C-7A22-724F156631FC}"/>
          </ac:spMkLst>
        </pc:spChg>
        <pc:spChg chg="mod topLvl">
          <ac:chgData name="Mr. PPT" userId="6442ff2356111531" providerId="LiveId" clId="{FED48FE8-6FC8-442A-9407-A8D44D208BE9}" dt="2022-11-25T03:32:51.598" v="3961" actId="692"/>
          <ac:spMkLst>
            <pc:docMk/>
            <pc:sldMk cId="1579449003" sldId="1953"/>
            <ac:spMk id="47" creationId="{FEEFC3BA-7325-8655-FC68-97CCD4976E9E}"/>
          </ac:spMkLst>
        </pc:spChg>
        <pc:spChg chg="del">
          <ac:chgData name="Mr. PPT" userId="6442ff2356111531" providerId="LiveId" clId="{FED48FE8-6FC8-442A-9407-A8D44D208BE9}" dt="2022-11-25T03:17:44.945" v="3713" actId="478"/>
          <ac:spMkLst>
            <pc:docMk/>
            <pc:sldMk cId="1579449003" sldId="1953"/>
            <ac:spMk id="50" creationId="{F37B3D96-A95C-FD30-57E2-1B6C474A1469}"/>
          </ac:spMkLst>
        </pc:spChg>
        <pc:spChg chg="mod topLvl">
          <ac:chgData name="Mr. PPT" userId="6442ff2356111531" providerId="LiveId" clId="{FED48FE8-6FC8-442A-9407-A8D44D208BE9}" dt="2022-11-25T03:33:19.834" v="3962" actId="165"/>
          <ac:spMkLst>
            <pc:docMk/>
            <pc:sldMk cId="1579449003" sldId="1953"/>
            <ac:spMk id="51" creationId="{AE5C462F-67B5-83AE-DB73-B03C8464B601}"/>
          </ac:spMkLst>
        </pc:spChg>
        <pc:spChg chg="mod topLvl">
          <ac:chgData name="Mr. PPT" userId="6442ff2356111531" providerId="LiveId" clId="{FED48FE8-6FC8-442A-9407-A8D44D208BE9}" dt="2022-11-25T03:33:25.072" v="3967" actId="1035"/>
          <ac:spMkLst>
            <pc:docMk/>
            <pc:sldMk cId="1579449003" sldId="1953"/>
            <ac:spMk id="52" creationId="{62607117-1404-8743-5296-9550ACD15156}"/>
          </ac:spMkLst>
        </pc:spChg>
        <pc:spChg chg="mod topLvl">
          <ac:chgData name="Mr. PPT" userId="6442ff2356111531" providerId="LiveId" clId="{FED48FE8-6FC8-442A-9407-A8D44D208BE9}" dt="2022-11-25T03:32:51.598" v="3961" actId="692"/>
          <ac:spMkLst>
            <pc:docMk/>
            <pc:sldMk cId="1579449003" sldId="1953"/>
            <ac:spMk id="54" creationId="{9FF8FB2B-CAFF-DB07-BE5A-75CC1F9B000F}"/>
          </ac:spMkLst>
        </pc:spChg>
        <pc:spChg chg="mod">
          <ac:chgData name="Mr. PPT" userId="6442ff2356111531" providerId="LiveId" clId="{FED48FE8-6FC8-442A-9407-A8D44D208BE9}" dt="2022-11-25T03:26:55.931" v="3920" actId="165"/>
          <ac:spMkLst>
            <pc:docMk/>
            <pc:sldMk cId="1579449003" sldId="1953"/>
            <ac:spMk id="57" creationId="{A0AA043B-986C-F076-3760-89262789392F}"/>
          </ac:spMkLst>
        </pc:spChg>
        <pc:spChg chg="mod">
          <ac:chgData name="Mr. PPT" userId="6442ff2356111531" providerId="LiveId" clId="{FED48FE8-6FC8-442A-9407-A8D44D208BE9}" dt="2022-11-25T03:26:55.931" v="3920" actId="165"/>
          <ac:spMkLst>
            <pc:docMk/>
            <pc:sldMk cId="1579449003" sldId="1953"/>
            <ac:spMk id="58" creationId="{0436D6E5-BC9E-B392-D9E9-E0853B29448B}"/>
          </ac:spMkLst>
        </pc:spChg>
        <pc:spChg chg="mod topLvl">
          <ac:chgData name="Mr. PPT" userId="6442ff2356111531" providerId="LiveId" clId="{FED48FE8-6FC8-442A-9407-A8D44D208BE9}" dt="2022-11-25T03:32:51.598" v="3961" actId="692"/>
          <ac:spMkLst>
            <pc:docMk/>
            <pc:sldMk cId="1579449003" sldId="1953"/>
            <ac:spMk id="63" creationId="{6840D7AC-5F22-F76B-A43C-27F4A24CDEDD}"/>
          </ac:spMkLst>
        </pc:spChg>
        <pc:spChg chg="mod topLvl">
          <ac:chgData name="Mr. PPT" userId="6442ff2356111531" providerId="LiveId" clId="{FED48FE8-6FC8-442A-9407-A8D44D208BE9}" dt="2022-11-25T03:33:19.834" v="3962" actId="165"/>
          <ac:spMkLst>
            <pc:docMk/>
            <pc:sldMk cId="1579449003" sldId="1953"/>
            <ac:spMk id="66" creationId="{DD1FE21E-98BB-E016-A25E-A799EC0D58B5}"/>
          </ac:spMkLst>
        </pc:spChg>
        <pc:spChg chg="mod topLvl">
          <ac:chgData name="Mr. PPT" userId="6442ff2356111531" providerId="LiveId" clId="{FED48FE8-6FC8-442A-9407-A8D44D208BE9}" dt="2022-11-25T03:33:25.072" v="3967" actId="1035"/>
          <ac:spMkLst>
            <pc:docMk/>
            <pc:sldMk cId="1579449003" sldId="1953"/>
            <ac:spMk id="68" creationId="{CE864F09-B369-BB7C-B65F-A3A6415EBD75}"/>
          </ac:spMkLst>
        </pc:spChg>
        <pc:spChg chg="del mod topLvl">
          <ac:chgData name="Mr. PPT" userId="6442ff2356111531" providerId="LiveId" clId="{FED48FE8-6FC8-442A-9407-A8D44D208BE9}" dt="2022-11-25T03:27:59.054" v="3941" actId="478"/>
          <ac:spMkLst>
            <pc:docMk/>
            <pc:sldMk cId="1579449003" sldId="1953"/>
            <ac:spMk id="70" creationId="{C07E175E-D4ED-A21B-FE62-5D38F76FB80C}"/>
          </ac:spMkLst>
        </pc:spChg>
        <pc:spChg chg="mod">
          <ac:chgData name="Mr. PPT" userId="6442ff2356111531" providerId="LiveId" clId="{FED48FE8-6FC8-442A-9407-A8D44D208BE9}" dt="2022-11-25T03:26:56.981" v="3921" actId="165"/>
          <ac:spMkLst>
            <pc:docMk/>
            <pc:sldMk cId="1579449003" sldId="1953"/>
            <ac:spMk id="73" creationId="{36E68CBD-8456-CD9C-3EFD-2428B21E04E0}"/>
          </ac:spMkLst>
        </pc:spChg>
        <pc:spChg chg="mod">
          <ac:chgData name="Mr. PPT" userId="6442ff2356111531" providerId="LiveId" clId="{FED48FE8-6FC8-442A-9407-A8D44D208BE9}" dt="2022-11-25T03:26:56.981" v="3921" actId="165"/>
          <ac:spMkLst>
            <pc:docMk/>
            <pc:sldMk cId="1579449003" sldId="1953"/>
            <ac:spMk id="74" creationId="{BCC093CF-201D-73A9-6F48-5D56CB9A44EB}"/>
          </ac:spMkLst>
        </pc:spChg>
        <pc:spChg chg="mod topLvl">
          <ac:chgData name="Mr. PPT" userId="6442ff2356111531" providerId="LiveId" clId="{FED48FE8-6FC8-442A-9407-A8D44D208BE9}" dt="2022-11-25T03:31:59.331" v="3943" actId="165"/>
          <ac:spMkLst>
            <pc:docMk/>
            <pc:sldMk cId="1579449003" sldId="1953"/>
            <ac:spMk id="77" creationId="{52BCFF10-B1FE-CC05-04DD-2BC74E3134CE}"/>
          </ac:spMkLst>
        </pc:spChg>
        <pc:spChg chg="mod topLvl">
          <ac:chgData name="Mr. PPT" userId="6442ff2356111531" providerId="LiveId" clId="{FED48FE8-6FC8-442A-9407-A8D44D208BE9}" dt="2022-11-25T03:33:25.072" v="3967" actId="1035"/>
          <ac:spMkLst>
            <pc:docMk/>
            <pc:sldMk cId="1579449003" sldId="1953"/>
            <ac:spMk id="78" creationId="{DADF5342-2D49-F7B6-7FA2-EAD6183BBE9C}"/>
          </ac:spMkLst>
        </pc:spChg>
        <pc:spChg chg="mod topLvl">
          <ac:chgData name="Mr. PPT" userId="6442ff2356111531" providerId="LiveId" clId="{FED48FE8-6FC8-442A-9407-A8D44D208BE9}" dt="2022-11-25T03:32:51.598" v="3961" actId="692"/>
          <ac:spMkLst>
            <pc:docMk/>
            <pc:sldMk cId="1579449003" sldId="1953"/>
            <ac:spMk id="82" creationId="{BC2B9873-9216-FAEA-A15A-578454768B16}"/>
          </ac:spMkLst>
        </pc:spChg>
        <pc:spChg chg="mod topLvl">
          <ac:chgData name="Mr. PPT" userId="6442ff2356111531" providerId="LiveId" clId="{FED48FE8-6FC8-442A-9407-A8D44D208BE9}" dt="2022-11-25T03:32:03.891" v="3944" actId="165"/>
          <ac:spMkLst>
            <pc:docMk/>
            <pc:sldMk cId="1579449003" sldId="1953"/>
            <ac:spMk id="84" creationId="{0F3C9472-FBA0-20D8-2B22-CE299641FD1C}"/>
          </ac:spMkLst>
        </pc:spChg>
        <pc:spChg chg="mod topLvl">
          <ac:chgData name="Mr. PPT" userId="6442ff2356111531" providerId="LiveId" clId="{FED48FE8-6FC8-442A-9407-A8D44D208BE9}" dt="2022-11-25T03:33:25.072" v="3967" actId="1035"/>
          <ac:spMkLst>
            <pc:docMk/>
            <pc:sldMk cId="1579449003" sldId="1953"/>
            <ac:spMk id="85" creationId="{D971C65E-64AA-43DF-ADD5-273A48EDCFE4}"/>
          </ac:spMkLst>
        </pc:spChg>
        <pc:spChg chg="add mod topLvl">
          <ac:chgData name="Mr. PPT" userId="6442ff2356111531" providerId="LiveId" clId="{FED48FE8-6FC8-442A-9407-A8D44D208BE9}" dt="2022-11-25T03:34:11.453" v="4002" actId="165"/>
          <ac:spMkLst>
            <pc:docMk/>
            <pc:sldMk cId="1579449003" sldId="1953"/>
            <ac:spMk id="91" creationId="{F900051A-0E2B-7489-970B-7EA298CE7B91}"/>
          </ac:spMkLst>
        </pc:spChg>
        <pc:grpChg chg="add del mod">
          <ac:chgData name="Mr. PPT" userId="6442ff2356111531" providerId="LiveId" clId="{FED48FE8-6FC8-442A-9407-A8D44D208BE9}" dt="2022-11-25T03:33:29.056" v="3968" actId="165"/>
          <ac:grpSpMkLst>
            <pc:docMk/>
            <pc:sldMk cId="1579449003" sldId="1953"/>
            <ac:grpSpMk id="36" creationId="{1E71735B-144A-7D34-7D69-142EC6BDE678}"/>
          </ac:grpSpMkLst>
        </pc:grpChg>
        <pc:grpChg chg="add del mod">
          <ac:chgData name="Mr. PPT" userId="6442ff2356111531" providerId="LiveId" clId="{FED48FE8-6FC8-442A-9407-A8D44D208BE9}" dt="2022-11-25T03:21:06.043" v="3735" actId="165"/>
          <ac:grpSpMkLst>
            <pc:docMk/>
            <pc:sldMk cId="1579449003" sldId="1953"/>
            <ac:grpSpMk id="37" creationId="{A2C6EDB2-B23E-8503-A020-5501227BDFCA}"/>
          </ac:grpSpMkLst>
        </pc:grpChg>
        <pc:grpChg chg="add mod">
          <ac:chgData name="Mr. PPT" userId="6442ff2356111531" providerId="LiveId" clId="{FED48FE8-6FC8-442A-9407-A8D44D208BE9}" dt="2022-11-25T03:25:45.754" v="3902" actId="164"/>
          <ac:grpSpMkLst>
            <pc:docMk/>
            <pc:sldMk cId="1579449003" sldId="1953"/>
            <ac:grpSpMk id="40" creationId="{02CB8854-AFA4-348D-A7B5-B18137256712}"/>
          </ac:grpSpMkLst>
        </pc:grpChg>
        <pc:grpChg chg="add del mod">
          <ac:chgData name="Mr. PPT" userId="6442ff2356111531" providerId="LiveId" clId="{FED48FE8-6FC8-442A-9407-A8D44D208BE9}" dt="2022-11-25T03:26:22.382" v="3907" actId="478"/>
          <ac:grpSpMkLst>
            <pc:docMk/>
            <pc:sldMk cId="1579449003" sldId="1953"/>
            <ac:grpSpMk id="45" creationId="{7AF89355-69F9-E721-A52C-67123285585F}"/>
          </ac:grpSpMkLst>
        </pc:grpChg>
        <pc:grpChg chg="add del mod">
          <ac:chgData name="Mr. PPT" userId="6442ff2356111531" providerId="LiveId" clId="{FED48FE8-6FC8-442A-9407-A8D44D208BE9}" dt="2022-11-25T03:32:03.891" v="3944" actId="165"/>
          <ac:grpSpMkLst>
            <pc:docMk/>
            <pc:sldMk cId="1579449003" sldId="1953"/>
            <ac:grpSpMk id="46" creationId="{A8EF1B34-7977-8424-E8C3-7F657C89A66D}"/>
          </ac:grpSpMkLst>
        </pc:grpChg>
        <pc:grpChg chg="del mod topLvl">
          <ac:chgData name="Mr. PPT" userId="6442ff2356111531" providerId="LiveId" clId="{FED48FE8-6FC8-442A-9407-A8D44D208BE9}" dt="2022-11-25T03:33:19.834" v="3962" actId="165"/>
          <ac:grpSpMkLst>
            <pc:docMk/>
            <pc:sldMk cId="1579449003" sldId="1953"/>
            <ac:grpSpMk id="49" creationId="{5A21AD55-6251-50F9-2C23-36769626214A}"/>
          </ac:grpSpMkLst>
        </pc:grpChg>
        <pc:grpChg chg="add del mod">
          <ac:chgData name="Mr. PPT" userId="6442ff2356111531" providerId="LiveId" clId="{FED48FE8-6FC8-442A-9407-A8D44D208BE9}" dt="2022-11-25T03:26:55.931" v="3920" actId="165"/>
          <ac:grpSpMkLst>
            <pc:docMk/>
            <pc:sldMk cId="1579449003" sldId="1953"/>
            <ac:grpSpMk id="53" creationId="{6E034803-80B8-08F4-278A-5AD2DD61168A}"/>
          </ac:grpSpMkLst>
        </pc:grpChg>
        <pc:grpChg chg="del mod topLvl">
          <ac:chgData name="Mr. PPT" userId="6442ff2356111531" providerId="LiveId" clId="{FED48FE8-6FC8-442A-9407-A8D44D208BE9}" dt="2022-11-25T03:27:32.118" v="3932" actId="478"/>
          <ac:grpSpMkLst>
            <pc:docMk/>
            <pc:sldMk cId="1579449003" sldId="1953"/>
            <ac:grpSpMk id="56" creationId="{28CEE480-5824-A234-7ED4-F8DBC1410E88}"/>
          </ac:grpSpMkLst>
        </pc:grpChg>
        <pc:grpChg chg="add del mod">
          <ac:chgData name="Mr. PPT" userId="6442ff2356111531" providerId="LiveId" clId="{FED48FE8-6FC8-442A-9407-A8D44D208BE9}" dt="2022-11-25T03:32:03.891" v="3944" actId="165"/>
          <ac:grpSpMkLst>
            <pc:docMk/>
            <pc:sldMk cId="1579449003" sldId="1953"/>
            <ac:grpSpMk id="62" creationId="{42B59D68-6EBC-F6B6-0F48-1EC536C7D161}"/>
          </ac:grpSpMkLst>
        </pc:grpChg>
        <pc:grpChg chg="del mod topLvl">
          <ac:chgData name="Mr. PPT" userId="6442ff2356111531" providerId="LiveId" clId="{FED48FE8-6FC8-442A-9407-A8D44D208BE9}" dt="2022-11-25T03:33:19.834" v="3962" actId="165"/>
          <ac:grpSpMkLst>
            <pc:docMk/>
            <pc:sldMk cId="1579449003" sldId="1953"/>
            <ac:grpSpMk id="65" creationId="{22B92663-AA5B-DF27-1727-3743E0095AD0}"/>
          </ac:grpSpMkLst>
        </pc:grpChg>
        <pc:grpChg chg="add del mod">
          <ac:chgData name="Mr. PPT" userId="6442ff2356111531" providerId="LiveId" clId="{FED48FE8-6FC8-442A-9407-A8D44D208BE9}" dt="2022-11-25T03:26:56.981" v="3921" actId="165"/>
          <ac:grpSpMkLst>
            <pc:docMk/>
            <pc:sldMk cId="1579449003" sldId="1953"/>
            <ac:grpSpMk id="69" creationId="{17C08E67-4446-7B2A-337B-FDF1D02E699D}"/>
          </ac:grpSpMkLst>
        </pc:grpChg>
        <pc:grpChg chg="del mod topLvl">
          <ac:chgData name="Mr. PPT" userId="6442ff2356111531" providerId="LiveId" clId="{FED48FE8-6FC8-442A-9407-A8D44D208BE9}" dt="2022-11-25T03:27:59.054" v="3941" actId="478"/>
          <ac:grpSpMkLst>
            <pc:docMk/>
            <pc:sldMk cId="1579449003" sldId="1953"/>
            <ac:grpSpMk id="72" creationId="{5A2D7433-B3EB-54A5-3EAE-3B4BB7F6F778}"/>
          </ac:grpSpMkLst>
        </pc:grpChg>
        <pc:grpChg chg="add del mod">
          <ac:chgData name="Mr. PPT" userId="6442ff2356111531" providerId="LiveId" clId="{FED48FE8-6FC8-442A-9407-A8D44D208BE9}" dt="2022-11-25T03:27:19.219" v="3928" actId="165"/>
          <ac:grpSpMkLst>
            <pc:docMk/>
            <pc:sldMk cId="1579449003" sldId="1953"/>
            <ac:grpSpMk id="76" creationId="{C3A6E8AD-6E61-78AB-6D11-37DFE92AEC0B}"/>
          </ac:grpSpMkLst>
        </pc:grpChg>
        <pc:grpChg chg="add del mod">
          <ac:chgData name="Mr. PPT" userId="6442ff2356111531" providerId="LiveId" clId="{FED48FE8-6FC8-442A-9407-A8D44D208BE9}" dt="2022-11-25T03:31:59.331" v="3943" actId="165"/>
          <ac:grpSpMkLst>
            <pc:docMk/>
            <pc:sldMk cId="1579449003" sldId="1953"/>
            <ac:grpSpMk id="79" creationId="{C9FE5C20-A601-5F72-A061-E9C753392650}"/>
          </ac:grpSpMkLst>
        </pc:grpChg>
        <pc:grpChg chg="add del mod">
          <ac:chgData name="Mr. PPT" userId="6442ff2356111531" providerId="LiveId" clId="{FED48FE8-6FC8-442A-9407-A8D44D208BE9}" dt="2022-11-25T03:32:03.891" v="3944" actId="165"/>
          <ac:grpSpMkLst>
            <pc:docMk/>
            <pc:sldMk cId="1579449003" sldId="1953"/>
            <ac:grpSpMk id="81" creationId="{591A12EF-42AD-F5A5-5A25-40F944FB8BB6}"/>
          </ac:grpSpMkLst>
        </pc:grpChg>
        <pc:grpChg chg="add del mod">
          <ac:chgData name="Mr. PPT" userId="6442ff2356111531" providerId="LiveId" clId="{FED48FE8-6FC8-442A-9407-A8D44D208BE9}" dt="2022-11-25T03:34:11.453" v="4002" actId="165"/>
          <ac:grpSpMkLst>
            <pc:docMk/>
            <pc:sldMk cId="1579449003" sldId="1953"/>
            <ac:grpSpMk id="93" creationId="{78EECC4E-2025-CD78-2B0C-2AAA8FD4D644}"/>
          </ac:grpSpMkLst>
        </pc:grpChg>
        <pc:picChg chg="del">
          <ac:chgData name="Mr. PPT" userId="6442ff2356111531" providerId="LiveId" clId="{FED48FE8-6FC8-442A-9407-A8D44D208BE9}" dt="2022-11-25T03:17:46.751" v="3714" actId="478"/>
          <ac:picMkLst>
            <pc:docMk/>
            <pc:sldMk cId="1579449003" sldId="1953"/>
            <ac:picMk id="25" creationId="{E47B0468-C41F-4FF8-379B-F396BF1E3EEA}"/>
          </ac:picMkLst>
        </pc:picChg>
        <pc:picChg chg="add mod topLvl">
          <ac:chgData name="Mr. PPT" userId="6442ff2356111531" providerId="LiveId" clId="{FED48FE8-6FC8-442A-9407-A8D44D208BE9}" dt="2022-11-25T03:34:11.453" v="4002" actId="165"/>
          <ac:picMkLst>
            <pc:docMk/>
            <pc:sldMk cId="1579449003" sldId="1953"/>
            <ac:picMk id="92" creationId="{67DFA689-D70B-F075-C585-5F366625D08D}"/>
          </ac:picMkLst>
        </pc:picChg>
        <pc:cxnChg chg="add mod">
          <ac:chgData name="Mr. PPT" userId="6442ff2356111531" providerId="LiveId" clId="{FED48FE8-6FC8-442A-9407-A8D44D208BE9}" dt="2022-11-25T03:25:45.754" v="3902" actId="164"/>
          <ac:cxnSpMkLst>
            <pc:docMk/>
            <pc:sldMk cId="1579449003" sldId="1953"/>
            <ac:cxnSpMk id="19" creationId="{7840120C-9375-59F9-C800-7E88DD18A10C}"/>
          </ac:cxnSpMkLst>
        </pc:cxnChg>
        <pc:cxnChg chg="add del mod">
          <ac:chgData name="Mr. PPT" userId="6442ff2356111531" providerId="LiveId" clId="{FED48FE8-6FC8-442A-9407-A8D44D208BE9}" dt="2022-11-25T03:26:45.014" v="3914" actId="478"/>
          <ac:cxnSpMkLst>
            <pc:docMk/>
            <pc:sldMk cId="1579449003" sldId="1953"/>
            <ac:cxnSpMk id="20" creationId="{4C88D67F-36DA-55C9-7CE7-B2807F18E960}"/>
          </ac:cxnSpMkLst>
        </pc:cxnChg>
        <pc:cxnChg chg="add del mod">
          <ac:chgData name="Mr. PPT" userId="6442ff2356111531" providerId="LiveId" clId="{FED48FE8-6FC8-442A-9407-A8D44D208BE9}" dt="2022-11-25T03:26:49.446" v="3917" actId="478"/>
          <ac:cxnSpMkLst>
            <pc:docMk/>
            <pc:sldMk cId="1579449003" sldId="1953"/>
            <ac:cxnSpMk id="21" creationId="{267A1643-4B90-2DD7-F5DD-63A317E79864}"/>
          </ac:cxnSpMkLst>
        </pc:cxnChg>
        <pc:cxnChg chg="add del mod">
          <ac:chgData name="Mr. PPT" userId="6442ff2356111531" providerId="LiveId" clId="{FED48FE8-6FC8-442A-9407-A8D44D208BE9}" dt="2022-11-25T03:26:47.767" v="3915" actId="478"/>
          <ac:cxnSpMkLst>
            <pc:docMk/>
            <pc:sldMk cId="1579449003" sldId="1953"/>
            <ac:cxnSpMk id="24" creationId="{3179DEEB-3488-32E9-EAEB-A67817C4E90E}"/>
          </ac:cxnSpMkLst>
        </pc:cxnChg>
        <pc:cxnChg chg="mod ord topLvl">
          <ac:chgData name="Mr. PPT" userId="6442ff2356111531" providerId="LiveId" clId="{FED48FE8-6FC8-442A-9407-A8D44D208BE9}" dt="2022-11-25T03:32:43.812" v="3958" actId="692"/>
          <ac:cxnSpMkLst>
            <pc:docMk/>
            <pc:sldMk cId="1579449003" sldId="1953"/>
            <ac:cxnSpMk id="48" creationId="{D09E0650-0A13-F7C6-8622-D1B794366862}"/>
          </ac:cxnSpMkLst>
        </pc:cxnChg>
        <pc:cxnChg chg="del mod topLvl">
          <ac:chgData name="Mr. PPT" userId="6442ff2356111531" providerId="LiveId" clId="{FED48FE8-6FC8-442A-9407-A8D44D208BE9}" dt="2022-11-25T03:27:30.095" v="3931" actId="478"/>
          <ac:cxnSpMkLst>
            <pc:docMk/>
            <pc:sldMk cId="1579449003" sldId="1953"/>
            <ac:cxnSpMk id="55" creationId="{D7D2488B-6505-15CB-B058-C098D2106506}"/>
          </ac:cxnSpMkLst>
        </pc:cxnChg>
        <pc:cxnChg chg="mod ord topLvl">
          <ac:chgData name="Mr. PPT" userId="6442ff2356111531" providerId="LiveId" clId="{FED48FE8-6FC8-442A-9407-A8D44D208BE9}" dt="2022-11-25T03:32:43.812" v="3958" actId="692"/>
          <ac:cxnSpMkLst>
            <pc:docMk/>
            <pc:sldMk cId="1579449003" sldId="1953"/>
            <ac:cxnSpMk id="64" creationId="{FAA5ED50-971E-B82A-C8F1-A6A0F0A1B2BF}"/>
          </ac:cxnSpMkLst>
        </pc:cxnChg>
        <pc:cxnChg chg="del mod topLvl">
          <ac:chgData name="Mr. PPT" userId="6442ff2356111531" providerId="LiveId" clId="{FED48FE8-6FC8-442A-9407-A8D44D208BE9}" dt="2022-11-25T03:27:59.054" v="3941" actId="478"/>
          <ac:cxnSpMkLst>
            <pc:docMk/>
            <pc:sldMk cId="1579449003" sldId="1953"/>
            <ac:cxnSpMk id="71" creationId="{58DB50D8-2686-3673-E8B7-886BA946F53A}"/>
          </ac:cxnSpMkLst>
        </pc:cxnChg>
        <pc:cxnChg chg="add mod ord topLvl">
          <ac:chgData name="Mr. PPT" userId="6442ff2356111531" providerId="LiveId" clId="{FED48FE8-6FC8-442A-9407-A8D44D208BE9}" dt="2022-11-25T03:32:43.812" v="3958" actId="692"/>
          <ac:cxnSpMkLst>
            <pc:docMk/>
            <pc:sldMk cId="1579449003" sldId="1953"/>
            <ac:cxnSpMk id="75" creationId="{5B95F863-2FF0-8EB8-6A62-4BF522C195D9}"/>
          </ac:cxnSpMkLst>
        </pc:cxnChg>
        <pc:cxnChg chg="mod ord topLvl">
          <ac:chgData name="Mr. PPT" userId="6442ff2356111531" providerId="LiveId" clId="{FED48FE8-6FC8-442A-9407-A8D44D208BE9}" dt="2022-11-25T03:32:43.812" v="3958" actId="692"/>
          <ac:cxnSpMkLst>
            <pc:docMk/>
            <pc:sldMk cId="1579449003" sldId="1953"/>
            <ac:cxnSpMk id="83" creationId="{13F0E5F5-6BDB-B0F1-023F-34C77ED86721}"/>
          </ac:cxnSpMkLst>
        </pc:cxnChg>
      </pc:sldChg>
      <pc:sldChg chg="new del">
        <pc:chgData name="Mr. PPT" userId="6442ff2356111531" providerId="LiveId" clId="{FED48FE8-6FC8-442A-9407-A8D44D208BE9}" dt="2022-11-25T02:24:07.481" v="3350" actId="47"/>
        <pc:sldMkLst>
          <pc:docMk/>
          <pc:sldMk cId="2897255802" sldId="1953"/>
        </pc:sldMkLst>
      </pc:sldChg>
      <pc:sldChg chg="addSp delSp modSp add del mod modAnim">
        <pc:chgData name="Mr. PPT" userId="6442ff2356111531" providerId="LiveId" clId="{FED48FE8-6FC8-442A-9407-A8D44D208BE9}" dt="2022-11-25T03:16:08.910" v="3711" actId="47"/>
        <pc:sldMkLst>
          <pc:docMk/>
          <pc:sldMk cId="3107308168" sldId="1953"/>
        </pc:sldMkLst>
        <pc:spChg chg="add del mod">
          <ac:chgData name="Mr. PPT" userId="6442ff2356111531" providerId="LiveId" clId="{FED48FE8-6FC8-442A-9407-A8D44D208BE9}" dt="2022-11-25T02:25:13.591" v="3372"/>
          <ac:spMkLst>
            <pc:docMk/>
            <pc:sldMk cId="3107308168" sldId="1953"/>
            <ac:spMk id="9" creationId="{D9F25CAB-80CD-FB48-3FA1-C3D7D0D1E143}"/>
          </ac:spMkLst>
        </pc:spChg>
        <pc:spChg chg="mod">
          <ac:chgData name="Mr. PPT" userId="6442ff2356111531" providerId="LiveId" clId="{FED48FE8-6FC8-442A-9407-A8D44D208BE9}" dt="2022-11-25T02:25:08.759" v="3371"/>
          <ac:spMkLst>
            <pc:docMk/>
            <pc:sldMk cId="3107308168" sldId="1953"/>
            <ac:spMk id="11" creationId="{9FD3CF64-C1A5-A743-B5B0-3B43BFF0C049}"/>
          </ac:spMkLst>
        </pc:spChg>
        <pc:spChg chg="mod">
          <ac:chgData name="Mr. PPT" userId="6442ff2356111531" providerId="LiveId" clId="{FED48FE8-6FC8-442A-9407-A8D44D208BE9}" dt="2022-11-25T02:27:25.724" v="3394" actId="1076"/>
          <ac:spMkLst>
            <pc:docMk/>
            <pc:sldMk cId="3107308168" sldId="1953"/>
            <ac:spMk id="12" creationId="{BFC598B4-960B-CF64-E135-E889A97D83A7}"/>
          </ac:spMkLst>
        </pc:spChg>
        <pc:spChg chg="mod">
          <ac:chgData name="Mr. PPT" userId="6442ff2356111531" providerId="LiveId" clId="{FED48FE8-6FC8-442A-9407-A8D44D208BE9}" dt="2022-11-25T02:27:09.299" v="3391"/>
          <ac:spMkLst>
            <pc:docMk/>
            <pc:sldMk cId="3107308168" sldId="1953"/>
            <ac:spMk id="14" creationId="{996C7F90-0D14-6E62-B720-B0426F1643C3}"/>
          </ac:spMkLst>
        </pc:spChg>
        <pc:spChg chg="mod">
          <ac:chgData name="Mr. PPT" userId="6442ff2356111531" providerId="LiveId" clId="{FED48FE8-6FC8-442A-9407-A8D44D208BE9}" dt="2022-11-25T02:27:09.299" v="3391"/>
          <ac:spMkLst>
            <pc:docMk/>
            <pc:sldMk cId="3107308168" sldId="1953"/>
            <ac:spMk id="15" creationId="{7CC8D623-5C92-8988-311B-0DB13D04CEED}"/>
          </ac:spMkLst>
        </pc:spChg>
        <pc:spChg chg="mod">
          <ac:chgData name="Mr. PPT" userId="6442ff2356111531" providerId="LiveId" clId="{FED48FE8-6FC8-442A-9407-A8D44D208BE9}" dt="2022-11-25T02:27:09.299" v="3391"/>
          <ac:spMkLst>
            <pc:docMk/>
            <pc:sldMk cId="3107308168" sldId="1953"/>
            <ac:spMk id="16" creationId="{2B639C86-A5C2-B0C0-CC3A-549DCD7FE1D4}"/>
          </ac:spMkLst>
        </pc:spChg>
        <pc:spChg chg="add del mod">
          <ac:chgData name="Mr. PPT" userId="6442ff2356111531" providerId="LiveId" clId="{FED48FE8-6FC8-442A-9407-A8D44D208BE9}" dt="2022-11-25T02:25:13.591" v="3372"/>
          <ac:spMkLst>
            <pc:docMk/>
            <pc:sldMk cId="3107308168" sldId="1953"/>
            <ac:spMk id="17" creationId="{B0A2541D-21C1-423D-A119-7DA70F5005CF}"/>
          </ac:spMkLst>
        </pc:spChg>
        <pc:spChg chg="mod">
          <ac:chgData name="Mr. PPT" userId="6442ff2356111531" providerId="LiveId" clId="{FED48FE8-6FC8-442A-9407-A8D44D208BE9}" dt="2022-11-25T02:27:09.299" v="3391"/>
          <ac:spMkLst>
            <pc:docMk/>
            <pc:sldMk cId="3107308168" sldId="1953"/>
            <ac:spMk id="18" creationId="{19C01AB6-E0D5-A17A-0956-35C794408D58}"/>
          </ac:spMkLst>
        </pc:spChg>
        <pc:spChg chg="add mod">
          <ac:chgData name="Mr. PPT" userId="6442ff2356111531" providerId="LiveId" clId="{FED48FE8-6FC8-442A-9407-A8D44D208BE9}" dt="2022-11-25T02:27:09.299" v="3391"/>
          <ac:spMkLst>
            <pc:docMk/>
            <pc:sldMk cId="3107308168" sldId="1953"/>
            <ac:spMk id="19" creationId="{8FD047D1-79A3-9918-5172-FC1A3A09F8EB}"/>
          </ac:spMkLst>
        </pc:spChg>
        <pc:spChg chg="add mod">
          <ac:chgData name="Mr. PPT" userId="6442ff2356111531" providerId="LiveId" clId="{FED48FE8-6FC8-442A-9407-A8D44D208BE9}" dt="2022-11-25T02:27:09.299" v="3391"/>
          <ac:spMkLst>
            <pc:docMk/>
            <pc:sldMk cId="3107308168" sldId="1953"/>
            <ac:spMk id="20" creationId="{B25F39E1-8E11-8C2A-4A14-137C884631F5}"/>
          </ac:spMkLst>
        </pc:spChg>
        <pc:spChg chg="add mod">
          <ac:chgData name="Mr. PPT" userId="6442ff2356111531" providerId="LiveId" clId="{FED48FE8-6FC8-442A-9407-A8D44D208BE9}" dt="2022-11-25T02:27:09.299" v="3391"/>
          <ac:spMkLst>
            <pc:docMk/>
            <pc:sldMk cId="3107308168" sldId="1953"/>
            <ac:spMk id="21" creationId="{A013DA1D-316D-9123-ED2F-AC2FC98E96D9}"/>
          </ac:spMkLst>
        </pc:spChg>
        <pc:spChg chg="add mod">
          <ac:chgData name="Mr. PPT" userId="6442ff2356111531" providerId="LiveId" clId="{FED48FE8-6FC8-442A-9407-A8D44D208BE9}" dt="2022-11-25T02:27:09.299" v="3391"/>
          <ac:spMkLst>
            <pc:docMk/>
            <pc:sldMk cId="3107308168" sldId="1953"/>
            <ac:spMk id="24" creationId="{B61EDC62-E1EF-A1EB-EEA5-3592DE417DCC}"/>
          </ac:spMkLst>
        </pc:spChg>
        <pc:spChg chg="add del mod">
          <ac:chgData name="Mr. PPT" userId="6442ff2356111531" providerId="LiveId" clId="{FED48FE8-6FC8-442A-9407-A8D44D208BE9}" dt="2022-11-25T02:30:00.893" v="3481" actId="478"/>
          <ac:spMkLst>
            <pc:docMk/>
            <pc:sldMk cId="3107308168" sldId="1953"/>
            <ac:spMk id="25" creationId="{4D21C85B-53F6-E73B-667A-4ED0040B3558}"/>
          </ac:spMkLst>
        </pc:spChg>
        <pc:spChg chg="del">
          <ac:chgData name="Mr. PPT" userId="6442ff2356111531" providerId="LiveId" clId="{FED48FE8-6FC8-442A-9407-A8D44D208BE9}" dt="2022-11-25T02:24:15.308" v="3352" actId="478"/>
          <ac:spMkLst>
            <pc:docMk/>
            <pc:sldMk cId="3107308168" sldId="1953"/>
            <ac:spMk id="26" creationId="{23D5A6D0-1B08-43E8-A67A-E7967E6FB8CB}"/>
          </ac:spMkLst>
        </pc:spChg>
        <pc:spChg chg="del">
          <ac:chgData name="Mr. PPT" userId="6442ff2356111531" providerId="LiveId" clId="{FED48FE8-6FC8-442A-9407-A8D44D208BE9}" dt="2022-11-25T02:24:15.308" v="3352" actId="478"/>
          <ac:spMkLst>
            <pc:docMk/>
            <pc:sldMk cId="3107308168" sldId="1953"/>
            <ac:spMk id="27" creationId="{685DA2C7-CE41-49B1-AF20-99B1B4FC35BD}"/>
          </ac:spMkLst>
        </pc:spChg>
        <pc:spChg chg="del">
          <ac:chgData name="Mr. PPT" userId="6442ff2356111531" providerId="LiveId" clId="{FED48FE8-6FC8-442A-9407-A8D44D208BE9}" dt="2022-11-25T02:24:15.308" v="3352" actId="478"/>
          <ac:spMkLst>
            <pc:docMk/>
            <pc:sldMk cId="3107308168" sldId="1953"/>
            <ac:spMk id="36" creationId="{2BAAE36A-C48A-4515-9151-E49A2A4D1CB5}"/>
          </ac:spMkLst>
        </pc:spChg>
        <pc:spChg chg="add del mod ord">
          <ac:chgData name="Mr. PPT" userId="6442ff2356111531" providerId="LiveId" clId="{FED48FE8-6FC8-442A-9407-A8D44D208BE9}" dt="2022-11-25T02:32:27.285" v="3512" actId="478"/>
          <ac:spMkLst>
            <pc:docMk/>
            <pc:sldMk cId="3107308168" sldId="1953"/>
            <ac:spMk id="37" creationId="{F6BA01EC-0834-F2D5-9798-714A31A33CF3}"/>
          </ac:spMkLst>
        </pc:spChg>
        <pc:spChg chg="mod">
          <ac:chgData name="Mr. PPT" userId="6442ff2356111531" providerId="LiveId" clId="{FED48FE8-6FC8-442A-9407-A8D44D208BE9}" dt="2022-11-25T02:32:47.089" v="3515"/>
          <ac:spMkLst>
            <pc:docMk/>
            <pc:sldMk cId="3107308168" sldId="1953"/>
            <ac:spMk id="39" creationId="{B797CC60-76F0-E951-A237-7F9ADAC49639}"/>
          </ac:spMkLst>
        </pc:spChg>
        <pc:spChg chg="mod">
          <ac:chgData name="Mr. PPT" userId="6442ff2356111531" providerId="LiveId" clId="{FED48FE8-6FC8-442A-9407-A8D44D208BE9}" dt="2022-11-25T02:32:47.089" v="3515"/>
          <ac:spMkLst>
            <pc:docMk/>
            <pc:sldMk cId="3107308168" sldId="1953"/>
            <ac:spMk id="40" creationId="{F5913ECE-BD8E-D39C-A30F-948CD07539F7}"/>
          </ac:spMkLst>
        </pc:spChg>
        <pc:spChg chg="mod">
          <ac:chgData name="Mr. PPT" userId="6442ff2356111531" providerId="LiveId" clId="{FED48FE8-6FC8-442A-9407-A8D44D208BE9}" dt="2022-11-25T02:32:47.089" v="3515"/>
          <ac:spMkLst>
            <pc:docMk/>
            <pc:sldMk cId="3107308168" sldId="1953"/>
            <ac:spMk id="42" creationId="{0609F683-E505-FA2E-34C0-E959F4D91771}"/>
          </ac:spMkLst>
        </pc:spChg>
        <pc:spChg chg="mod">
          <ac:chgData name="Mr. PPT" userId="6442ff2356111531" providerId="LiveId" clId="{FED48FE8-6FC8-442A-9407-A8D44D208BE9}" dt="2022-11-25T02:32:47.089" v="3515"/>
          <ac:spMkLst>
            <pc:docMk/>
            <pc:sldMk cId="3107308168" sldId="1953"/>
            <ac:spMk id="43" creationId="{37E787E6-414C-6074-100C-7C8C96F4A863}"/>
          </ac:spMkLst>
        </pc:spChg>
        <pc:spChg chg="add del mod">
          <ac:chgData name="Mr. PPT" userId="6442ff2356111531" providerId="LiveId" clId="{FED48FE8-6FC8-442A-9407-A8D44D208BE9}" dt="2022-11-25T02:32:48.200" v="3516"/>
          <ac:spMkLst>
            <pc:docMk/>
            <pc:sldMk cId="3107308168" sldId="1953"/>
            <ac:spMk id="44" creationId="{4139C341-EBA2-9C1D-5C5F-B145172633D5}"/>
          </ac:spMkLst>
        </pc:spChg>
        <pc:spChg chg="add del mod">
          <ac:chgData name="Mr. PPT" userId="6442ff2356111531" providerId="LiveId" clId="{FED48FE8-6FC8-442A-9407-A8D44D208BE9}" dt="2022-11-25T02:32:48.200" v="3516"/>
          <ac:spMkLst>
            <pc:docMk/>
            <pc:sldMk cId="3107308168" sldId="1953"/>
            <ac:spMk id="45" creationId="{1579238E-4529-5154-E858-8B68B2756B82}"/>
          </ac:spMkLst>
        </pc:spChg>
        <pc:spChg chg="add del mod">
          <ac:chgData name="Mr. PPT" userId="6442ff2356111531" providerId="LiveId" clId="{FED48FE8-6FC8-442A-9407-A8D44D208BE9}" dt="2022-11-25T02:32:48.200" v="3516"/>
          <ac:spMkLst>
            <pc:docMk/>
            <pc:sldMk cId="3107308168" sldId="1953"/>
            <ac:spMk id="46" creationId="{DB55471A-999E-84A4-7B4D-05FC9784FBDE}"/>
          </ac:spMkLst>
        </pc:spChg>
        <pc:spChg chg="add del mod">
          <ac:chgData name="Mr. PPT" userId="6442ff2356111531" providerId="LiveId" clId="{FED48FE8-6FC8-442A-9407-A8D44D208BE9}" dt="2022-11-25T02:32:48.200" v="3516"/>
          <ac:spMkLst>
            <pc:docMk/>
            <pc:sldMk cId="3107308168" sldId="1953"/>
            <ac:spMk id="47" creationId="{75067AEB-579A-F564-8024-DF183170BE38}"/>
          </ac:spMkLst>
        </pc:spChg>
        <pc:spChg chg="add mod">
          <ac:chgData name="Mr. PPT" userId="6442ff2356111531" providerId="LiveId" clId="{FED48FE8-6FC8-442A-9407-A8D44D208BE9}" dt="2022-11-25T03:15:05.838" v="3710" actId="1076"/>
          <ac:spMkLst>
            <pc:docMk/>
            <pc:sldMk cId="3107308168" sldId="1953"/>
            <ac:spMk id="51" creationId="{91FF0848-7894-7FA3-74A1-ADECE2672E9F}"/>
          </ac:spMkLst>
        </pc:spChg>
        <pc:grpChg chg="add mod">
          <ac:chgData name="Mr. PPT" userId="6442ff2356111531" providerId="LiveId" clId="{FED48FE8-6FC8-442A-9407-A8D44D208BE9}" dt="2022-11-25T02:27:09.299" v="3391"/>
          <ac:grpSpMkLst>
            <pc:docMk/>
            <pc:sldMk cId="3107308168" sldId="1953"/>
            <ac:grpSpMk id="13" creationId="{74565964-F705-9271-DF1B-9B0C0FE8C019}"/>
          </ac:grpSpMkLst>
        </pc:grpChg>
        <pc:grpChg chg="del">
          <ac:chgData name="Mr. PPT" userId="6442ff2356111531" providerId="LiveId" clId="{FED48FE8-6FC8-442A-9407-A8D44D208BE9}" dt="2022-11-25T02:24:15.308" v="3352" actId="478"/>
          <ac:grpSpMkLst>
            <pc:docMk/>
            <pc:sldMk cId="3107308168" sldId="1953"/>
            <ac:grpSpMk id="28" creationId="{D3AA3CEB-251C-4DAC-A9AD-218A53A5A431}"/>
          </ac:grpSpMkLst>
        </pc:grpChg>
        <pc:grpChg chg="del">
          <ac:chgData name="Mr. PPT" userId="6442ff2356111531" providerId="LiveId" clId="{FED48FE8-6FC8-442A-9407-A8D44D208BE9}" dt="2022-11-25T02:24:15.308" v="3352" actId="478"/>
          <ac:grpSpMkLst>
            <pc:docMk/>
            <pc:sldMk cId="3107308168" sldId="1953"/>
            <ac:grpSpMk id="31" creationId="{A71C38D5-1C93-4057-97E8-52716E098997}"/>
          </ac:grpSpMkLst>
        </pc:grpChg>
        <pc:grpChg chg="add del mod">
          <ac:chgData name="Mr. PPT" userId="6442ff2356111531" providerId="LiveId" clId="{FED48FE8-6FC8-442A-9407-A8D44D208BE9}" dt="2022-11-25T02:32:48.200" v="3516"/>
          <ac:grpSpMkLst>
            <pc:docMk/>
            <pc:sldMk cId="3107308168" sldId="1953"/>
            <ac:grpSpMk id="38" creationId="{387FAD33-4F3F-62BA-9E40-9805405C1756}"/>
          </ac:grpSpMkLst>
        </pc:grpChg>
        <pc:grpChg chg="add del mod">
          <ac:chgData name="Mr. PPT" userId="6442ff2356111531" providerId="LiveId" clId="{FED48FE8-6FC8-442A-9407-A8D44D208BE9}" dt="2022-11-25T02:35:17.826" v="3604" actId="478"/>
          <ac:grpSpMkLst>
            <pc:docMk/>
            <pc:sldMk cId="3107308168" sldId="1953"/>
            <ac:grpSpMk id="48" creationId="{A992695F-CA1F-AF29-9A70-DB2E898AD6B7}"/>
          </ac:grpSpMkLst>
        </pc:grpChg>
        <pc:picChg chg="add mod">
          <ac:chgData name="Mr. PPT" userId="6442ff2356111531" providerId="LiveId" clId="{FED48FE8-6FC8-442A-9407-A8D44D208BE9}" dt="2022-11-25T02:32:31.307" v="3513" actId="1076"/>
          <ac:picMkLst>
            <pc:docMk/>
            <pc:sldMk cId="3107308168" sldId="1953"/>
            <ac:picMk id="8" creationId="{22E27D1F-EBF9-6C63-588B-F47BB852563E}"/>
          </ac:picMkLst>
        </pc:picChg>
        <pc:picChg chg="del">
          <ac:chgData name="Mr. PPT" userId="6442ff2356111531" providerId="LiveId" clId="{FED48FE8-6FC8-442A-9407-A8D44D208BE9}" dt="2022-11-25T02:24:15.308" v="3352" actId="478"/>
          <ac:picMkLst>
            <pc:docMk/>
            <pc:sldMk cId="3107308168" sldId="1953"/>
            <ac:picMk id="10" creationId="{868C343A-923C-44F0-BC58-F5D403E7E7FC}"/>
          </ac:picMkLst>
        </pc:picChg>
        <pc:picChg chg="del">
          <ac:chgData name="Mr. PPT" userId="6442ff2356111531" providerId="LiveId" clId="{FED48FE8-6FC8-442A-9407-A8D44D208BE9}" dt="2022-11-25T02:24:15.308" v="3352" actId="478"/>
          <ac:picMkLst>
            <pc:docMk/>
            <pc:sldMk cId="3107308168" sldId="1953"/>
            <ac:picMk id="23" creationId="{96466E2F-5FA7-4045-95B6-3E17FF8C0C18}"/>
          </ac:picMkLst>
        </pc:picChg>
        <pc:picChg chg="del">
          <ac:chgData name="Mr. PPT" userId="6442ff2356111531" providerId="LiveId" clId="{FED48FE8-6FC8-442A-9407-A8D44D208BE9}" dt="2022-11-25T02:24:15.308" v="3352" actId="478"/>
          <ac:picMkLst>
            <pc:docMk/>
            <pc:sldMk cId="3107308168" sldId="1953"/>
            <ac:picMk id="34" creationId="{68C7E9CC-6C7C-4726-88F4-D6F805B6C2E6}"/>
          </ac:picMkLst>
        </pc:picChg>
        <pc:picChg chg="del">
          <ac:chgData name="Mr. PPT" userId="6442ff2356111531" providerId="LiveId" clId="{FED48FE8-6FC8-442A-9407-A8D44D208BE9}" dt="2022-11-25T02:24:15.308" v="3352" actId="478"/>
          <ac:picMkLst>
            <pc:docMk/>
            <pc:sldMk cId="3107308168" sldId="1953"/>
            <ac:picMk id="35" creationId="{106520D7-53FA-4A8D-9091-DF3E46BD4C59}"/>
          </ac:picMkLst>
        </pc:picChg>
        <pc:picChg chg="mod">
          <ac:chgData name="Mr. PPT" userId="6442ff2356111531" providerId="LiveId" clId="{FED48FE8-6FC8-442A-9407-A8D44D208BE9}" dt="2022-11-25T02:32:56.671" v="3517"/>
          <ac:picMkLst>
            <pc:docMk/>
            <pc:sldMk cId="3107308168" sldId="1953"/>
            <ac:picMk id="49" creationId="{5407EE5F-8B7D-9D87-ABF7-608F636CB4A4}"/>
          </ac:picMkLst>
        </pc:picChg>
        <pc:picChg chg="mod">
          <ac:chgData name="Mr. PPT" userId="6442ff2356111531" providerId="LiveId" clId="{FED48FE8-6FC8-442A-9407-A8D44D208BE9}" dt="2022-11-25T02:32:56.671" v="3517"/>
          <ac:picMkLst>
            <pc:docMk/>
            <pc:sldMk cId="3107308168" sldId="1953"/>
            <ac:picMk id="50" creationId="{6159A341-6B74-402F-42C6-E0AE7400408F}"/>
          </ac:picMkLst>
        </pc:picChg>
        <pc:picChg chg="add mod">
          <ac:chgData name="Mr. PPT" userId="6442ff2356111531" providerId="LiveId" clId="{FED48FE8-6FC8-442A-9407-A8D44D208BE9}" dt="2022-11-25T02:37:17.301" v="3661" actId="1076"/>
          <ac:picMkLst>
            <pc:docMk/>
            <pc:sldMk cId="3107308168" sldId="1953"/>
            <ac:picMk id="53" creationId="{B0601DD2-E010-7CAF-67DF-F9453953F92E}"/>
          </ac:picMkLst>
        </pc:picChg>
      </pc:sldChg>
      <pc:sldChg chg="addSp delSp modSp add mod">
        <pc:chgData name="Mr. PPT" userId="6442ff2356111531" providerId="LiveId" clId="{FED48FE8-6FC8-442A-9407-A8D44D208BE9}" dt="2022-11-25T03:46:26.783" v="4220" actId="692"/>
        <pc:sldMkLst>
          <pc:docMk/>
          <pc:sldMk cId="1641243059" sldId="1954"/>
        </pc:sldMkLst>
        <pc:spChg chg="mod">
          <ac:chgData name="Mr. PPT" userId="6442ff2356111531" providerId="LiveId" clId="{FED48FE8-6FC8-442A-9407-A8D44D208BE9}" dt="2022-11-25T03:35:52.712" v="4016" actId="20577"/>
          <ac:spMkLst>
            <pc:docMk/>
            <pc:sldMk cId="1641243059" sldId="1954"/>
            <ac:spMk id="2" creationId="{932EC26B-622B-47F1-A960-FA12191345B2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6" creationId="{E0C6953C-FBFD-89EF-2512-C7D228A1994B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8" creationId="{08ECEE86-F5E2-D594-810D-0936A55FB790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9" creationId="{B23C75DF-F285-7FC5-FB09-F0C3D529311E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10" creationId="{72FF32C7-0BA5-2261-AE66-C72EBFDD9B0F}"/>
          </ac:spMkLst>
        </pc:spChg>
        <pc:spChg chg="add del mod">
          <ac:chgData name="Mr. PPT" userId="6442ff2356111531" providerId="LiveId" clId="{FED48FE8-6FC8-442A-9407-A8D44D208BE9}" dt="2022-11-25T03:36:43.072" v="4018" actId="478"/>
          <ac:spMkLst>
            <pc:docMk/>
            <pc:sldMk cId="1641243059" sldId="1954"/>
            <ac:spMk id="11" creationId="{FC477DDB-44A4-C3FB-F693-F9C3F120DA0B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12" creationId="{02B444BC-AF8E-1BEE-89FD-11E828CAD080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13" creationId="{1C040790-8CCE-A509-CD2C-807514EBA327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14" creationId="{A57C8F77-C8B0-A7E4-75A6-C82202E53F4F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15" creationId="{AAAC5EE9-7037-5671-1C19-D1C3E5CE6321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16" creationId="{21F5C237-7BDC-369F-3277-CF0237C808D8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17" creationId="{79CB154D-4667-9B1E-753A-22F208D58C53}"/>
          </ac:spMkLst>
        </pc:spChg>
        <pc:spChg chg="add del mod">
          <ac:chgData name="Mr. PPT" userId="6442ff2356111531" providerId="LiveId" clId="{FED48FE8-6FC8-442A-9407-A8D44D208BE9}" dt="2022-11-25T03:36:43.072" v="4018" actId="478"/>
          <ac:spMkLst>
            <pc:docMk/>
            <pc:sldMk cId="1641243059" sldId="1954"/>
            <ac:spMk id="18" creationId="{A59052DD-BC19-41F3-0553-3BEA9AA69D9B}"/>
          </ac:spMkLst>
        </pc:spChg>
        <pc:spChg chg="add del mod">
          <ac:chgData name="Mr. PPT" userId="6442ff2356111531" providerId="LiveId" clId="{FED48FE8-6FC8-442A-9407-A8D44D208BE9}" dt="2022-11-25T03:36:43.072" v="4018" actId="478"/>
          <ac:spMkLst>
            <pc:docMk/>
            <pc:sldMk cId="1641243059" sldId="1954"/>
            <ac:spMk id="19" creationId="{7B58CBDF-4663-8800-AAE0-08F95F5B4319}"/>
          </ac:spMkLst>
        </pc:spChg>
        <pc:spChg chg="add del mod">
          <ac:chgData name="Mr. PPT" userId="6442ff2356111531" providerId="LiveId" clId="{FED48FE8-6FC8-442A-9407-A8D44D208BE9}" dt="2022-11-25T03:36:43.072" v="4018" actId="478"/>
          <ac:spMkLst>
            <pc:docMk/>
            <pc:sldMk cId="1641243059" sldId="1954"/>
            <ac:spMk id="20" creationId="{18419081-350B-7E68-17FB-60A03E665429}"/>
          </ac:spMkLst>
        </pc:spChg>
        <pc:spChg chg="add del mod">
          <ac:chgData name="Mr. PPT" userId="6442ff2356111531" providerId="LiveId" clId="{FED48FE8-6FC8-442A-9407-A8D44D208BE9}" dt="2022-11-25T03:38:14.864" v="4039" actId="478"/>
          <ac:spMkLst>
            <pc:docMk/>
            <pc:sldMk cId="1641243059" sldId="1954"/>
            <ac:spMk id="21" creationId="{43012631-5E12-F783-F872-84FE1AF05C01}"/>
          </ac:spMkLst>
        </pc:spChg>
        <pc:spChg chg="add del mod">
          <ac:chgData name="Mr. PPT" userId="6442ff2356111531" providerId="LiveId" clId="{FED48FE8-6FC8-442A-9407-A8D44D208BE9}" dt="2022-11-25T03:38:14.864" v="4039" actId="478"/>
          <ac:spMkLst>
            <pc:docMk/>
            <pc:sldMk cId="1641243059" sldId="1954"/>
            <ac:spMk id="22" creationId="{C349D82D-CA0A-7060-EED6-84E569CC4D66}"/>
          </ac:spMkLst>
        </pc:spChg>
        <pc:spChg chg="add del mod">
          <ac:chgData name="Mr. PPT" userId="6442ff2356111531" providerId="LiveId" clId="{FED48FE8-6FC8-442A-9407-A8D44D208BE9}" dt="2022-11-25T03:38:14.864" v="4039" actId="478"/>
          <ac:spMkLst>
            <pc:docMk/>
            <pc:sldMk cId="1641243059" sldId="1954"/>
            <ac:spMk id="23" creationId="{6E94B203-77D3-9B75-ABBF-BF2ADAF8278D}"/>
          </ac:spMkLst>
        </pc:spChg>
        <pc:spChg chg="add del mod">
          <ac:chgData name="Mr. PPT" userId="6442ff2356111531" providerId="LiveId" clId="{FED48FE8-6FC8-442A-9407-A8D44D208BE9}" dt="2022-11-25T03:38:14.864" v="4039" actId="478"/>
          <ac:spMkLst>
            <pc:docMk/>
            <pc:sldMk cId="1641243059" sldId="1954"/>
            <ac:spMk id="24" creationId="{A2DF5CA4-A39B-5E0B-D1CE-F47F046DF59B}"/>
          </ac:spMkLst>
        </pc:spChg>
        <pc:spChg chg="add del mod">
          <ac:chgData name="Mr. PPT" userId="6442ff2356111531" providerId="LiveId" clId="{FED48FE8-6FC8-442A-9407-A8D44D208BE9}" dt="2022-11-25T03:36:43.072" v="4018" actId="478"/>
          <ac:spMkLst>
            <pc:docMk/>
            <pc:sldMk cId="1641243059" sldId="1954"/>
            <ac:spMk id="25" creationId="{ED370C68-A771-3ECF-6FC5-FA56CED8DA0E}"/>
          </ac:spMkLst>
        </pc:spChg>
        <pc:spChg chg="add del mod">
          <ac:chgData name="Mr. PPT" userId="6442ff2356111531" providerId="LiveId" clId="{FED48FE8-6FC8-442A-9407-A8D44D208BE9}" dt="2022-11-25T03:38:14.864" v="4039" actId="478"/>
          <ac:spMkLst>
            <pc:docMk/>
            <pc:sldMk cId="1641243059" sldId="1954"/>
            <ac:spMk id="26" creationId="{7F5F3B81-A2A5-7B98-F483-14964A300F16}"/>
          </ac:spMkLst>
        </pc:spChg>
        <pc:spChg chg="add del mod">
          <ac:chgData name="Mr. PPT" userId="6442ff2356111531" providerId="LiveId" clId="{FED48FE8-6FC8-442A-9407-A8D44D208BE9}" dt="2022-11-25T03:38:14.864" v="4039" actId="478"/>
          <ac:spMkLst>
            <pc:docMk/>
            <pc:sldMk cId="1641243059" sldId="1954"/>
            <ac:spMk id="27" creationId="{BE7320D3-BB5B-8EF5-05B2-E0FF006F8372}"/>
          </ac:spMkLst>
        </pc:spChg>
        <pc:spChg chg="add del mod">
          <ac:chgData name="Mr. PPT" userId="6442ff2356111531" providerId="LiveId" clId="{FED48FE8-6FC8-442A-9407-A8D44D208BE9}" dt="2022-11-25T03:38:14.864" v="4039" actId="478"/>
          <ac:spMkLst>
            <pc:docMk/>
            <pc:sldMk cId="1641243059" sldId="1954"/>
            <ac:spMk id="28" creationId="{DEDA95DE-8131-FED9-90BD-EFEB6E492EDC}"/>
          </ac:spMkLst>
        </pc:spChg>
        <pc:spChg chg="add del mod">
          <ac:chgData name="Mr. PPT" userId="6442ff2356111531" providerId="LiveId" clId="{FED48FE8-6FC8-442A-9407-A8D44D208BE9}" dt="2022-11-25T03:38:14.864" v="4039" actId="478"/>
          <ac:spMkLst>
            <pc:docMk/>
            <pc:sldMk cId="1641243059" sldId="1954"/>
            <ac:spMk id="29" creationId="{1A552D07-BD07-C05C-33CA-5BAF58F5DE22}"/>
          </ac:spMkLst>
        </pc:spChg>
        <pc:spChg chg="add del mod">
          <ac:chgData name="Mr. PPT" userId="6442ff2356111531" providerId="LiveId" clId="{FED48FE8-6FC8-442A-9407-A8D44D208BE9}" dt="2022-11-25T03:36:43.072" v="4018" actId="478"/>
          <ac:spMkLst>
            <pc:docMk/>
            <pc:sldMk cId="1641243059" sldId="1954"/>
            <ac:spMk id="30" creationId="{5CE539BD-3AF9-F07D-CE77-B92C5A42A5B3}"/>
          </ac:spMkLst>
        </pc:spChg>
        <pc:spChg chg="add del mod">
          <ac:chgData name="Mr. PPT" userId="6442ff2356111531" providerId="LiveId" clId="{FED48FE8-6FC8-442A-9407-A8D44D208BE9}" dt="2022-11-25T03:36:43.072" v="4018" actId="478"/>
          <ac:spMkLst>
            <pc:docMk/>
            <pc:sldMk cId="1641243059" sldId="1954"/>
            <ac:spMk id="31" creationId="{A89ED3FB-5CB4-8847-D7DF-9AD7E70ED9A3}"/>
          </ac:spMkLst>
        </pc:spChg>
        <pc:spChg chg="add del mod">
          <ac:chgData name="Mr. PPT" userId="6442ff2356111531" providerId="LiveId" clId="{FED48FE8-6FC8-442A-9407-A8D44D208BE9}" dt="2022-11-25T03:36:43.072" v="4018" actId="478"/>
          <ac:spMkLst>
            <pc:docMk/>
            <pc:sldMk cId="1641243059" sldId="1954"/>
            <ac:spMk id="32" creationId="{1C2C5961-E1A3-683C-1810-B6806EA1BC07}"/>
          </ac:spMkLst>
        </pc:spChg>
        <pc:spChg chg="add del mod">
          <ac:chgData name="Mr. PPT" userId="6442ff2356111531" providerId="LiveId" clId="{FED48FE8-6FC8-442A-9407-A8D44D208BE9}" dt="2022-11-25T03:38:35.448" v="4044" actId="478"/>
          <ac:spMkLst>
            <pc:docMk/>
            <pc:sldMk cId="1641243059" sldId="1954"/>
            <ac:spMk id="33" creationId="{F7550CE2-198E-B1E9-B231-46CE8CFA8F63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34" creationId="{54A6D320-EDC7-72F0-14F6-603776910767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35" creationId="{8ADE8367-D1AC-90E1-B223-DF7A87278EB1}"/>
          </ac:spMkLst>
        </pc:spChg>
        <pc:spChg chg="add del mod">
          <ac:chgData name="Mr. PPT" userId="6442ff2356111531" providerId="LiveId" clId="{FED48FE8-6FC8-442A-9407-A8D44D208BE9}" dt="2022-11-25T03:38:35.448" v="4044" actId="478"/>
          <ac:spMkLst>
            <pc:docMk/>
            <pc:sldMk cId="1641243059" sldId="1954"/>
            <ac:spMk id="36" creationId="{264F5D01-C7C4-3DF8-7D45-3FC0D971884E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37" creationId="{3B71B910-D30C-12E1-58CE-C62DB27E316E}"/>
          </ac:spMkLst>
        </pc:spChg>
        <pc:spChg chg="add del mod">
          <ac:chgData name="Mr. PPT" userId="6442ff2356111531" providerId="LiveId" clId="{FED48FE8-6FC8-442A-9407-A8D44D208BE9}" dt="2022-11-25T03:42:27.801" v="4109" actId="478"/>
          <ac:spMkLst>
            <pc:docMk/>
            <pc:sldMk cId="1641243059" sldId="1954"/>
            <ac:spMk id="38" creationId="{D8211E94-0F65-1298-653E-92EABD85E452}"/>
          </ac:spMkLst>
        </pc:spChg>
        <pc:spChg chg="add mo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39" creationId="{A3232D7C-80BF-CA59-208E-FAB46AF3215F}"/>
          </ac:spMkLst>
        </pc:spChg>
        <pc:spChg chg="add mo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40" creationId="{F3D147E4-C0B6-4826-E312-DFC3C0AAA923}"/>
          </ac:spMkLst>
        </pc:spChg>
        <pc:spChg chg="mo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44" creationId="{032EF0CB-4C53-0DBB-1DB9-D8EDE3B356BE}"/>
          </ac:spMkLst>
        </pc:spChg>
        <pc:spChg chg="mo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45" creationId="{BF62CF22-1F84-C819-4919-F61D902CF4DE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47" creationId="{FEEFC3BA-7325-8655-FC68-97CCD4976E9E}"/>
          </ac:spMkLst>
        </pc:spChg>
        <pc:spChg chg="mo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49" creationId="{20F994DA-593D-4712-F427-A431DBB6111E}"/>
          </ac:spMkLst>
        </pc:spChg>
        <pc:spChg chg="mo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50" creationId="{5F2E2B08-8BA4-82BB-429E-EC1C66497956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51" creationId="{AE5C462F-67B5-83AE-DB73-B03C8464B601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52" creationId="{62607117-1404-8743-5296-9550ACD15156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54" creationId="{9FF8FB2B-CAFF-DB07-BE5A-75CC1F9B000F}"/>
          </ac:spMkLst>
        </pc:spChg>
        <pc:spChg chg="mo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55" creationId="{DA50D3AA-7400-3FE4-1776-644E41954AAA}"/>
          </ac:spMkLst>
        </pc:spChg>
        <pc:spChg chg="mo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56" creationId="{EC1727E3-E0E3-3253-AAC3-35FE25E77B42}"/>
          </ac:spMkLst>
        </pc:spChg>
        <pc:spChg chg="add del mod">
          <ac:chgData name="Mr. PPT" userId="6442ff2356111531" providerId="LiveId" clId="{FED48FE8-6FC8-442A-9407-A8D44D208BE9}" dt="2022-11-25T03:42:04.953" v="4099" actId="478"/>
          <ac:spMkLst>
            <pc:docMk/>
            <pc:sldMk cId="1641243059" sldId="1954"/>
            <ac:spMk id="57" creationId="{A188D759-F062-6D63-6EB2-B31EFD99C4E2}"/>
          </ac:spMkLst>
        </pc:spChg>
        <pc:spChg chg="add mo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58" creationId="{D0E40582-0A57-E90F-0620-6595C44B6576}"/>
          </ac:spMkLst>
        </pc:spChg>
        <pc:spChg chg="add mod ord topLvl">
          <ac:chgData name="Mr. PPT" userId="6442ff2356111531" providerId="LiveId" clId="{FED48FE8-6FC8-442A-9407-A8D44D208BE9}" dt="2022-11-25T03:43:28.797" v="4123" actId="165"/>
          <ac:spMkLst>
            <pc:docMk/>
            <pc:sldMk cId="1641243059" sldId="1954"/>
            <ac:spMk id="62" creationId="{79B6FA44-4778-9C5D-BB31-A3164D75387D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63" creationId="{6840D7AC-5F22-F76B-A43C-27F4A24CDEDD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66" creationId="{DD1FE21E-98BB-E016-A25E-A799EC0D58B5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68" creationId="{CE864F09-B369-BB7C-B65F-A3A6415EBD75}"/>
          </ac:spMkLst>
        </pc:spChg>
        <pc:spChg chg="mod topLvl">
          <ac:chgData name="Mr. PPT" userId="6442ff2356111531" providerId="LiveId" clId="{FED48FE8-6FC8-442A-9407-A8D44D208BE9}" dt="2022-11-25T03:43:55.759" v="4149" actId="207"/>
          <ac:spMkLst>
            <pc:docMk/>
            <pc:sldMk cId="1641243059" sldId="1954"/>
            <ac:spMk id="71" creationId="{6AD02452-DE45-0788-8180-1ECFB0100644}"/>
          </ac:spMkLst>
        </pc:spChg>
        <pc:spChg chg="mod topLvl">
          <ac:chgData name="Mr. PPT" userId="6442ff2356111531" providerId="LiveId" clId="{FED48FE8-6FC8-442A-9407-A8D44D208BE9}" dt="2022-11-25T03:43:55.759" v="4149" actId="207"/>
          <ac:spMkLst>
            <pc:docMk/>
            <pc:sldMk cId="1641243059" sldId="1954"/>
            <ac:spMk id="72" creationId="{1574CDEC-9943-6327-15CB-7FEFC7ED8F5E}"/>
          </ac:spMkLst>
        </pc:spChg>
        <pc:spChg chg="mod topLvl">
          <ac:chgData name="Mr. PPT" userId="6442ff2356111531" providerId="LiveId" clId="{FED48FE8-6FC8-442A-9407-A8D44D208BE9}" dt="2022-11-25T03:43:55.759" v="4149" actId="207"/>
          <ac:spMkLst>
            <pc:docMk/>
            <pc:sldMk cId="1641243059" sldId="1954"/>
            <ac:spMk id="73" creationId="{D250D880-7FE0-C57D-D9B9-EEFF7F8E676C}"/>
          </ac:spMkLst>
        </pc:spChg>
        <pc:spChg chg="mod topLvl">
          <ac:chgData name="Mr. PPT" userId="6442ff2356111531" providerId="LiveId" clId="{FED48FE8-6FC8-442A-9407-A8D44D208BE9}" dt="2022-11-25T03:43:55.759" v="4149" actId="207"/>
          <ac:spMkLst>
            <pc:docMk/>
            <pc:sldMk cId="1641243059" sldId="1954"/>
            <ac:spMk id="74" creationId="{32691E11-C4DB-F525-DA8E-6A9DE336E582}"/>
          </ac:spMkLst>
        </pc:spChg>
        <pc:spChg chg="mod topLvl">
          <ac:chgData name="Mr. PPT" userId="6442ff2356111531" providerId="LiveId" clId="{FED48FE8-6FC8-442A-9407-A8D44D208BE9}" dt="2022-11-25T03:43:55.759" v="4149" actId="207"/>
          <ac:spMkLst>
            <pc:docMk/>
            <pc:sldMk cId="1641243059" sldId="1954"/>
            <ac:spMk id="76" creationId="{F88E18F0-D3F2-0663-67AB-9E46DA1C3AB6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77" creationId="{52BCFF10-B1FE-CC05-04DD-2BC74E3134CE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78" creationId="{DADF5342-2D49-F7B6-7FA2-EAD6183BBE9C}"/>
          </ac:spMkLst>
        </pc:spChg>
        <pc:spChg chg="mod topLvl">
          <ac:chgData name="Mr. PPT" userId="6442ff2356111531" providerId="LiveId" clId="{FED48FE8-6FC8-442A-9407-A8D44D208BE9}" dt="2022-11-25T03:45:35.060" v="4212" actId="207"/>
          <ac:spMkLst>
            <pc:docMk/>
            <pc:sldMk cId="1641243059" sldId="1954"/>
            <ac:spMk id="79" creationId="{29FA2218-DE29-9F47-B886-EAEA984F703C}"/>
          </ac:spMkLst>
        </pc:spChg>
        <pc:spChg chg="mod topLvl">
          <ac:chgData name="Mr. PPT" userId="6442ff2356111531" providerId="LiveId" clId="{FED48FE8-6FC8-442A-9407-A8D44D208BE9}" dt="2022-11-25T03:45:35.060" v="4212" actId="207"/>
          <ac:spMkLst>
            <pc:docMk/>
            <pc:sldMk cId="1641243059" sldId="1954"/>
            <ac:spMk id="81" creationId="{7FA08E89-0D54-CC4D-2C5B-6E123088770A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82" creationId="{BC2B9873-9216-FAEA-A15A-578454768B16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84" creationId="{0F3C9472-FBA0-20D8-2B22-CE299641FD1C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85" creationId="{D971C65E-64AA-43DF-ADD5-273A48EDCFE4}"/>
          </ac:spMkLst>
        </pc:spChg>
        <pc:spChg chg="mod topLvl">
          <ac:chgData name="Mr. PPT" userId="6442ff2356111531" providerId="LiveId" clId="{FED48FE8-6FC8-442A-9407-A8D44D208BE9}" dt="2022-11-25T03:45:35.060" v="4212" actId="207"/>
          <ac:spMkLst>
            <pc:docMk/>
            <pc:sldMk cId="1641243059" sldId="1954"/>
            <ac:spMk id="86" creationId="{A0D46537-A1D2-C041-1B31-AC5ED88B5C01}"/>
          </ac:spMkLst>
        </pc:spChg>
        <pc:spChg chg="mod topLvl">
          <ac:chgData name="Mr. PPT" userId="6442ff2356111531" providerId="LiveId" clId="{FED48FE8-6FC8-442A-9407-A8D44D208BE9}" dt="2022-11-25T03:45:35.060" v="4212" actId="207"/>
          <ac:spMkLst>
            <pc:docMk/>
            <pc:sldMk cId="1641243059" sldId="1954"/>
            <ac:spMk id="87" creationId="{FE2BF3C5-138B-516E-AADA-4B01F657DAEC}"/>
          </ac:spMkLst>
        </pc:spChg>
        <pc:spChg chg="mod topLvl">
          <ac:chgData name="Mr. PPT" userId="6442ff2356111531" providerId="LiveId" clId="{FED48FE8-6FC8-442A-9407-A8D44D208BE9}" dt="2022-11-25T03:43:28.069" v="4122" actId="165"/>
          <ac:spMkLst>
            <pc:docMk/>
            <pc:sldMk cId="1641243059" sldId="1954"/>
            <ac:spMk id="88" creationId="{1E4E9082-7AE7-65C0-CC42-86BD40F52116}"/>
          </ac:spMkLst>
        </pc:spChg>
        <pc:spChg chg="del">
          <ac:chgData name="Mr. PPT" userId="6442ff2356111531" providerId="LiveId" clId="{FED48FE8-6FC8-442A-9407-A8D44D208BE9}" dt="2022-11-25T03:35:20.713" v="4011" actId="478"/>
          <ac:spMkLst>
            <pc:docMk/>
            <pc:sldMk cId="1641243059" sldId="1954"/>
            <ac:spMk id="91" creationId="{F900051A-0E2B-7489-970B-7EA298CE7B91}"/>
          </ac:spMkLst>
        </pc:spChg>
        <pc:spChg chg="add mod ord">
          <ac:chgData name="Mr. PPT" userId="6442ff2356111531" providerId="LiveId" clId="{FED48FE8-6FC8-442A-9407-A8D44D208BE9}" dt="2022-11-25T03:45:21.126" v="4211" actId="167"/>
          <ac:spMkLst>
            <pc:docMk/>
            <pc:sldMk cId="1641243059" sldId="1954"/>
            <ac:spMk id="99" creationId="{6317F246-FD8C-B287-207C-FD091B7A4A2E}"/>
          </ac:spMkLst>
        </pc:spChg>
        <pc:grpChg chg="add del mod ord">
          <ac:chgData name="Mr. PPT" userId="6442ff2356111531" providerId="LiveId" clId="{FED48FE8-6FC8-442A-9407-A8D44D208BE9}" dt="2022-11-25T03:38:20.686" v="4040" actId="165"/>
          <ac:grpSpMkLst>
            <pc:docMk/>
            <pc:sldMk cId="1641243059" sldId="1954"/>
            <ac:grpSpMk id="42" creationId="{93284D74-D9E5-3198-D069-445D2EFFED48}"/>
          </ac:grpSpMkLst>
        </pc:grpChg>
        <pc:grpChg chg="add del mod ord">
          <ac:chgData name="Mr. PPT" userId="6442ff2356111531" providerId="LiveId" clId="{FED48FE8-6FC8-442A-9407-A8D44D208BE9}" dt="2022-11-25T03:38:20.686" v="4040" actId="165"/>
          <ac:grpSpMkLst>
            <pc:docMk/>
            <pc:sldMk cId="1641243059" sldId="1954"/>
            <ac:grpSpMk id="43" creationId="{E6730C21-126A-57A8-32E2-9F39F7B4AEAF}"/>
          </ac:grpSpMkLst>
        </pc:grpChg>
        <pc:grpChg chg="add del mod ord">
          <ac:chgData name="Mr. PPT" userId="6442ff2356111531" providerId="LiveId" clId="{FED48FE8-6FC8-442A-9407-A8D44D208BE9}" dt="2022-11-25T03:38:20.686" v="4040" actId="165"/>
          <ac:grpSpMkLst>
            <pc:docMk/>
            <pc:sldMk cId="1641243059" sldId="1954"/>
            <ac:grpSpMk id="46" creationId="{BB060BE4-AA50-E40B-CCCC-112B38C5ACCB}"/>
          </ac:grpSpMkLst>
        </pc:grpChg>
        <pc:grpChg chg="add del mod ord">
          <ac:chgData name="Mr. PPT" userId="6442ff2356111531" providerId="LiveId" clId="{FED48FE8-6FC8-442A-9407-A8D44D208BE9}" dt="2022-11-25T03:38:20.686" v="4040" actId="165"/>
          <ac:grpSpMkLst>
            <pc:docMk/>
            <pc:sldMk cId="1641243059" sldId="1954"/>
            <ac:grpSpMk id="53" creationId="{0A1D6180-242F-3E31-82CF-51F72B0CF490}"/>
          </ac:grpSpMkLst>
        </pc:grpChg>
        <pc:grpChg chg="add del mod">
          <ac:chgData name="Mr. PPT" userId="6442ff2356111531" providerId="LiveId" clId="{FED48FE8-6FC8-442A-9407-A8D44D208BE9}" dt="2022-11-25T03:42:19.287" v="4107" actId="165"/>
          <ac:grpSpMkLst>
            <pc:docMk/>
            <pc:sldMk cId="1641243059" sldId="1954"/>
            <ac:grpSpMk id="65" creationId="{43BCE6B8-650D-7116-344F-10F62F5B23B3}"/>
          </ac:grpSpMkLst>
        </pc:grpChg>
        <pc:grpChg chg="add del mod topLvl">
          <ac:chgData name="Mr. PPT" userId="6442ff2356111531" providerId="LiveId" clId="{FED48FE8-6FC8-442A-9407-A8D44D208BE9}" dt="2022-11-25T03:43:28.797" v="4123" actId="165"/>
          <ac:grpSpMkLst>
            <pc:docMk/>
            <pc:sldMk cId="1641243059" sldId="1954"/>
            <ac:grpSpMk id="69" creationId="{F27DEC8A-CFB1-401D-CAD2-1F3FB28E8981}"/>
          </ac:grpSpMkLst>
        </pc:grpChg>
        <pc:grpChg chg="add del mod topLvl">
          <ac:chgData name="Mr. PPT" userId="6442ff2356111531" providerId="LiveId" clId="{FED48FE8-6FC8-442A-9407-A8D44D208BE9}" dt="2022-11-25T03:43:28.069" v="4122" actId="165"/>
          <ac:grpSpMkLst>
            <pc:docMk/>
            <pc:sldMk cId="1641243059" sldId="1954"/>
            <ac:grpSpMk id="70" creationId="{76084808-3089-9254-BBB0-27435F0FF6A0}"/>
          </ac:grpSpMkLst>
        </pc:grpChg>
        <pc:grpChg chg="add del mod">
          <ac:chgData name="Mr. PPT" userId="6442ff2356111531" providerId="LiveId" clId="{FED48FE8-6FC8-442A-9407-A8D44D208BE9}" dt="2022-11-25T03:42:40.196" v="4114" actId="165"/>
          <ac:grpSpMkLst>
            <pc:docMk/>
            <pc:sldMk cId="1641243059" sldId="1954"/>
            <ac:grpSpMk id="89" creationId="{8D92AF59-4925-A590-BA21-3432ECCBE544}"/>
          </ac:grpSpMkLst>
        </pc:grpChg>
        <pc:grpChg chg="add del mod">
          <ac:chgData name="Mr. PPT" userId="6442ff2356111531" providerId="LiveId" clId="{FED48FE8-6FC8-442A-9407-A8D44D208BE9}" dt="2022-11-25T03:43:17.085" v="4121" actId="165"/>
          <ac:grpSpMkLst>
            <pc:docMk/>
            <pc:sldMk cId="1641243059" sldId="1954"/>
            <ac:grpSpMk id="96" creationId="{055FFD4A-9C8B-3FAC-13A8-683F54840580}"/>
          </ac:grpSpMkLst>
        </pc:grpChg>
        <pc:picChg chg="del">
          <ac:chgData name="Mr. PPT" userId="6442ff2356111531" providerId="LiveId" clId="{FED48FE8-6FC8-442A-9407-A8D44D208BE9}" dt="2022-11-25T03:35:20.713" v="4011" actId="478"/>
          <ac:picMkLst>
            <pc:docMk/>
            <pc:sldMk cId="1641243059" sldId="1954"/>
            <ac:picMk id="92" creationId="{67DFA689-D70B-F075-C585-5F366625D08D}"/>
          </ac:picMkLst>
        </pc:picChg>
        <pc:cxnChg chg="del">
          <ac:chgData name="Mr. PPT" userId="6442ff2356111531" providerId="LiveId" clId="{FED48FE8-6FC8-442A-9407-A8D44D208BE9}" dt="2022-11-25T03:35:20.713" v="4011" actId="478"/>
          <ac:cxnSpMkLst>
            <pc:docMk/>
            <pc:sldMk cId="1641243059" sldId="1954"/>
            <ac:cxnSpMk id="48" creationId="{D09E0650-0A13-F7C6-8622-D1B794366862}"/>
          </ac:cxnSpMkLst>
        </pc:cxnChg>
        <pc:cxnChg chg="del">
          <ac:chgData name="Mr. PPT" userId="6442ff2356111531" providerId="LiveId" clId="{FED48FE8-6FC8-442A-9407-A8D44D208BE9}" dt="2022-11-25T03:35:20.713" v="4011" actId="478"/>
          <ac:cxnSpMkLst>
            <pc:docMk/>
            <pc:sldMk cId="1641243059" sldId="1954"/>
            <ac:cxnSpMk id="64" creationId="{FAA5ED50-971E-B82A-C8F1-A6A0F0A1B2BF}"/>
          </ac:cxnSpMkLst>
        </pc:cxnChg>
        <pc:cxnChg chg="del mod">
          <ac:chgData name="Mr. PPT" userId="6442ff2356111531" providerId="LiveId" clId="{FED48FE8-6FC8-442A-9407-A8D44D208BE9}" dt="2022-11-25T03:35:20.713" v="4011" actId="478"/>
          <ac:cxnSpMkLst>
            <pc:docMk/>
            <pc:sldMk cId="1641243059" sldId="1954"/>
            <ac:cxnSpMk id="75" creationId="{5B95F863-2FF0-8EB8-6A62-4BF522C195D9}"/>
          </ac:cxnSpMkLst>
        </pc:cxnChg>
        <pc:cxnChg chg="del">
          <ac:chgData name="Mr. PPT" userId="6442ff2356111531" providerId="LiveId" clId="{FED48FE8-6FC8-442A-9407-A8D44D208BE9}" dt="2022-11-25T03:35:20.713" v="4011" actId="478"/>
          <ac:cxnSpMkLst>
            <pc:docMk/>
            <pc:sldMk cId="1641243059" sldId="1954"/>
            <ac:cxnSpMk id="83" creationId="{13F0E5F5-6BDB-B0F1-023F-34C77ED86721}"/>
          </ac:cxnSpMkLst>
        </pc:cxnChg>
        <pc:cxnChg chg="add mod topLvl">
          <ac:chgData name="Mr. PPT" userId="6442ff2356111531" providerId="LiveId" clId="{FED48FE8-6FC8-442A-9407-A8D44D208BE9}" dt="2022-11-25T03:46:26.783" v="4220" actId="692"/>
          <ac:cxnSpMkLst>
            <pc:docMk/>
            <pc:sldMk cId="1641243059" sldId="1954"/>
            <ac:cxnSpMk id="93" creationId="{878234B6-A5A1-EC43-145F-C5309A3F46E7}"/>
          </ac:cxnSpMkLst>
        </pc:cxnChg>
      </pc:sldChg>
      <pc:sldChg chg="addSp delSp modSp add mod ord">
        <pc:chgData name="Mr. PPT" userId="6442ff2356111531" providerId="LiveId" clId="{FED48FE8-6FC8-442A-9407-A8D44D208BE9}" dt="2022-11-25T04:29:15.577" v="4497"/>
        <pc:sldMkLst>
          <pc:docMk/>
          <pc:sldMk cId="426518062" sldId="1955"/>
        </pc:sldMkLst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4" creationId="{9A78DB5C-2970-39D3-1C99-8A1AC95FDF70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5" creationId="{810C92A8-69B5-5919-47DA-0600C126E624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6" creationId="{2AAA204B-9C2F-6C17-91AD-9D7983C1A554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7" creationId="{418622D1-1BAA-DF94-8F61-B84B816BC5BE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8" creationId="{EBFEF81B-7FEF-7127-CD81-601745F52FBE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9" creationId="{B82F6975-96B3-B35D-E00E-438A3EA3C059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0" creationId="{ED78B202-67EC-2BAA-015F-A212AF06E517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1" creationId="{10227C44-180B-184A-C5A5-042B5DA5A1A6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2" creationId="{363B7D7F-B367-3089-0A79-827A9EEB6759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3" creationId="{075A1573-107E-3B31-4024-154B5B095E45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4" creationId="{E1076357-990D-C095-4497-7467A07C9673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5" creationId="{64FDD267-7E20-D423-B4A7-AD10689AE7B4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6" creationId="{C26327BF-0BA7-C912-E5FF-BB6451159536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7" creationId="{E5902C62-5C5F-81EC-5716-D22A3E6E906C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8" creationId="{E37EDB55-08DD-3F8B-7CC6-99BF02A3035A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29" creationId="{6461C966-AF30-E9D9-E542-39926A5451AA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30" creationId="{70843FB7-0E27-512B-B316-07DDB710C3AC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31" creationId="{98AFBF34-D96C-B951-C2F8-3AE8B55BAC29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32" creationId="{93DFA5A3-BBFE-5084-4693-659FE1FAA96D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33" creationId="{A0F2C983-613F-0461-D9BD-2F1D96EF8B65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34" creationId="{9B2BFCAC-CF6C-A999-69ED-8EBCE3ACE41B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35" creationId="{75FE773C-93F7-FE86-5550-A4C3F6BC372D}"/>
          </ac:spMkLst>
        </pc:spChg>
        <pc:spChg chg="mod topLvl">
          <ac:chgData name="Mr. PPT" userId="6442ff2356111531" providerId="LiveId" clId="{FED48FE8-6FC8-442A-9407-A8D44D208BE9}" dt="2022-11-25T04:16:55.750" v="4495" actId="207"/>
          <ac:spMkLst>
            <pc:docMk/>
            <pc:sldMk cId="426518062" sldId="1955"/>
            <ac:spMk id="36" creationId="{CAD97DAF-3954-ED96-35BD-CAB3F0D73BEB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37" creationId="{D402BE44-C75E-03CF-B761-36D41CDA7250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38" creationId="{74E193B3-BE3B-41AD-0FC6-84CCF78EACF0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39" creationId="{A3232D7C-80BF-CA59-208E-FAB46AF3215F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40" creationId="{F3D147E4-C0B6-4826-E312-DFC3C0AAA923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42" creationId="{8A70F537-BFE0-75AD-F441-78265CDE9FE6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43" creationId="{B3B897C8-9A4A-CE4E-3886-7D1A3F20EAFD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44" creationId="{032EF0CB-4C53-0DBB-1DB9-D8EDE3B356BE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45" creationId="{BF62CF22-1F84-C819-4919-F61D902CF4DE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47" creationId="{27CA1964-D071-F4F8-2809-34479EE44118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48" creationId="{AFE7BE1E-F160-2B60-A570-B677CFEDCEA4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49" creationId="{20F994DA-593D-4712-F427-A431DBB6111E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50" creationId="{5F2E2B08-8BA4-82BB-429E-EC1C66497956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51" creationId="{AC02768F-B648-7B98-3EB5-AC122F0D8C99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52" creationId="{B8C72DB5-9C71-8D1B-A369-C85C91BC1926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54" creationId="{9A0003CA-E5F0-EDA2-B2D5-E47F04D70CD2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55" creationId="{DA50D3AA-7400-3FE4-1776-644E41954AAA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56" creationId="{EC1727E3-E0E3-3253-AAC3-35FE25E77B42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57" creationId="{57EA4B6E-931F-9EB8-9328-0751BE35D374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58" creationId="{D0E40582-0A57-E90F-0620-6595C44B6576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62" creationId="{79B6FA44-4778-9C5D-BB31-A3164D75387D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63" creationId="{913685D6-40C3-757F-AFAE-02891ECB5D7A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64" creationId="{42CEE8CB-1834-C4F6-1074-AE1EAA559D46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65" creationId="{4491F789-B7DB-BD30-0173-A5D1B2946AE9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66" creationId="{FC1047BA-92E3-C65B-5035-C1B651960419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68" creationId="{2F65912F-F321-168C-D01C-30B3D3C4F974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69" creationId="{EE4B02CA-F506-39D1-A136-0F7051AFDB4A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71" creationId="{6AD02452-DE45-0788-8180-1ECFB0100644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72" creationId="{1574CDEC-9943-6327-15CB-7FEFC7ED8F5E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73" creationId="{D250D880-7FE0-C57D-D9B9-EEFF7F8E676C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74" creationId="{32691E11-C4DB-F525-DA8E-6A9DE336E582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75" creationId="{46AEF86B-708A-A25D-0A7E-2C18FCCCC66D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76" creationId="{F88E18F0-D3F2-0663-67AB-9E46DA1C3AB6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77" creationId="{7EDE2068-3D7D-6F05-E7B7-A3C8825B5F4A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78" creationId="{026A1520-65FD-48FA-C384-11D5EAF51E80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79" creationId="{29FA2218-DE29-9F47-B886-EAEA984F703C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81" creationId="{7FA08E89-0D54-CC4D-2C5B-6E123088770A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82" creationId="{CBAE81CD-521A-7C54-1DEF-4D83BB77A988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83" creationId="{0659AF88-F2B3-54DF-9445-4A35C6FCB8CC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84" creationId="{A674C26F-28EC-CC0F-093C-2653E75AD3F4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85" creationId="{9E5149BB-C5EA-A54D-32C3-96C274925D90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86" creationId="{A0D46537-A1D2-C041-1B31-AC5ED88B5C01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87" creationId="{FE2BF3C5-138B-516E-AADA-4B01F657DAEC}"/>
          </ac:spMkLst>
        </pc:spChg>
        <pc:spChg chg="del">
          <ac:chgData name="Mr. PPT" userId="6442ff2356111531" providerId="LiveId" clId="{FED48FE8-6FC8-442A-9407-A8D44D208BE9}" dt="2022-11-25T04:05:37.328" v="4224" actId="478"/>
          <ac:spMkLst>
            <pc:docMk/>
            <pc:sldMk cId="426518062" sldId="1955"/>
            <ac:spMk id="88" creationId="{1E4E9082-7AE7-65C0-CC42-86BD40F52116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89" creationId="{668E15EE-DDD5-7C64-ADCC-DF2E86995B51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90" creationId="{717D4F5F-F7B0-5A09-445C-0F3AFC86D146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91" creationId="{B43A0314-832F-81FE-C7C3-D27A84B4D41A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94" creationId="{EBEA30A4-09BB-7D55-3086-9844AFDA6E06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95" creationId="{17317FB0-5424-C044-D4E7-161287D767E1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96" creationId="{3768E199-90A4-0E27-5257-A47C49EF6384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97" creationId="{6A0F0034-BB2B-4726-5406-02EBC4032117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98" creationId="{80701D67-F966-B4DF-9820-4A15EECA8392}"/>
          </ac:spMkLst>
        </pc:spChg>
        <pc:spChg chg="del">
          <ac:chgData name="Mr. PPT" userId="6442ff2356111531" providerId="LiveId" clId="{FED48FE8-6FC8-442A-9407-A8D44D208BE9}" dt="2022-11-25T04:05:33.839" v="4223" actId="478"/>
          <ac:spMkLst>
            <pc:docMk/>
            <pc:sldMk cId="426518062" sldId="1955"/>
            <ac:spMk id="99" creationId="{6317F246-FD8C-B287-207C-FD091B7A4A2E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00" creationId="{0CDE5C91-D1BB-861B-7A9E-B68391B50DA5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01" creationId="{6ACF5328-E166-91DF-2E7D-0888490D38AF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03" creationId="{CDF51B78-262D-2707-DD0D-C1B65219ADF8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04" creationId="{4DE12705-4FC3-E26E-95E5-E3DCD9E3CED8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05" creationId="{8E781F17-E6A0-2075-1FC6-5835EA14D2D8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06" creationId="{F397190D-473F-673B-AE2D-9D9284555A88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07" creationId="{F29F6001-7915-5B63-10FB-065992CC663A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08" creationId="{90D387FF-9F4B-0592-70A4-AFC488FC445A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09" creationId="{628C4F75-E87E-5092-9DC2-D139AFB61900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0" creationId="{FED093D5-AA30-B850-1888-D63D60DC876C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1" creationId="{ED3CFCEB-010A-26F8-0476-5496A759338B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2" creationId="{A61D3371-92A0-F1FD-6A6A-CD7CE27BFF4E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3" creationId="{30DF2359-5875-A272-BF0F-FAF97149359E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4" creationId="{36505F79-CDCE-7A80-B769-C445CE044AB3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5" creationId="{8D40C7D8-3322-6330-106F-5DAAB25BD6B0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6" creationId="{3B5728E8-C6A4-631D-4F6F-0AB1F6A2107C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7" creationId="{1E3FE0FB-41BC-FA59-64D2-18E1BAE35F17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8" creationId="{E9AAF81B-29D1-4269-ECE8-3B9404116672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19" creationId="{CEA5E1E9-45E0-AD2A-1D00-F8CE2EAF1D06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20" creationId="{6FBA03CF-3834-7EB3-A527-A1F5AE96B62F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22" creationId="{D987FC27-6B11-E852-60FD-DAE6E83E7C30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23" creationId="{37C69ECD-BA61-0B12-A36D-BD5483035A69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24" creationId="{8D088130-76DA-B682-8E3A-CCFAD568C4FE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25" creationId="{11C71C3D-5045-F642-7751-61325C2960CE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26" creationId="{40ECB15F-0CFB-D46A-B014-6CC5A282C56D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27" creationId="{3F18F644-79C3-AD06-11B7-EF3CA4F5A477}"/>
          </ac:spMkLst>
        </pc:spChg>
        <pc:spChg chg="mod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28" creationId="{A06524FA-01B0-611F-F9F8-24010CDF9B57}"/>
          </ac:spMkLst>
        </pc:spChg>
        <pc:spChg chg="mod topLvl">
          <ac:chgData name="Mr. PPT" userId="6442ff2356111531" providerId="LiveId" clId="{FED48FE8-6FC8-442A-9407-A8D44D208BE9}" dt="2022-11-25T04:16:37.591" v="4489" actId="165"/>
          <ac:spMkLst>
            <pc:docMk/>
            <pc:sldMk cId="426518062" sldId="1955"/>
            <ac:spMk id="129" creationId="{51079607-7961-A8DD-A8CF-72249EB63ADA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32" creationId="{94AE710B-431F-98C7-DFC1-5D4A6E30C027}"/>
          </ac:spMkLst>
        </pc:spChg>
        <pc:spChg chg="del mod">
          <ac:chgData name="Mr. PPT" userId="6442ff2356111531" providerId="LiveId" clId="{FED48FE8-6FC8-442A-9407-A8D44D208BE9}" dt="2022-11-25T04:09:30.480" v="4302" actId="478"/>
          <ac:spMkLst>
            <pc:docMk/>
            <pc:sldMk cId="426518062" sldId="1955"/>
            <ac:spMk id="133" creationId="{243DC6AC-AD0C-74FD-546B-F59837FCFD85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34" creationId="{ADEAA42F-5540-61C6-F716-591B2F62F54F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35" creationId="{1D2A176F-689D-C6FF-05B3-FEC314D0DD05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36" creationId="{C5B14C6A-BE18-AAF0-5DEF-BF52DE1728B1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37" creationId="{8F7C9FE6-7F47-F44C-05F1-AD7D7FEA17EC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38" creationId="{A0C74A17-2611-52BB-8A2A-4201B0B14836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39" creationId="{AE9B7F59-FE15-2547-EB9F-5652ABA61FD5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40" creationId="{F499F61C-42F6-8387-9B81-A2D7F07FF10F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41" creationId="{E06D4BF1-248B-B128-68B7-2A829B17F5E2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42" creationId="{59E34D46-B499-D794-0CBA-610D231425C7}"/>
          </ac:spMkLst>
        </pc:spChg>
        <pc:spChg chg="mod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43" creationId="{CEA06A6A-642A-0A63-6612-7DDCF2FE8B66}"/>
          </ac:spMkLst>
        </pc:spChg>
        <pc:spChg chg="mod topLvl">
          <ac:chgData name="Mr. PPT" userId="6442ff2356111531" providerId="LiveId" clId="{FED48FE8-6FC8-442A-9407-A8D44D208BE9}" dt="2022-11-25T04:11:03.764" v="4405" actId="207"/>
          <ac:spMkLst>
            <pc:docMk/>
            <pc:sldMk cId="426518062" sldId="1955"/>
            <ac:spMk id="144" creationId="{B16232EC-ABEA-730E-9332-D6D1FDFB30F2}"/>
          </ac:spMkLst>
        </pc:spChg>
        <pc:spChg chg="mod topLvl">
          <ac:chgData name="Mr. PPT" userId="6442ff2356111531" providerId="LiveId" clId="{FED48FE8-6FC8-442A-9407-A8D44D208BE9}" dt="2022-11-25T04:10:44.342" v="4400" actId="207"/>
          <ac:spMkLst>
            <pc:docMk/>
            <pc:sldMk cId="426518062" sldId="1955"/>
            <ac:spMk id="145" creationId="{529A824E-84A8-85C1-B5B4-92B4E781B544}"/>
          </ac:spMkLst>
        </pc:spChg>
        <pc:spChg chg="mod topLvl">
          <ac:chgData name="Mr. PPT" userId="6442ff2356111531" providerId="LiveId" clId="{FED48FE8-6FC8-442A-9407-A8D44D208BE9}" dt="2022-11-25T04:09:33.458" v="4305" actId="165"/>
          <ac:spMkLst>
            <pc:docMk/>
            <pc:sldMk cId="426518062" sldId="1955"/>
            <ac:spMk id="146" creationId="{367CA04A-A3FC-CE69-E092-22B589639C24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49" creationId="{77D03FD9-662C-510D-AE7E-30CEEA5714A6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0" creationId="{6162AC3B-AAFC-686F-FAB8-255D22BFB654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1" creationId="{65EF16AB-30A1-3EB8-1841-8FE6A5729E40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2" creationId="{E2BB4221-7E7E-E3A4-7606-0E7FEBAE75F7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3" creationId="{2CD6BF38-9469-E138-8385-5A26BAA60419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4" creationId="{628746D7-874F-8C6E-603E-57950855F9ED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5" creationId="{D2E50D43-1EDA-36CB-A2ED-E054BB0CB7CD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6" creationId="{65E81437-60BC-C647-86A2-737BE754246B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7" creationId="{74B72ADA-CE5D-D744-0DAB-0F713AE5AC46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8" creationId="{8A5ACC73-55AF-6CC1-AB6B-7DB28BD5367B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59" creationId="{FFCC308D-3882-968C-243F-10EABB51F954}"/>
          </ac:spMkLst>
        </pc:spChg>
        <pc:spChg chg="mod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60" creationId="{1521C53F-201C-3ECC-4AD9-A484662557C1}"/>
          </ac:spMkLst>
        </pc:spChg>
        <pc:spChg chg="mod topLvl">
          <ac:chgData name="Mr. PPT" userId="6442ff2356111531" providerId="LiveId" clId="{FED48FE8-6FC8-442A-9407-A8D44D208BE9}" dt="2022-11-25T04:11:09.906" v="4408" actId="207"/>
          <ac:spMkLst>
            <pc:docMk/>
            <pc:sldMk cId="426518062" sldId="1955"/>
            <ac:spMk id="161" creationId="{2D32CFE5-172B-AE4F-6155-36AD84DF67B2}"/>
          </ac:spMkLst>
        </pc:spChg>
        <pc:spChg chg="mod topLvl">
          <ac:chgData name="Mr. PPT" userId="6442ff2356111531" providerId="LiveId" clId="{FED48FE8-6FC8-442A-9407-A8D44D208BE9}" dt="2022-11-25T04:10:46.873" v="4401" actId="207"/>
          <ac:spMkLst>
            <pc:docMk/>
            <pc:sldMk cId="426518062" sldId="1955"/>
            <ac:spMk id="162" creationId="{40C9A140-AE8B-E00E-FBE0-D1C4FAED0946}"/>
          </ac:spMkLst>
        </pc:spChg>
        <pc:spChg chg="mod topLvl">
          <ac:chgData name="Mr. PPT" userId="6442ff2356111531" providerId="LiveId" clId="{FED48FE8-6FC8-442A-9407-A8D44D208BE9}" dt="2022-11-25T04:09:53.385" v="4313" actId="165"/>
          <ac:spMkLst>
            <pc:docMk/>
            <pc:sldMk cId="426518062" sldId="1955"/>
            <ac:spMk id="163" creationId="{4372D2B7-8463-4132-9D2E-59BE8E43FDFD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65" creationId="{1B04052F-9206-7B2C-C756-B24647A2FCC1}"/>
          </ac:spMkLst>
        </pc:spChg>
        <pc:spChg chg="del mod topLvl">
          <ac:chgData name="Mr. PPT" userId="6442ff2356111531" providerId="LiveId" clId="{FED48FE8-6FC8-442A-9407-A8D44D208BE9}" dt="2022-11-25T04:06:57.420" v="4250" actId="478"/>
          <ac:spMkLst>
            <pc:docMk/>
            <pc:sldMk cId="426518062" sldId="1955"/>
            <ac:spMk id="166" creationId="{433478B4-31E5-1E17-0879-6E52B2F8A6CD}"/>
          </ac:spMkLst>
        </pc:spChg>
        <pc:spChg chg="mod topLvl">
          <ac:chgData name="Mr. PPT" userId="6442ff2356111531" providerId="LiveId" clId="{FED48FE8-6FC8-442A-9407-A8D44D208BE9}" dt="2022-11-25T04:14:09.655" v="4471" actId="1076"/>
          <ac:spMkLst>
            <pc:docMk/>
            <pc:sldMk cId="426518062" sldId="1955"/>
            <ac:spMk id="167" creationId="{86B5BFB7-1C09-FFF4-BF98-2F333D7D006F}"/>
          </ac:spMkLst>
        </pc:spChg>
        <pc:spChg chg="del mod topLvl">
          <ac:chgData name="Mr. PPT" userId="6442ff2356111531" providerId="LiveId" clId="{FED48FE8-6FC8-442A-9407-A8D44D208BE9}" dt="2022-11-25T04:06:47.469" v="4247" actId="478"/>
          <ac:spMkLst>
            <pc:docMk/>
            <pc:sldMk cId="426518062" sldId="1955"/>
            <ac:spMk id="168" creationId="{432610E7-3721-849D-3315-BD5974D8A2DE}"/>
          </ac:spMkLst>
        </pc:spChg>
        <pc:spChg chg="del mod topLvl">
          <ac:chgData name="Mr. PPT" userId="6442ff2356111531" providerId="LiveId" clId="{FED48FE8-6FC8-442A-9407-A8D44D208BE9}" dt="2022-11-25T04:06:46.216" v="4245" actId="478"/>
          <ac:spMkLst>
            <pc:docMk/>
            <pc:sldMk cId="426518062" sldId="1955"/>
            <ac:spMk id="169" creationId="{AE0CFD58-B593-D346-DBDD-1986AD921986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70" creationId="{59F12ECA-6197-5566-FA8A-306E0CB7B151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71" creationId="{CD1BAA2D-A99E-BE10-1F68-75F497113DC1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72" creationId="{6A9AA6FE-9B6C-8057-0CC7-6E7E735021D9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73" creationId="{1C304269-3588-E344-A442-7638B0F405C2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74" creationId="{D8E97FD6-D841-A067-7A2E-A30B339FF9D9}"/>
          </ac:spMkLst>
        </pc:spChg>
        <pc:spChg chg="del mod topLvl">
          <ac:chgData name="Mr. PPT" userId="6442ff2356111531" providerId="LiveId" clId="{FED48FE8-6FC8-442A-9407-A8D44D208BE9}" dt="2022-11-25T04:06:44.677" v="4243" actId="478"/>
          <ac:spMkLst>
            <pc:docMk/>
            <pc:sldMk cId="426518062" sldId="1955"/>
            <ac:spMk id="175" creationId="{CC66DA67-224F-A6BC-6CE2-0DA6FB4B9109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77" creationId="{EADD6794-BAFD-88B1-4806-9CB34AB1DFA7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78" creationId="{31053820-A42E-DFE9-7737-A286F740B90F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79" creationId="{8914FAF7-B8DC-ED24-D914-9A90F331AD16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80" creationId="{A634638E-6F8C-AC30-0644-AFDDF952BBB0}"/>
          </ac:spMkLst>
        </pc:spChg>
        <pc:spChg chg="del mod topLvl">
          <ac:chgData name="Mr. PPT" userId="6442ff2356111531" providerId="LiveId" clId="{FED48FE8-6FC8-442A-9407-A8D44D208BE9}" dt="2022-11-25T04:06:48.572" v="4248" actId="478"/>
          <ac:spMkLst>
            <pc:docMk/>
            <pc:sldMk cId="426518062" sldId="1955"/>
            <ac:spMk id="181" creationId="{9ACDA58A-CFF9-33C8-0217-034E6162D7C9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84" creationId="{BDBB7F51-1C98-87C9-B8FC-6FD44E5B59C9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85" creationId="{01D8F98B-0DE1-5C6D-CD2B-4D900C661E06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86" creationId="{770AE7A6-B480-80D2-0694-00E354BD57B0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87" creationId="{5777A6D0-C159-C3CD-65E3-169C8F9A7589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88" creationId="{661BF9F3-84CF-1B0C-E9B5-B4280DC2F923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89" creationId="{F6695BE1-6741-5C6E-3E8E-37E5F8DF52B9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90" creationId="{0235408B-48AD-33C2-E520-09D621E598D4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91" creationId="{80ACB5C9-14CA-0554-E830-D37BFC2FEECC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92" creationId="{B653DDC8-202C-D49C-23B7-E26572ED1011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93" creationId="{AA1D3AEA-D2F0-4C1A-DC56-EAC78E7C13E9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94" creationId="{8C3A93F4-510E-F0E5-E3D4-FC908C0F63CD}"/>
          </ac:spMkLst>
        </pc:spChg>
        <pc:spChg chg="mod">
          <ac:chgData name="Mr. PPT" userId="6442ff2356111531" providerId="LiveId" clId="{FED48FE8-6FC8-442A-9407-A8D44D208BE9}" dt="2022-11-25T04:07:00.357" v="4253" actId="165"/>
          <ac:spMkLst>
            <pc:docMk/>
            <pc:sldMk cId="426518062" sldId="1955"/>
            <ac:spMk id="195" creationId="{0BC2B757-D15C-6B60-DF57-DAE4BCF85F0C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96" creationId="{08C6B129-F2D7-0749-E310-B1F0F067D8C9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97" creationId="{C53007D6-6DFA-442B-CA50-92842702CAA4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98" creationId="{1B581B00-6D97-38B5-2FC2-94AE2B965AAC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199" creationId="{05D5CF25-6002-4275-4D78-9A7F181B6668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00" creationId="{39790E9E-9B1D-B93B-C977-34EE2E3F662E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01" creationId="{C931E754-9E67-8728-5783-105545DF85BA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02" creationId="{3BA347CF-318E-FADA-4053-71F7AFF5BB0E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05" creationId="{1C4CC90B-4418-C939-241B-E52D107D4393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06" creationId="{5E174197-BD02-D011-3BC9-BD6144620420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07" creationId="{F6EC271A-A938-EDE8-9A55-C6C04AF6F537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08" creationId="{1345242A-9E74-09B7-DCAA-EF012511C618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09" creationId="{AC8AE55F-6F47-289D-84AC-A6286C791AEC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0" creationId="{76DBBF79-0115-F005-67F2-B1B81F4B43F2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1" creationId="{0F201E5F-43E4-BF5D-61CE-64AEDAD159D9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2" creationId="{2AC1D4ED-A802-25C7-C876-F2FA6FAB7666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3" creationId="{04DB4D68-454B-853F-6762-5F1E43319666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4" creationId="{3D392561-CBDB-3F84-AD5E-02454D47DF51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5" creationId="{9A45134B-4B4A-09AC-6346-31BC27180A3C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6" creationId="{FA225C60-A098-044B-2856-4998554AE880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7" creationId="{55C78932-7D76-1D01-AA20-DBC698C11EA2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8" creationId="{0401DEAD-B90E-F0E6-E7FD-D02A803DE9EA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19" creationId="{DC112F55-E6E7-B9D3-191F-088F2407B5D2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20" creationId="{EB4D5E81-CADE-2A82-C402-C03D91E2FAE5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21" creationId="{7C20D1BF-6525-7AE8-F09C-D52B22F0261F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22" creationId="{406672FB-B8D8-994F-0EDE-1A3D929F714F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23" creationId="{44CCE0A3-E053-2C80-DD03-1CDD4A40F2D5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24" creationId="{3CBC0F65-0B2E-925A-158D-E3F74215C7D6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25" creationId="{7D42C7D5-7FF3-5308-3AD0-7BFF2469E544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26" creationId="{0EBC99F4-DA00-FF90-FE54-E18F4B784A8F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27" creationId="{87077089-9D1C-7683-08DC-8A85804363C1}"/>
          </ac:spMkLst>
        </pc:spChg>
        <pc:spChg chg="mod topLvl">
          <ac:chgData name="Mr. PPT" userId="6442ff2356111531" providerId="LiveId" clId="{FED48FE8-6FC8-442A-9407-A8D44D208BE9}" dt="2022-11-25T04:14:21.439" v="4473" actId="1076"/>
          <ac:spMkLst>
            <pc:docMk/>
            <pc:sldMk cId="426518062" sldId="1955"/>
            <ac:spMk id="228" creationId="{B4A0B031-CCDA-A01E-3329-7F0C6FE93748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29" creationId="{847E87DF-0AD3-81DB-73E5-E555DA2D082D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30" creationId="{65FF3840-5843-61AC-C3B0-9F3A2946ECE7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31" creationId="{656E35ED-93ED-663D-7BD5-08CAEE0D0364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32" creationId="{533328D0-1082-3EA9-3AA9-77DDC26B8419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33" creationId="{45DA8D75-1DA9-92B3-3880-1E94B321C79D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34" creationId="{88A5CC92-CF87-6467-FEEC-91B5112037AD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35" creationId="{1D9A5302-6183-F315-AE94-86EFE28EF81F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37" creationId="{993C6ECB-255F-E509-E6E6-231235798642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38" creationId="{0819555D-C5D4-901A-AED0-40C78D256388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39" creationId="{1A3A5EF5-8A74-C157-A278-81C38BD4E342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40" creationId="{93A28C2C-BE77-F657-3273-66CE1A22DB72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41" creationId="{0B9BE754-1D23-548D-D253-7E0EAB665134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42" creationId="{4F8E3C03-6C2B-1647-B354-EECD233772E0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43" creationId="{030A9A1D-5CEC-B5F9-4BA2-32D851F8F63D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44" creationId="{00996FCE-C933-311D-8C8E-D3968DE602DB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46" creationId="{18234E34-A7DC-DDF5-1D38-B9CDF9B05C62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47" creationId="{2958C6D0-9613-AED9-691F-EB3D78A3341A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48" creationId="{622C8150-1F10-9298-BA9B-2D6333294B8E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49" creationId="{9179B98E-27A5-0180-0671-3077722113E3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50" creationId="{6F7D0A76-F6E4-7444-A2DF-B94346EC4EA9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51" creationId="{BB8904FF-8C91-369A-C08B-B34E98AA5933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52" creationId="{374C3080-0FCD-8B30-126D-6F62A9D26CF7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53" creationId="{10DE8EAC-A490-885B-DEC0-E9485A91E97D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54" creationId="{A8860878-11EE-38D1-7F51-EA5836460A70}"/>
          </ac:spMkLst>
        </pc:spChg>
        <pc:spChg chg="mod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55" creationId="{919A9520-C7FD-3CD3-8730-54E3FF999A40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56" creationId="{DC34923D-2DAD-A3F6-1D12-F061FF20D2F6}"/>
          </ac:spMkLst>
        </pc:spChg>
        <pc:spChg chg="mod topLvl">
          <ac:chgData name="Mr. PPT" userId="6442ff2356111531" providerId="LiveId" clId="{FED48FE8-6FC8-442A-9407-A8D44D208BE9}" dt="2022-11-25T04:09:43.759" v="4310" actId="165"/>
          <ac:spMkLst>
            <pc:docMk/>
            <pc:sldMk cId="426518062" sldId="1955"/>
            <ac:spMk id="257" creationId="{727992A4-D662-EB6D-C43A-0C06A1D5DBBB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59" creationId="{179D43F2-9B74-E3CE-BF8D-E54B9C57903C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60" creationId="{820BEC58-576D-294B-EEC7-B5473AEE2A75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61" creationId="{8C3D644F-C486-1E7F-B011-0AA035A012A6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62" creationId="{7F855635-F1FD-84AE-6A50-7DDA3A5C2268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63" creationId="{C5C06B20-476A-80A5-A9BC-3FBCE8135EE5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64" creationId="{CEC664EF-12DB-9F8C-31F2-C3D386643BE6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65" creationId="{ECA65BE3-1669-50ED-A41E-5C67DFFDAB6A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66" creationId="{8DA5FA42-1CA2-2E1C-74C0-7A54A9B2D2DF}"/>
          </ac:spMkLst>
        </pc:spChg>
        <pc:spChg chg="del mod topLvl">
          <ac:chgData name="Mr. PPT" userId="6442ff2356111531" providerId="LiveId" clId="{FED48FE8-6FC8-442A-9407-A8D44D208BE9}" dt="2022-11-25T04:10:11.452" v="4320" actId="478"/>
          <ac:spMkLst>
            <pc:docMk/>
            <pc:sldMk cId="426518062" sldId="1955"/>
            <ac:spMk id="268" creationId="{1BBC14A3-BC58-9AFD-07EA-2C263A361B2A}"/>
          </ac:spMkLst>
        </pc:spChg>
        <pc:spChg chg="mod topLvl">
          <ac:chgData name="Mr. PPT" userId="6442ff2356111531" providerId="LiveId" clId="{FED48FE8-6FC8-442A-9407-A8D44D208BE9}" dt="2022-11-25T04:12:34.304" v="4433" actId="207"/>
          <ac:spMkLst>
            <pc:docMk/>
            <pc:sldMk cId="426518062" sldId="1955"/>
            <ac:spMk id="269" creationId="{5CE63246-C6E6-F175-2BFC-9F980F038732}"/>
          </ac:spMkLst>
        </pc:spChg>
        <pc:spChg chg="mod topLvl">
          <ac:chgData name="Mr. PPT" userId="6442ff2356111531" providerId="LiveId" clId="{FED48FE8-6FC8-442A-9407-A8D44D208BE9}" dt="2022-11-25T04:11:30.291" v="4416" actId="207"/>
          <ac:spMkLst>
            <pc:docMk/>
            <pc:sldMk cId="426518062" sldId="1955"/>
            <ac:spMk id="271" creationId="{4546066C-0B41-CDDB-0A9C-B58AB98E94AE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72" creationId="{BFD7FCB1-CA95-910B-8664-3931C1B542AD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73" creationId="{B00D4BBD-25C8-9DD6-5DE7-D62685D24608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74" creationId="{0E293067-51F4-14B7-4B52-FD7B37A541DB}"/>
          </ac:spMkLst>
        </pc:spChg>
        <pc:spChg chg="mod topLvl">
          <ac:chgData name="Mr. PPT" userId="6442ff2356111531" providerId="LiveId" clId="{FED48FE8-6FC8-442A-9407-A8D44D208BE9}" dt="2022-11-25T04:11:45.291" v="4420" actId="207"/>
          <ac:spMkLst>
            <pc:docMk/>
            <pc:sldMk cId="426518062" sldId="1955"/>
            <ac:spMk id="275" creationId="{CE23B960-F771-1BEB-C32A-15D4DF268C8F}"/>
          </ac:spMkLst>
        </pc:spChg>
        <pc:spChg chg="mod topLvl">
          <ac:chgData name="Mr. PPT" userId="6442ff2356111531" providerId="LiveId" clId="{FED48FE8-6FC8-442A-9407-A8D44D208BE9}" dt="2022-11-25T04:11:53.177" v="4423" actId="207"/>
          <ac:spMkLst>
            <pc:docMk/>
            <pc:sldMk cId="426518062" sldId="1955"/>
            <ac:spMk id="276" creationId="{6EDA42B0-84B1-D2CB-3297-623CD4E74E65}"/>
          </ac:spMkLst>
        </pc:spChg>
        <pc:spChg chg="mod topLvl">
          <ac:chgData name="Mr. PPT" userId="6442ff2356111531" providerId="LiveId" clId="{FED48FE8-6FC8-442A-9407-A8D44D208BE9}" dt="2022-11-25T04:11:59.482" v="4426" actId="207"/>
          <ac:spMkLst>
            <pc:docMk/>
            <pc:sldMk cId="426518062" sldId="1955"/>
            <ac:spMk id="277" creationId="{687375A0-7359-A6AD-5154-620963354ECE}"/>
          </ac:spMkLst>
        </pc:spChg>
        <pc:spChg chg="del mod topLvl">
          <ac:chgData name="Mr. PPT" userId="6442ff2356111531" providerId="LiveId" clId="{FED48FE8-6FC8-442A-9407-A8D44D208BE9}" dt="2022-11-25T04:12:30.981" v="4432" actId="478"/>
          <ac:spMkLst>
            <pc:docMk/>
            <pc:sldMk cId="426518062" sldId="1955"/>
            <ac:spMk id="278" creationId="{C84A6340-9714-6245-F9C5-69B1A3244E12}"/>
          </ac:spMkLst>
        </pc:spChg>
        <pc:spChg chg="mod topLvl">
          <ac:chgData name="Mr. PPT" userId="6442ff2356111531" providerId="LiveId" clId="{FED48FE8-6FC8-442A-9407-A8D44D208BE9}" dt="2022-11-25T04:12:24.846" v="4430" actId="207"/>
          <ac:spMkLst>
            <pc:docMk/>
            <pc:sldMk cId="426518062" sldId="1955"/>
            <ac:spMk id="279" creationId="{D95514D6-67C2-B2EB-507B-C176DDAA2CDC}"/>
          </ac:spMkLst>
        </pc:spChg>
        <pc:spChg chg="del mod topLvl">
          <ac:chgData name="Mr. PPT" userId="6442ff2356111531" providerId="LiveId" clId="{FED48FE8-6FC8-442A-9407-A8D44D208BE9}" dt="2022-11-25T04:06:39.221" v="4240" actId="478"/>
          <ac:spMkLst>
            <pc:docMk/>
            <pc:sldMk cId="426518062" sldId="1955"/>
            <ac:spMk id="280" creationId="{521356E4-13BA-1EEF-5D0C-7682C9B6C447}"/>
          </ac:spMkLst>
        </pc:spChg>
        <pc:spChg chg="del mod topLvl">
          <ac:chgData name="Mr. PPT" userId="6442ff2356111531" providerId="LiveId" clId="{FED48FE8-6FC8-442A-9407-A8D44D208BE9}" dt="2022-11-25T04:08:59.802" v="4288" actId="478"/>
          <ac:spMkLst>
            <pc:docMk/>
            <pc:sldMk cId="426518062" sldId="1955"/>
            <ac:spMk id="283" creationId="{9965F6BB-0148-D154-605E-10A516336A0D}"/>
          </ac:spMkLst>
        </pc:spChg>
        <pc:spChg chg="del mod topLvl">
          <ac:chgData name="Mr. PPT" userId="6442ff2356111531" providerId="LiveId" clId="{FED48FE8-6FC8-442A-9407-A8D44D208BE9}" dt="2022-11-25T04:08:58.816" v="4287" actId="478"/>
          <ac:spMkLst>
            <pc:docMk/>
            <pc:sldMk cId="426518062" sldId="1955"/>
            <ac:spMk id="284" creationId="{F5A7DC83-6F72-F9CF-9493-01AB8C77334C}"/>
          </ac:spMkLst>
        </pc:spChg>
        <pc:spChg chg="del mod topLvl">
          <ac:chgData name="Mr. PPT" userId="6442ff2356111531" providerId="LiveId" clId="{FED48FE8-6FC8-442A-9407-A8D44D208BE9}" dt="2022-11-25T04:08:58.005" v="4286" actId="478"/>
          <ac:spMkLst>
            <pc:docMk/>
            <pc:sldMk cId="426518062" sldId="1955"/>
            <ac:spMk id="285" creationId="{8CFED627-7D79-9CEC-2C12-CB0C87D5B0A2}"/>
          </ac:spMkLst>
        </pc:spChg>
        <pc:spChg chg="del mod topLvl">
          <ac:chgData name="Mr. PPT" userId="6442ff2356111531" providerId="LiveId" clId="{FED48FE8-6FC8-442A-9407-A8D44D208BE9}" dt="2022-11-25T04:08:54.039" v="4281" actId="478"/>
          <ac:spMkLst>
            <pc:docMk/>
            <pc:sldMk cId="426518062" sldId="1955"/>
            <ac:spMk id="286" creationId="{C641C44C-39E3-BCD6-A121-63CC40FE41B5}"/>
          </ac:spMkLst>
        </pc:spChg>
        <pc:spChg chg="del mod topLvl">
          <ac:chgData name="Mr. PPT" userId="6442ff2356111531" providerId="LiveId" clId="{FED48FE8-6FC8-442A-9407-A8D44D208BE9}" dt="2022-11-25T04:08:55.176" v="4283" actId="478"/>
          <ac:spMkLst>
            <pc:docMk/>
            <pc:sldMk cId="426518062" sldId="1955"/>
            <ac:spMk id="287" creationId="{9B0AE7C2-0A5B-6B6C-9EFB-64E7D7230717}"/>
          </ac:spMkLst>
        </pc:spChg>
        <pc:spChg chg="del mod topLvl">
          <ac:chgData name="Mr. PPT" userId="6442ff2356111531" providerId="LiveId" clId="{FED48FE8-6FC8-442A-9407-A8D44D208BE9}" dt="2022-11-25T04:08:56.118" v="4284" actId="478"/>
          <ac:spMkLst>
            <pc:docMk/>
            <pc:sldMk cId="426518062" sldId="1955"/>
            <ac:spMk id="288" creationId="{4E940FCA-FAD8-4E5E-6AB1-E7B48D6AD4B6}"/>
          </ac:spMkLst>
        </pc:spChg>
        <pc:spChg chg="del mod topLvl">
          <ac:chgData name="Mr. PPT" userId="6442ff2356111531" providerId="LiveId" clId="{FED48FE8-6FC8-442A-9407-A8D44D208BE9}" dt="2022-11-25T04:08:57.238" v="4285" actId="478"/>
          <ac:spMkLst>
            <pc:docMk/>
            <pc:sldMk cId="426518062" sldId="1955"/>
            <ac:spMk id="289" creationId="{383E6DDD-ABE4-4CCA-0DD4-6181D739C02F}"/>
          </ac:spMkLst>
        </pc:spChg>
        <pc:spChg chg="del mod topLvl">
          <ac:chgData name="Mr. PPT" userId="6442ff2356111531" providerId="LiveId" clId="{FED48FE8-6FC8-442A-9407-A8D44D208BE9}" dt="2022-11-25T04:09:01.967" v="4290" actId="478"/>
          <ac:spMkLst>
            <pc:docMk/>
            <pc:sldMk cId="426518062" sldId="1955"/>
            <ac:spMk id="290" creationId="{C53AA4BE-8076-7896-E385-6D5230C98000}"/>
          </ac:spMkLst>
        </pc:spChg>
        <pc:spChg chg="del mod topLvl">
          <ac:chgData name="Mr. PPT" userId="6442ff2356111531" providerId="LiveId" clId="{FED48FE8-6FC8-442A-9407-A8D44D208BE9}" dt="2022-11-25T04:09:00.853" v="4289" actId="478"/>
          <ac:spMkLst>
            <pc:docMk/>
            <pc:sldMk cId="426518062" sldId="1955"/>
            <ac:spMk id="291" creationId="{AEE5EF0E-5AA1-2B75-99F5-7E29370C2546}"/>
          </ac:spMkLst>
        </pc:spChg>
        <pc:spChg chg="del mod topLvl">
          <ac:chgData name="Mr. PPT" userId="6442ff2356111531" providerId="LiveId" clId="{FED48FE8-6FC8-442A-9407-A8D44D208BE9}" dt="2022-11-25T04:09:13.036" v="4298" actId="478"/>
          <ac:spMkLst>
            <pc:docMk/>
            <pc:sldMk cId="426518062" sldId="1955"/>
            <ac:spMk id="292" creationId="{5FA879D7-0E1F-04D5-9489-C7694C72CCB0}"/>
          </ac:spMkLst>
        </pc:spChg>
        <pc:spChg chg="mod topLvl">
          <ac:chgData name="Mr. PPT" userId="6442ff2356111531" providerId="LiveId" clId="{FED48FE8-6FC8-442A-9407-A8D44D208BE9}" dt="2022-11-25T04:16:18.900" v="4486" actId="207"/>
          <ac:spMkLst>
            <pc:docMk/>
            <pc:sldMk cId="426518062" sldId="1955"/>
            <ac:spMk id="293" creationId="{D892E182-FA3F-D891-22B3-51D058B4BB3D}"/>
          </ac:spMkLst>
        </pc:spChg>
        <pc:spChg chg="mod topLvl">
          <ac:chgData name="Mr. PPT" userId="6442ff2356111531" providerId="LiveId" clId="{FED48FE8-6FC8-442A-9407-A8D44D208BE9}" dt="2022-11-25T04:09:07.198" v="4294" actId="1076"/>
          <ac:spMkLst>
            <pc:docMk/>
            <pc:sldMk cId="426518062" sldId="1955"/>
            <ac:spMk id="294" creationId="{71F3986E-7D7D-9FF0-5253-C9720DCAB9A1}"/>
          </ac:spMkLst>
        </pc:spChg>
        <pc:spChg chg="add del mod topLvl">
          <ac:chgData name="Mr. PPT" userId="6442ff2356111531" providerId="LiveId" clId="{FED48FE8-6FC8-442A-9407-A8D44D208BE9}" dt="2022-11-25T04:16:12.321" v="4483" actId="1076"/>
          <ac:spMkLst>
            <pc:docMk/>
            <pc:sldMk cId="426518062" sldId="1955"/>
            <ac:spMk id="295" creationId="{1082D229-78C4-EA1F-E15D-C6763C0F817C}"/>
          </ac:spMkLst>
        </pc:spChg>
        <pc:spChg chg="mod topLvl">
          <ac:chgData name="Mr. PPT" userId="6442ff2356111531" providerId="LiveId" clId="{FED48FE8-6FC8-442A-9407-A8D44D208BE9}" dt="2022-11-25T04:16:09.630" v="4481" actId="1076"/>
          <ac:spMkLst>
            <pc:docMk/>
            <pc:sldMk cId="426518062" sldId="1955"/>
            <ac:spMk id="296" creationId="{84D924A1-488D-E52F-EBB9-A8CA58CCBA23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97" creationId="{F22B3019-1671-097B-B32E-14810CD21994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98" creationId="{8D3742BC-55B6-0613-9B86-869F1A0BC388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299" creationId="{0749F2FA-66F5-3EE2-B9AB-FE446A76B289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00" creationId="{3875DE93-FF35-D7C1-FD54-88506DFC934F}"/>
          </ac:spMkLst>
        </pc:spChg>
        <pc:spChg chg="mod topLvl">
          <ac:chgData name="Mr. PPT" userId="6442ff2356111531" providerId="LiveId" clId="{FED48FE8-6FC8-442A-9407-A8D44D208BE9}" dt="2022-11-25T04:15:50.871" v="4479" actId="207"/>
          <ac:spMkLst>
            <pc:docMk/>
            <pc:sldMk cId="426518062" sldId="1955"/>
            <ac:spMk id="302" creationId="{7D794BC2-D7C3-F11A-32B2-F07F5388FCAE}"/>
          </ac:spMkLst>
        </pc:spChg>
        <pc:spChg chg="mod topLvl">
          <ac:chgData name="Mr. PPT" userId="6442ff2356111531" providerId="LiveId" clId="{FED48FE8-6FC8-442A-9407-A8D44D208BE9}" dt="2022-11-25T04:10:52.077" v="4402" actId="207"/>
          <ac:spMkLst>
            <pc:docMk/>
            <pc:sldMk cId="426518062" sldId="1955"/>
            <ac:spMk id="303" creationId="{2B6FFFF9-8CCC-DFEC-B023-2456D4726B5E}"/>
          </ac:spMkLst>
        </pc:spChg>
        <pc:spChg chg="mod topLvl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04" creationId="{1A17EC17-E4BF-9467-75A9-D8EF83EA9793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06" creationId="{EE059EBC-EE63-C76B-D333-6C57DFC55737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07" creationId="{A1A57A5A-615B-63CB-B5EC-A515CE5C0EF2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08" creationId="{3EAA9A9D-F285-78AA-3977-20787CA3FED4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09" creationId="{44DEC966-C951-552A-F412-6443546223F3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0" creationId="{86767D07-1B65-24C0-BDD4-9031F8D3E9F7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1" creationId="{B0144018-0C0D-71D4-06FC-E8EF506F4EFA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2" creationId="{C9ADDA32-9B7C-5AAA-484C-AE4667E46A49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3" creationId="{7776AD21-4B45-73F1-54BD-9D58A0353E12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4" creationId="{FDF1A2F3-8BDC-20A0-80C7-C0A3CD7F55FD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5" creationId="{DB7B7F34-A968-2549-64B9-E5114C694F95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6" creationId="{5A90E4CC-4980-9C50-806A-A99F2CB30432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7" creationId="{2AAD618C-E009-BDED-27B1-76BA7C6CF13E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8" creationId="{2796395C-3437-DDDB-CB83-9EC2BCFD7DB7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19" creationId="{A27F913B-2483-FA4D-B9A7-85AA2F7EC18C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20" creationId="{16C92016-1BFE-6DBD-8F16-12C31BB224C2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21" creationId="{13B62135-E225-3D49-D8E4-532FEDAFA4E2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22" creationId="{BF5E30B0-15E8-1BC8-DCAB-CD38ED34634A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23" creationId="{6608BC1B-E36D-3A7A-CB85-AC8A64547759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24" creationId="{CD4BDDE6-912F-634B-0818-DF77B42D1505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25" creationId="{B46799A9-0A7E-D0CB-EFA1-9182EC69CE61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26" creationId="{1801B260-ED17-EADB-4855-272B9EC00F64}"/>
          </ac:spMkLst>
        </pc:spChg>
        <pc:spChg chg="mod">
          <ac:chgData name="Mr. PPT" userId="6442ff2356111531" providerId="LiveId" clId="{FED48FE8-6FC8-442A-9407-A8D44D208BE9}" dt="2022-11-25T04:08:47.372" v="4278" actId="165"/>
          <ac:spMkLst>
            <pc:docMk/>
            <pc:sldMk cId="426518062" sldId="1955"/>
            <ac:spMk id="327" creationId="{EDE016F4-2371-81FA-13EF-4A5391376215}"/>
          </ac:spMkLst>
        </pc:spChg>
        <pc:spChg chg="mod topLvl">
          <ac:chgData name="Mr. PPT" userId="6442ff2356111531" providerId="LiveId" clId="{FED48FE8-6FC8-442A-9407-A8D44D208BE9}" dt="2022-11-25T04:15:38.999" v="4475" actId="1076"/>
          <ac:spMkLst>
            <pc:docMk/>
            <pc:sldMk cId="426518062" sldId="1955"/>
            <ac:spMk id="328" creationId="{3660399E-FCE5-2094-2866-3B77F5740AF1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36" creationId="{0A465DC8-2A37-7A88-E24B-D1CF4B11C0D9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37" creationId="{F26142AB-5448-C61A-3DFC-99ACD768845C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38" creationId="{BCE50E6F-B018-EEC3-7643-63631083B056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39" creationId="{CC5CA66B-ABA0-BA36-79E6-06AE721186C1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40" creationId="{AC3D89F0-9A9D-4621-EBF9-5B761D250466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41" creationId="{BE6D42CC-27F9-40EE-B39D-792D49C10D50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42" creationId="{9A8C5D26-0EBA-3CE4-462B-73BB7D859BFD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43" creationId="{CC903C89-29A1-07E3-4A9E-9DAD8A9269D6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44" creationId="{8B968DD9-B62D-9205-EB8B-4E222ADDCDD6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45" creationId="{9B59EF28-8CF8-1E19-2F59-D6587ECA7180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46" creationId="{91D2E385-E5A3-D566-A4E4-EBA1F886F6DF}"/>
          </ac:spMkLst>
        </pc:spChg>
        <pc:spChg chg="mod">
          <ac:chgData name="Mr. PPT" userId="6442ff2356111531" providerId="LiveId" clId="{FED48FE8-6FC8-442A-9407-A8D44D208BE9}" dt="2022-11-25T04:13:03.118" v="4446" actId="165"/>
          <ac:spMkLst>
            <pc:docMk/>
            <pc:sldMk cId="426518062" sldId="1955"/>
            <ac:spMk id="347" creationId="{ACED6DB0-F8CF-261C-56B9-1FFE3EC92210}"/>
          </ac:spMkLst>
        </pc:spChg>
        <pc:spChg chg="mod topLvl">
          <ac:chgData name="Mr. PPT" userId="6442ff2356111531" providerId="LiveId" clId="{FED48FE8-6FC8-442A-9407-A8D44D208BE9}" dt="2022-11-25T04:13:42.487" v="4466" actId="207"/>
          <ac:spMkLst>
            <pc:docMk/>
            <pc:sldMk cId="426518062" sldId="1955"/>
            <ac:spMk id="348" creationId="{62495379-9A4B-DA9A-77B0-A5D1BDF6951C}"/>
          </ac:spMkLst>
        </pc:spChg>
        <pc:spChg chg="del mod topLvl">
          <ac:chgData name="Mr. PPT" userId="6442ff2356111531" providerId="LiveId" clId="{FED48FE8-6FC8-442A-9407-A8D44D208BE9}" dt="2022-11-25T04:13:08.909" v="4450" actId="478"/>
          <ac:spMkLst>
            <pc:docMk/>
            <pc:sldMk cId="426518062" sldId="1955"/>
            <ac:spMk id="349" creationId="{A1A0D8B9-B50A-4601-CBB9-2471C4BE7418}"/>
          </ac:spMkLst>
        </pc:spChg>
        <pc:spChg chg="mod topLvl">
          <ac:chgData name="Mr. PPT" userId="6442ff2356111531" providerId="LiveId" clId="{FED48FE8-6FC8-442A-9407-A8D44D208BE9}" dt="2022-11-25T04:13:49.965" v="4467" actId="207"/>
          <ac:spMkLst>
            <pc:docMk/>
            <pc:sldMk cId="426518062" sldId="1955"/>
            <ac:spMk id="352" creationId="{564309FA-C2A2-2933-881D-340763689752}"/>
          </ac:spMkLst>
        </pc:spChg>
        <pc:spChg chg="mod topLvl">
          <ac:chgData name="Mr. PPT" userId="6442ff2356111531" providerId="LiveId" clId="{FED48FE8-6FC8-442A-9407-A8D44D208BE9}" dt="2022-11-25T04:13:42.487" v="4466" actId="207"/>
          <ac:spMkLst>
            <pc:docMk/>
            <pc:sldMk cId="426518062" sldId="1955"/>
            <ac:spMk id="353" creationId="{7B30FE2D-17B7-579C-8ED6-6741ADA1F029}"/>
          </ac:spMkLst>
        </pc:spChg>
        <pc:spChg chg="del mod">
          <ac:chgData name="Mr. PPT" userId="6442ff2356111531" providerId="LiveId" clId="{FED48FE8-6FC8-442A-9407-A8D44D208BE9}" dt="2022-11-25T04:12:52.673" v="4438" actId="478"/>
          <ac:spMkLst>
            <pc:docMk/>
            <pc:sldMk cId="426518062" sldId="1955"/>
            <ac:spMk id="355" creationId="{7B82E422-1234-CFC5-031F-C24547C4487A}"/>
          </ac:spMkLst>
        </pc:spChg>
        <pc:spChg chg="del mod topLvl">
          <ac:chgData name="Mr. PPT" userId="6442ff2356111531" providerId="LiveId" clId="{FED48FE8-6FC8-442A-9407-A8D44D208BE9}" dt="2022-11-25T04:13:22.588" v="4460" actId="478"/>
          <ac:spMkLst>
            <pc:docMk/>
            <pc:sldMk cId="426518062" sldId="1955"/>
            <ac:spMk id="356" creationId="{F0958BAA-D8AB-B218-E16B-05B6F4AC51BA}"/>
          </ac:spMkLst>
        </pc:spChg>
        <pc:spChg chg="mod topLvl">
          <ac:chgData name="Mr. PPT" userId="6442ff2356111531" providerId="LiveId" clId="{FED48FE8-6FC8-442A-9407-A8D44D208BE9}" dt="2022-11-25T04:13:53.321" v="4468" actId="207"/>
          <ac:spMkLst>
            <pc:docMk/>
            <pc:sldMk cId="426518062" sldId="1955"/>
            <ac:spMk id="357" creationId="{EA5932A0-0DFC-8EBB-65F8-FA7D243094D5}"/>
          </ac:spMkLst>
        </pc:spChg>
        <pc:spChg chg="mod">
          <ac:chgData name="Mr. PPT" userId="6442ff2356111531" providerId="LiveId" clId="{FED48FE8-6FC8-442A-9407-A8D44D208BE9}" dt="2022-11-25T04:13:58.470" v="4469" actId="207"/>
          <ac:spMkLst>
            <pc:docMk/>
            <pc:sldMk cId="426518062" sldId="1955"/>
            <ac:spMk id="359" creationId="{6D6BB52A-EECC-72AF-584F-D0450B719A9A}"/>
          </ac:spMkLst>
        </pc:spChg>
        <pc:spChg chg="mod">
          <ac:chgData name="Mr. PPT" userId="6442ff2356111531" providerId="LiveId" clId="{FED48FE8-6FC8-442A-9407-A8D44D208BE9}" dt="2022-11-25T04:13:58.470" v="4469" actId="207"/>
          <ac:spMkLst>
            <pc:docMk/>
            <pc:sldMk cId="426518062" sldId="1955"/>
            <ac:spMk id="360" creationId="{8071E579-AB22-5BF1-A504-60D616E632E3}"/>
          </ac:spMkLst>
        </pc:spChg>
        <pc:spChg chg="mod">
          <ac:chgData name="Mr. PPT" userId="6442ff2356111531" providerId="LiveId" clId="{FED48FE8-6FC8-442A-9407-A8D44D208BE9}" dt="2022-11-25T04:13:58.470" v="4469" actId="207"/>
          <ac:spMkLst>
            <pc:docMk/>
            <pc:sldMk cId="426518062" sldId="1955"/>
            <ac:spMk id="361" creationId="{DD66B7C5-D1F6-7112-5FAD-D74A3F2E7563}"/>
          </ac:spMkLst>
        </pc:spChg>
        <pc:grpChg chg="del mod">
          <ac:chgData name="Mr. PPT" userId="6442ff2356111531" providerId="LiveId" clId="{FED48FE8-6FC8-442A-9407-A8D44D208BE9}" dt="2022-11-25T04:06:27.682" v="4232" actId="165"/>
          <ac:grpSpMkLst>
            <pc:docMk/>
            <pc:sldMk cId="426518062" sldId="1955"/>
            <ac:grpSpMk id="11" creationId="{CF1C3E51-CEAA-4EC6-7607-337C7AEA92D2}"/>
          </ac:grpSpMkLst>
        </pc:grpChg>
        <pc:grpChg chg="del mod topLvl">
          <ac:chgData name="Mr. PPT" userId="6442ff2356111531" providerId="LiveId" clId="{FED48FE8-6FC8-442A-9407-A8D44D208BE9}" dt="2022-11-25T04:16:37.591" v="4489" actId="165"/>
          <ac:grpSpMkLst>
            <pc:docMk/>
            <pc:sldMk cId="426518062" sldId="1955"/>
            <ac:grpSpMk id="12" creationId="{366B5880-FF93-7795-00A7-4A64166B6886}"/>
          </ac:grpSpMkLst>
        </pc:grpChg>
        <pc:grpChg chg="mod topLvl">
          <ac:chgData name="Mr. PPT" userId="6442ff2356111531" providerId="LiveId" clId="{FED48FE8-6FC8-442A-9407-A8D44D208BE9}" dt="2022-11-25T04:16:37.591" v="4489" actId="165"/>
          <ac:grpSpMkLst>
            <pc:docMk/>
            <pc:sldMk cId="426518062" sldId="1955"/>
            <ac:grpSpMk id="13" creationId="{CA1BC44E-B325-7767-43AD-AC4950E16A59}"/>
          </ac:grpSpMkLst>
        </pc:grpChg>
        <pc:grpChg chg="mod topLvl">
          <ac:chgData name="Mr. PPT" userId="6442ff2356111531" providerId="LiveId" clId="{FED48FE8-6FC8-442A-9407-A8D44D208BE9}" dt="2022-11-25T04:16:37.591" v="4489" actId="165"/>
          <ac:grpSpMkLst>
            <pc:docMk/>
            <pc:sldMk cId="426518062" sldId="1955"/>
            <ac:grpSpMk id="46" creationId="{880B6893-4989-88C4-5FCD-187DD6D777B4}"/>
          </ac:grpSpMkLst>
        </pc:grpChg>
        <pc:grpChg chg="mod">
          <ac:chgData name="Mr. PPT" userId="6442ff2356111531" providerId="LiveId" clId="{FED48FE8-6FC8-442A-9407-A8D44D208BE9}" dt="2022-11-25T04:16:37.591" v="4489" actId="165"/>
          <ac:grpSpMkLst>
            <pc:docMk/>
            <pc:sldMk cId="426518062" sldId="1955"/>
            <ac:grpSpMk id="53" creationId="{BEAFC95E-A81B-8B41-A130-5E19FF3DE61F}"/>
          </ac:grpSpMkLst>
        </pc:grpChg>
        <pc:grpChg chg="mod">
          <ac:chgData name="Mr. PPT" userId="6442ff2356111531" providerId="LiveId" clId="{FED48FE8-6FC8-442A-9407-A8D44D208BE9}" dt="2022-11-25T04:16:37.591" v="4489" actId="165"/>
          <ac:grpSpMkLst>
            <pc:docMk/>
            <pc:sldMk cId="426518062" sldId="1955"/>
            <ac:grpSpMk id="70" creationId="{38159D06-EAAD-21D3-12FD-247EAEDBE924}"/>
          </ac:grpSpMkLst>
        </pc:grpChg>
        <pc:grpChg chg="mod topLvl">
          <ac:chgData name="Mr. PPT" userId="6442ff2356111531" providerId="LiveId" clId="{FED48FE8-6FC8-442A-9407-A8D44D208BE9}" dt="2022-11-25T04:16:37.591" v="4489" actId="165"/>
          <ac:grpSpMkLst>
            <pc:docMk/>
            <pc:sldMk cId="426518062" sldId="1955"/>
            <ac:grpSpMk id="92" creationId="{6A2719C0-3C78-B34C-CF7E-986FC105AA18}"/>
          </ac:grpSpMkLst>
        </pc:grpChg>
        <pc:grpChg chg="mod topLvl">
          <ac:chgData name="Mr. PPT" userId="6442ff2356111531" providerId="LiveId" clId="{FED48FE8-6FC8-442A-9407-A8D44D208BE9}" dt="2022-11-25T04:16:37.591" v="4489" actId="165"/>
          <ac:grpSpMkLst>
            <pc:docMk/>
            <pc:sldMk cId="426518062" sldId="1955"/>
            <ac:grpSpMk id="102" creationId="{24C8CA11-5143-936E-1190-BAF34451C1D2}"/>
          </ac:grpSpMkLst>
        </pc:grpChg>
        <pc:grpChg chg="mod topLvl">
          <ac:chgData name="Mr. PPT" userId="6442ff2356111531" providerId="LiveId" clId="{FED48FE8-6FC8-442A-9407-A8D44D208BE9}" dt="2022-11-25T04:16:37.591" v="4489" actId="165"/>
          <ac:grpSpMkLst>
            <pc:docMk/>
            <pc:sldMk cId="426518062" sldId="1955"/>
            <ac:grpSpMk id="121" creationId="{BB70833C-963B-CBD1-4EBE-F9BD37640E5C}"/>
          </ac:grpSpMkLst>
        </pc:grpChg>
        <pc:grpChg chg="del mod topLvl">
          <ac:chgData name="Mr. PPT" userId="6442ff2356111531" providerId="LiveId" clId="{FED48FE8-6FC8-442A-9407-A8D44D208BE9}" dt="2022-11-25T04:09:33.458" v="4305" actId="165"/>
          <ac:grpSpMkLst>
            <pc:docMk/>
            <pc:sldMk cId="426518062" sldId="1955"/>
            <ac:grpSpMk id="130" creationId="{1DBB4DFB-8090-1967-3309-05795C2F28B2}"/>
          </ac:grpSpMkLst>
        </pc:grpChg>
        <pc:grpChg chg="del mod topLvl">
          <ac:chgData name="Mr. PPT" userId="6442ff2356111531" providerId="LiveId" clId="{FED48FE8-6FC8-442A-9407-A8D44D208BE9}" dt="2022-11-25T04:09:35.250" v="4307" actId="478"/>
          <ac:grpSpMkLst>
            <pc:docMk/>
            <pc:sldMk cId="426518062" sldId="1955"/>
            <ac:grpSpMk id="131" creationId="{DB3BA6EF-F232-F481-F939-D9D7A4837D1E}"/>
          </ac:grpSpMkLst>
        </pc:grpChg>
        <pc:grpChg chg="del mod topLvl">
          <ac:chgData name="Mr. PPT" userId="6442ff2356111531" providerId="LiveId" clId="{FED48FE8-6FC8-442A-9407-A8D44D208BE9}" dt="2022-11-25T04:09:53.385" v="4313" actId="165"/>
          <ac:grpSpMkLst>
            <pc:docMk/>
            <pc:sldMk cId="426518062" sldId="1955"/>
            <ac:grpSpMk id="147" creationId="{19683044-6F7F-5F01-C027-7ACDB83C554B}"/>
          </ac:grpSpMkLst>
        </pc:grpChg>
        <pc:grpChg chg="del mod topLvl">
          <ac:chgData name="Mr. PPT" userId="6442ff2356111531" providerId="LiveId" clId="{FED48FE8-6FC8-442A-9407-A8D44D208BE9}" dt="2022-11-25T04:09:55.796" v="4315" actId="478"/>
          <ac:grpSpMkLst>
            <pc:docMk/>
            <pc:sldMk cId="426518062" sldId="1955"/>
            <ac:grpSpMk id="148" creationId="{1E0A31E7-429E-D804-D2CE-06FA246F6CE3}"/>
          </ac:grpSpMkLst>
        </pc:grpChg>
        <pc:grpChg chg="del mod topLvl">
          <ac:chgData name="Mr. PPT" userId="6442ff2356111531" providerId="LiveId" clId="{FED48FE8-6FC8-442A-9407-A8D44D208BE9}" dt="2022-11-25T04:06:41.983" v="4241" actId="165"/>
          <ac:grpSpMkLst>
            <pc:docMk/>
            <pc:sldMk cId="426518062" sldId="1955"/>
            <ac:grpSpMk id="164" creationId="{AC7B4B58-EEE6-9598-1672-6FCDEC8687C3}"/>
          </ac:grpSpMkLst>
        </pc:grpChg>
        <pc:grpChg chg="mod topLvl">
          <ac:chgData name="Mr. PPT" userId="6442ff2356111531" providerId="LiveId" clId="{FED48FE8-6FC8-442A-9407-A8D44D208BE9}" dt="2022-11-25T04:08:47.372" v="4278" actId="165"/>
          <ac:grpSpMkLst>
            <pc:docMk/>
            <pc:sldMk cId="426518062" sldId="1955"/>
            <ac:grpSpMk id="176" creationId="{31D2887B-EE72-B8CC-D8C1-34E563B52D56}"/>
          </ac:grpSpMkLst>
        </pc:grpChg>
        <pc:grpChg chg="del mod topLvl">
          <ac:chgData name="Mr. PPT" userId="6442ff2356111531" providerId="LiveId" clId="{FED48FE8-6FC8-442A-9407-A8D44D208BE9}" dt="2022-11-25T04:07:00.357" v="4253" actId="165"/>
          <ac:grpSpMkLst>
            <pc:docMk/>
            <pc:sldMk cId="426518062" sldId="1955"/>
            <ac:grpSpMk id="182" creationId="{BB4FA75A-BE7C-D18D-E0F6-75CF85970C32}"/>
          </ac:grpSpMkLst>
        </pc:grpChg>
        <pc:grpChg chg="del mod topLvl">
          <ac:chgData name="Mr. PPT" userId="6442ff2356111531" providerId="LiveId" clId="{FED48FE8-6FC8-442A-9407-A8D44D208BE9}" dt="2022-11-25T04:07:04.659" v="4255" actId="478"/>
          <ac:grpSpMkLst>
            <pc:docMk/>
            <pc:sldMk cId="426518062" sldId="1955"/>
            <ac:grpSpMk id="183" creationId="{B4C5EB87-BD60-BE15-41FD-68CA80F2546A}"/>
          </ac:grpSpMkLst>
        </pc:grpChg>
        <pc:grpChg chg="del mod topLvl">
          <ac:chgData name="Mr. PPT" userId="6442ff2356111531" providerId="LiveId" clId="{FED48FE8-6FC8-442A-9407-A8D44D208BE9}" dt="2022-11-25T04:09:43.759" v="4310" actId="165"/>
          <ac:grpSpMkLst>
            <pc:docMk/>
            <pc:sldMk cId="426518062" sldId="1955"/>
            <ac:grpSpMk id="203" creationId="{46EC9270-99DE-1DA7-CAE2-EEB17B3385D6}"/>
          </ac:grpSpMkLst>
        </pc:grpChg>
        <pc:grpChg chg="del mod topLvl">
          <ac:chgData name="Mr. PPT" userId="6442ff2356111531" providerId="LiveId" clId="{FED48FE8-6FC8-442A-9407-A8D44D208BE9}" dt="2022-11-25T04:09:48.170" v="4312" actId="478"/>
          <ac:grpSpMkLst>
            <pc:docMk/>
            <pc:sldMk cId="426518062" sldId="1955"/>
            <ac:grpSpMk id="204" creationId="{0461C53B-E094-EE78-9962-295A83A7D2AE}"/>
          </ac:grpSpMkLst>
        </pc:grpChg>
        <pc:grpChg chg="mod topLvl">
          <ac:chgData name="Mr. PPT" userId="6442ff2356111531" providerId="LiveId" clId="{FED48FE8-6FC8-442A-9407-A8D44D208BE9}" dt="2022-11-25T04:09:43.759" v="4310" actId="165"/>
          <ac:grpSpMkLst>
            <pc:docMk/>
            <pc:sldMk cId="426518062" sldId="1955"/>
            <ac:grpSpMk id="236" creationId="{80187E0F-C2E4-30AF-D253-F587D74DC478}"/>
          </ac:grpSpMkLst>
        </pc:grpChg>
        <pc:grpChg chg="mod topLvl">
          <ac:chgData name="Mr. PPT" userId="6442ff2356111531" providerId="LiveId" clId="{FED48FE8-6FC8-442A-9407-A8D44D208BE9}" dt="2022-11-25T04:09:43.759" v="4310" actId="165"/>
          <ac:grpSpMkLst>
            <pc:docMk/>
            <pc:sldMk cId="426518062" sldId="1955"/>
            <ac:grpSpMk id="245" creationId="{5C7C54A3-40AA-B313-6600-50C4136DCBD1}"/>
          </ac:grpSpMkLst>
        </pc:grpChg>
        <pc:grpChg chg="mod topLvl">
          <ac:chgData name="Mr. PPT" userId="6442ff2356111531" providerId="LiveId" clId="{FED48FE8-6FC8-442A-9407-A8D44D208BE9}" dt="2022-11-25T04:08:47.372" v="4278" actId="165"/>
          <ac:grpSpMkLst>
            <pc:docMk/>
            <pc:sldMk cId="426518062" sldId="1955"/>
            <ac:grpSpMk id="258" creationId="{951A1539-F262-4B8E-3DAE-3F7F131DAD71}"/>
          </ac:grpSpMkLst>
        </pc:grpChg>
        <pc:grpChg chg="del mod topLvl">
          <ac:chgData name="Mr. PPT" userId="6442ff2356111531" providerId="LiveId" clId="{FED48FE8-6FC8-442A-9407-A8D44D208BE9}" dt="2022-11-25T04:06:31.047" v="4235" actId="165"/>
          <ac:grpSpMkLst>
            <pc:docMk/>
            <pc:sldMk cId="426518062" sldId="1955"/>
            <ac:grpSpMk id="267" creationId="{1EC03FD7-D7E5-16BE-5A0A-25FC2AD8E7B8}"/>
          </ac:grpSpMkLst>
        </pc:grpChg>
        <pc:grpChg chg="del mod topLvl">
          <ac:chgData name="Mr. PPT" userId="6442ff2356111531" providerId="LiveId" clId="{FED48FE8-6FC8-442A-9407-A8D44D208BE9}" dt="2022-11-25T04:06:35.027" v="4238" actId="165"/>
          <ac:grpSpMkLst>
            <pc:docMk/>
            <pc:sldMk cId="426518062" sldId="1955"/>
            <ac:grpSpMk id="270" creationId="{5D8DE6EB-2292-1247-57CF-F0823C5E11EC}"/>
          </ac:grpSpMkLst>
        </pc:grpChg>
        <pc:grpChg chg="del mod topLvl">
          <ac:chgData name="Mr. PPT" userId="6442ff2356111531" providerId="LiveId" clId="{FED48FE8-6FC8-442A-9407-A8D44D208BE9}" dt="2022-11-25T04:07:52.819" v="4264" actId="165"/>
          <ac:grpSpMkLst>
            <pc:docMk/>
            <pc:sldMk cId="426518062" sldId="1955"/>
            <ac:grpSpMk id="281" creationId="{E5CF51F1-6131-3862-1422-748D2FDDAB99}"/>
          </ac:grpSpMkLst>
        </pc:grpChg>
        <pc:grpChg chg="del mod topLvl">
          <ac:chgData name="Mr. PPT" userId="6442ff2356111531" providerId="LiveId" clId="{FED48FE8-6FC8-442A-9407-A8D44D208BE9}" dt="2022-11-25T04:08:50.332" v="4279" actId="165"/>
          <ac:grpSpMkLst>
            <pc:docMk/>
            <pc:sldMk cId="426518062" sldId="1955"/>
            <ac:grpSpMk id="282" creationId="{60F0C029-119D-8E35-8B78-7AA44117DE30}"/>
          </ac:grpSpMkLst>
        </pc:grpChg>
        <pc:grpChg chg="del mod topLvl">
          <ac:chgData name="Mr. PPT" userId="6442ff2356111531" providerId="LiveId" clId="{FED48FE8-6FC8-442A-9407-A8D44D208BE9}" dt="2022-11-25T04:07:56.506" v="4267" actId="165"/>
          <ac:grpSpMkLst>
            <pc:docMk/>
            <pc:sldMk cId="426518062" sldId="1955"/>
            <ac:grpSpMk id="301" creationId="{6EBF74D8-4B38-D951-B971-909237AC60A7}"/>
          </ac:grpSpMkLst>
        </pc:grpChg>
        <pc:grpChg chg="mod topLvl">
          <ac:chgData name="Mr. PPT" userId="6442ff2356111531" providerId="LiveId" clId="{FED48FE8-6FC8-442A-9407-A8D44D208BE9}" dt="2022-11-25T04:08:47.372" v="4278" actId="165"/>
          <ac:grpSpMkLst>
            <pc:docMk/>
            <pc:sldMk cId="426518062" sldId="1955"/>
            <ac:grpSpMk id="305" creationId="{641279DE-9FEC-C06E-5CE5-7C2D13FF7550}"/>
          </ac:grpSpMkLst>
        </pc:grpChg>
        <pc:grpChg chg="add del mod">
          <ac:chgData name="Mr. PPT" userId="6442ff2356111531" providerId="LiveId" clId="{FED48FE8-6FC8-442A-9407-A8D44D208BE9}" dt="2022-11-25T04:07:50.890" v="4263" actId="165"/>
          <ac:grpSpMkLst>
            <pc:docMk/>
            <pc:sldMk cId="426518062" sldId="1955"/>
            <ac:grpSpMk id="331" creationId="{ECA8F799-B941-F6FC-8419-F2EF005B8009}"/>
          </ac:grpSpMkLst>
        </pc:grpChg>
        <pc:grpChg chg="add del mod">
          <ac:chgData name="Mr. PPT" userId="6442ff2356111531" providerId="LiveId" clId="{FED48FE8-6FC8-442A-9407-A8D44D208BE9}" dt="2022-11-25T04:08:47.372" v="4278" actId="165"/>
          <ac:grpSpMkLst>
            <pc:docMk/>
            <pc:sldMk cId="426518062" sldId="1955"/>
            <ac:grpSpMk id="332" creationId="{5DB44D12-3E28-98FF-C654-80BD93731A6E}"/>
          </ac:grpSpMkLst>
        </pc:grpChg>
        <pc:grpChg chg="del mod">
          <ac:chgData name="Mr. PPT" userId="6442ff2356111531" providerId="LiveId" clId="{FED48FE8-6FC8-442A-9407-A8D44D208BE9}" dt="2022-11-25T04:12:55.370" v="4441" actId="165"/>
          <ac:grpSpMkLst>
            <pc:docMk/>
            <pc:sldMk cId="426518062" sldId="1955"/>
            <ac:grpSpMk id="333" creationId="{67830C77-E112-1EF4-378F-FE68E5AB38B1}"/>
          </ac:grpSpMkLst>
        </pc:grpChg>
        <pc:grpChg chg="add del mod topLvl">
          <ac:chgData name="Mr. PPT" userId="6442ff2356111531" providerId="LiveId" clId="{FED48FE8-6FC8-442A-9407-A8D44D208BE9}" dt="2022-11-25T04:13:03.118" v="4446" actId="165"/>
          <ac:grpSpMkLst>
            <pc:docMk/>
            <pc:sldMk cId="426518062" sldId="1955"/>
            <ac:grpSpMk id="334" creationId="{EC45D3C5-1AF2-F7E6-06CC-2BA476722CC6}"/>
          </ac:grpSpMkLst>
        </pc:grpChg>
        <pc:grpChg chg="del mod topLvl">
          <ac:chgData name="Mr. PPT" userId="6442ff2356111531" providerId="LiveId" clId="{FED48FE8-6FC8-442A-9407-A8D44D208BE9}" dt="2022-11-25T04:13:05.971" v="4448" actId="478"/>
          <ac:grpSpMkLst>
            <pc:docMk/>
            <pc:sldMk cId="426518062" sldId="1955"/>
            <ac:grpSpMk id="335" creationId="{DD2F45CC-5E03-8A7A-A467-3684B5FE6EE2}"/>
          </ac:grpSpMkLst>
        </pc:grpChg>
        <pc:grpChg chg="del mod topLvl">
          <ac:chgData name="Mr. PPT" userId="6442ff2356111531" providerId="LiveId" clId="{FED48FE8-6FC8-442A-9407-A8D44D208BE9}" dt="2022-11-25T04:13:11.591" v="4453" actId="165"/>
          <ac:grpSpMkLst>
            <pc:docMk/>
            <pc:sldMk cId="426518062" sldId="1955"/>
            <ac:grpSpMk id="350" creationId="{D6FA1D26-83E4-9AB7-2E57-CB5E222EC7E5}"/>
          </ac:grpSpMkLst>
        </pc:grpChg>
        <pc:grpChg chg="del mod topLvl">
          <ac:chgData name="Mr. PPT" userId="6442ff2356111531" providerId="LiveId" clId="{FED48FE8-6FC8-442A-9407-A8D44D208BE9}" dt="2022-11-25T04:13:16.368" v="4456" actId="165"/>
          <ac:grpSpMkLst>
            <pc:docMk/>
            <pc:sldMk cId="426518062" sldId="1955"/>
            <ac:grpSpMk id="351" creationId="{E0308467-31BC-37FD-3C52-9825FB04D36A}"/>
          </ac:grpSpMkLst>
        </pc:grpChg>
        <pc:grpChg chg="del mod">
          <ac:chgData name="Mr. PPT" userId="6442ff2356111531" providerId="LiveId" clId="{FED48FE8-6FC8-442A-9407-A8D44D208BE9}" dt="2022-11-25T04:12:52.673" v="4438" actId="478"/>
          <ac:grpSpMkLst>
            <pc:docMk/>
            <pc:sldMk cId="426518062" sldId="1955"/>
            <ac:grpSpMk id="354" creationId="{6DFBF722-BB5F-DD90-79BE-FC8B02744D29}"/>
          </ac:grpSpMkLst>
        </pc:grpChg>
        <pc:grpChg chg="mod topLvl">
          <ac:chgData name="Mr. PPT" userId="6442ff2356111531" providerId="LiveId" clId="{FED48FE8-6FC8-442A-9407-A8D44D208BE9}" dt="2022-11-25T04:13:58.470" v="4469" actId="207"/>
          <ac:grpSpMkLst>
            <pc:docMk/>
            <pc:sldMk cId="426518062" sldId="1955"/>
            <ac:grpSpMk id="358" creationId="{ED869922-C8FA-6ADA-53FB-4D0FA7CC2E36}"/>
          </ac:grpSpMkLst>
        </pc:grpChg>
        <pc:picChg chg="add del mod">
          <ac:chgData name="Mr. PPT" userId="6442ff2356111531" providerId="LiveId" clId="{FED48FE8-6FC8-442A-9407-A8D44D208BE9}" dt="2022-11-25T04:06:15.563" v="4227" actId="478"/>
          <ac:picMkLst>
            <pc:docMk/>
            <pc:sldMk cId="426518062" sldId="1955"/>
            <ac:picMk id="8" creationId="{964B6E3D-27DD-9FCF-4770-229D4E0F1AC7}"/>
          </ac:picMkLst>
        </pc:picChg>
        <pc:picChg chg="add del">
          <ac:chgData name="Mr. PPT" userId="6442ff2356111531" providerId="LiveId" clId="{FED48FE8-6FC8-442A-9407-A8D44D208BE9}" dt="2022-11-25T04:06:23.717" v="4229" actId="27803"/>
          <ac:picMkLst>
            <pc:docMk/>
            <pc:sldMk cId="426518062" sldId="1955"/>
            <ac:picMk id="10" creationId="{21F9A581-DE38-9A11-2137-960097EB7FE5}"/>
          </ac:picMkLst>
        </pc:picChg>
        <pc:picChg chg="add del mod topLvl">
          <ac:chgData name="Mr. PPT" userId="6442ff2356111531" providerId="LiveId" clId="{FED48FE8-6FC8-442A-9407-A8D44D208BE9}" dt="2022-11-25T04:12:48.748" v="4436" actId="27803"/>
          <ac:picMkLst>
            <pc:docMk/>
            <pc:sldMk cId="426518062" sldId="1955"/>
            <ac:picMk id="330" creationId="{F1C85D6A-2B26-0214-932B-839998630287}"/>
          </ac:picMkLst>
        </pc:picChg>
        <pc:cxnChg chg="del">
          <ac:chgData name="Mr. PPT" userId="6442ff2356111531" providerId="LiveId" clId="{FED48FE8-6FC8-442A-9407-A8D44D208BE9}" dt="2022-11-25T04:05:37.328" v="4224" actId="478"/>
          <ac:cxnSpMkLst>
            <pc:docMk/>
            <pc:sldMk cId="426518062" sldId="1955"/>
            <ac:cxnSpMk id="93" creationId="{878234B6-A5A1-EC43-145F-C5309A3F46E7}"/>
          </ac:cxnSpMkLst>
        </pc:cxnChg>
      </pc:sldChg>
      <pc:sldChg chg="addSp delSp modSp add mod ord">
        <pc:chgData name="Mr. PPT" userId="6442ff2356111531" providerId="LiveId" clId="{FED48FE8-6FC8-442A-9407-A8D44D208BE9}" dt="2022-11-25T04:57:29.761" v="4738" actId="1076"/>
        <pc:sldMkLst>
          <pc:docMk/>
          <pc:sldMk cId="2169977942" sldId="1956"/>
        </pc:sldMkLst>
        <pc:spChg chg="add mod ord">
          <ac:chgData name="Mr. PPT" userId="6442ff2356111531" providerId="LiveId" clId="{FED48FE8-6FC8-442A-9407-A8D44D208BE9}" dt="2022-11-25T04:56:42.154" v="4730" actId="1076"/>
          <ac:spMkLst>
            <pc:docMk/>
            <pc:sldMk cId="2169977942" sldId="1956"/>
            <ac:spMk id="6" creationId="{2A23CB2D-C3E9-92CB-1298-CF3F2122B36A}"/>
          </ac:spMkLst>
        </pc:spChg>
        <pc:spChg chg="add mod">
          <ac:chgData name="Mr. PPT" userId="6442ff2356111531" providerId="LiveId" clId="{FED48FE8-6FC8-442A-9407-A8D44D208BE9}" dt="2022-11-25T04:51:49.185" v="4681" actId="1076"/>
          <ac:spMkLst>
            <pc:docMk/>
            <pc:sldMk cId="2169977942" sldId="1956"/>
            <ac:spMk id="8" creationId="{B716D704-6F94-DB86-8298-52C8073174DA}"/>
          </ac:spMkLst>
        </pc:spChg>
        <pc:spChg chg="add mod topLvl">
          <ac:chgData name="Mr. PPT" userId="6442ff2356111531" providerId="LiveId" clId="{FED48FE8-6FC8-442A-9407-A8D44D208BE9}" dt="2022-11-25T04:57:03.640" v="4733" actId="1076"/>
          <ac:spMkLst>
            <pc:docMk/>
            <pc:sldMk cId="2169977942" sldId="1956"/>
            <ac:spMk id="9" creationId="{F390F445-4077-1769-9EF1-2C63D55F3E07}"/>
          </ac:spMkLst>
        </pc:spChg>
        <pc:spChg chg="add mod">
          <ac:chgData name="Mr. PPT" userId="6442ff2356111531" providerId="LiveId" clId="{FED48FE8-6FC8-442A-9407-A8D44D208BE9}" dt="2022-11-25T04:57:25.336" v="4737" actId="553"/>
          <ac:spMkLst>
            <pc:docMk/>
            <pc:sldMk cId="2169977942" sldId="1956"/>
            <ac:spMk id="10" creationId="{F6CB639E-8DDA-3AED-621F-B594809E2A69}"/>
          </ac:spMkLst>
        </pc:spChg>
        <pc:spChg chg="add mod">
          <ac:chgData name="Mr. PPT" userId="6442ff2356111531" providerId="LiveId" clId="{FED48FE8-6FC8-442A-9407-A8D44D208BE9}" dt="2022-11-25T04:54:07.010" v="4707" actId="1076"/>
          <ac:spMkLst>
            <pc:docMk/>
            <pc:sldMk cId="2169977942" sldId="1956"/>
            <ac:spMk id="11" creationId="{5FB638F6-AC04-98CD-E755-4E47A1BB38C3}"/>
          </ac:spMkLst>
        </pc:spChg>
        <pc:spChg chg="add mod">
          <ac:chgData name="Mr. PPT" userId="6442ff2356111531" providerId="LiveId" clId="{FED48FE8-6FC8-442A-9407-A8D44D208BE9}" dt="2022-11-25T04:55:24.440" v="4719" actId="164"/>
          <ac:spMkLst>
            <pc:docMk/>
            <pc:sldMk cId="2169977942" sldId="1956"/>
            <ac:spMk id="12" creationId="{423FD3E5-1554-204E-C91A-1729C4EEFF80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13" creationId="{1C040790-8CCE-A509-CD2C-807514EBA327}"/>
          </ac:spMkLst>
        </pc:spChg>
        <pc:spChg chg="add del mod">
          <ac:chgData name="Mr. PPT" userId="6442ff2356111531" providerId="LiveId" clId="{FED48FE8-6FC8-442A-9407-A8D44D208BE9}" dt="2022-11-25T04:30:47.181" v="4509" actId="478"/>
          <ac:spMkLst>
            <pc:docMk/>
            <pc:sldMk cId="2169977942" sldId="1956"/>
            <ac:spMk id="14" creationId="{5CAF73D2-B212-190A-244D-D46A5D80F4E5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15" creationId="{AAAC5EE9-7037-5671-1C19-D1C3E5CE6321}"/>
          </ac:spMkLst>
        </pc:spChg>
        <pc:spChg chg="add del mod">
          <ac:chgData name="Mr. PPT" userId="6442ff2356111531" providerId="LiveId" clId="{FED48FE8-6FC8-442A-9407-A8D44D208BE9}" dt="2022-11-25T04:50:24.743" v="4657" actId="478"/>
          <ac:spMkLst>
            <pc:docMk/>
            <pc:sldMk cId="2169977942" sldId="1956"/>
            <ac:spMk id="16" creationId="{2A4DCB8B-624A-D8AD-9066-6849D93F9D66}"/>
          </ac:spMkLst>
        </pc:spChg>
        <pc:spChg chg="add del mod">
          <ac:chgData name="Mr. PPT" userId="6442ff2356111531" providerId="LiveId" clId="{FED48FE8-6FC8-442A-9407-A8D44D208BE9}" dt="2022-11-25T04:50:40.009" v="4661" actId="478"/>
          <ac:spMkLst>
            <pc:docMk/>
            <pc:sldMk cId="2169977942" sldId="1956"/>
            <ac:spMk id="17" creationId="{C006B0B5-A0F5-B55D-BD84-740C2E19916D}"/>
          </ac:spMkLst>
        </pc:spChg>
        <pc:spChg chg="add del mod">
          <ac:chgData name="Mr. PPT" userId="6442ff2356111531" providerId="LiveId" clId="{FED48FE8-6FC8-442A-9407-A8D44D208BE9}" dt="2022-11-25T04:51:04.255" v="4672" actId="478"/>
          <ac:spMkLst>
            <pc:docMk/>
            <pc:sldMk cId="2169977942" sldId="1956"/>
            <ac:spMk id="18" creationId="{376A4ECE-3F14-A477-0973-C9A42E52C86A}"/>
          </ac:spMkLst>
        </pc:spChg>
        <pc:spChg chg="add del mod">
          <ac:chgData name="Mr. PPT" userId="6442ff2356111531" providerId="LiveId" clId="{FED48FE8-6FC8-442A-9407-A8D44D208BE9}" dt="2022-11-25T04:51:15.800" v="4675" actId="478"/>
          <ac:spMkLst>
            <pc:docMk/>
            <pc:sldMk cId="2169977942" sldId="1956"/>
            <ac:spMk id="19" creationId="{15687AF0-D604-E8D1-06C1-C5B7C5D111C7}"/>
          </ac:spMkLst>
        </pc:spChg>
        <pc:spChg chg="add del mod">
          <ac:chgData name="Mr. PPT" userId="6442ff2356111531" providerId="LiveId" clId="{FED48FE8-6FC8-442A-9407-A8D44D208BE9}" dt="2022-11-25T04:50:11.096" v="4653" actId="478"/>
          <ac:spMkLst>
            <pc:docMk/>
            <pc:sldMk cId="2169977942" sldId="1956"/>
            <ac:spMk id="20" creationId="{450FBA57-2531-41F9-2F1A-D746A730DA57}"/>
          </ac:spMkLst>
        </pc:spChg>
        <pc:spChg chg="add del mod">
          <ac:chgData name="Mr. PPT" userId="6442ff2356111531" providerId="LiveId" clId="{FED48FE8-6FC8-442A-9407-A8D44D208BE9}" dt="2022-11-25T04:30:45.722" v="4508" actId="478"/>
          <ac:spMkLst>
            <pc:docMk/>
            <pc:sldMk cId="2169977942" sldId="1956"/>
            <ac:spMk id="21" creationId="{BDF587C0-900B-EDFB-D8B6-84DE066E89E3}"/>
          </ac:spMkLst>
        </pc:spChg>
        <pc:spChg chg="mod">
          <ac:chgData name="Mr. PPT" userId="6442ff2356111531" providerId="LiveId" clId="{FED48FE8-6FC8-442A-9407-A8D44D208BE9}" dt="2022-11-25T04:29:59.407" v="4502"/>
          <ac:spMkLst>
            <pc:docMk/>
            <pc:sldMk cId="2169977942" sldId="1956"/>
            <ac:spMk id="29" creationId="{006DAF9B-FC87-ECAE-5342-BB129BB6DEE1}"/>
          </ac:spMkLst>
        </pc:spChg>
        <pc:spChg chg="mod">
          <ac:chgData name="Mr. PPT" userId="6442ff2356111531" providerId="LiveId" clId="{FED48FE8-6FC8-442A-9407-A8D44D208BE9}" dt="2022-11-25T04:29:59.407" v="4502"/>
          <ac:spMkLst>
            <pc:docMk/>
            <pc:sldMk cId="2169977942" sldId="1956"/>
            <ac:spMk id="30" creationId="{02B0A84D-A9E7-C174-DEA9-EBE65594846C}"/>
          </ac:spMkLst>
        </pc:spChg>
        <pc:spChg chg="mod">
          <ac:chgData name="Mr. PPT" userId="6442ff2356111531" providerId="LiveId" clId="{FED48FE8-6FC8-442A-9407-A8D44D208BE9}" dt="2022-11-25T04:30:32.749" v="4507" actId="1076"/>
          <ac:spMkLst>
            <pc:docMk/>
            <pc:sldMk cId="2169977942" sldId="1956"/>
            <ac:spMk id="34" creationId="{54A6D320-EDC7-72F0-14F6-603776910767}"/>
          </ac:spMkLst>
        </pc:spChg>
        <pc:spChg chg="mod">
          <ac:chgData name="Mr. PPT" userId="6442ff2356111531" providerId="LiveId" clId="{FED48FE8-6FC8-442A-9407-A8D44D208BE9}" dt="2022-11-25T04:30:32.749" v="4507" actId="1076"/>
          <ac:spMkLst>
            <pc:docMk/>
            <pc:sldMk cId="2169977942" sldId="1956"/>
            <ac:spMk id="35" creationId="{8ADE8367-D1AC-90E1-B223-DF7A87278EB1}"/>
          </ac:spMkLst>
        </pc:spChg>
        <pc:spChg chg="add mod">
          <ac:chgData name="Mr. PPT" userId="6442ff2356111531" providerId="LiveId" clId="{FED48FE8-6FC8-442A-9407-A8D44D208BE9}" dt="2022-11-25T04:57:29.761" v="4738" actId="1076"/>
          <ac:spMkLst>
            <pc:docMk/>
            <pc:sldMk cId="2169977942" sldId="1956"/>
            <ac:spMk id="43" creationId="{B1649D46-21BF-79B7-34AB-BDD62ACFD4D2}"/>
          </ac:spMkLst>
        </pc:spChg>
        <pc:spChg chg="add mod">
          <ac:chgData name="Mr. PPT" userId="6442ff2356111531" providerId="LiveId" clId="{FED48FE8-6FC8-442A-9407-A8D44D208BE9}" dt="2022-11-25T04:51:49.185" v="4681" actId="1076"/>
          <ac:spMkLst>
            <pc:docMk/>
            <pc:sldMk cId="2169977942" sldId="1956"/>
            <ac:spMk id="44" creationId="{96824ECA-9207-EB1E-18BD-D84DB0123860}"/>
          </ac:spMkLst>
        </pc:spChg>
        <pc:spChg chg="add mod topLvl">
          <ac:chgData name="Mr. PPT" userId="6442ff2356111531" providerId="LiveId" clId="{FED48FE8-6FC8-442A-9407-A8D44D208BE9}" dt="2022-11-25T04:55:05.625" v="4714" actId="1076"/>
          <ac:spMkLst>
            <pc:docMk/>
            <pc:sldMk cId="2169977942" sldId="1956"/>
            <ac:spMk id="45" creationId="{92E3E74A-5958-5EBA-BFD4-DFE0D49FCDE1}"/>
          </ac:spMkLst>
        </pc:spChg>
        <pc:spChg chg="add mod">
          <ac:chgData name="Mr. PPT" userId="6442ff2356111531" providerId="LiveId" clId="{FED48FE8-6FC8-442A-9407-A8D44D208BE9}" dt="2022-11-25T04:55:05.625" v="4714" actId="1076"/>
          <ac:spMkLst>
            <pc:docMk/>
            <pc:sldMk cId="2169977942" sldId="1956"/>
            <ac:spMk id="46" creationId="{1777D200-0336-CF3C-1131-451E67263B6D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47" creationId="{FEEFC3BA-7325-8655-FC68-97CCD4976E9E}"/>
          </ac:spMkLst>
        </pc:spChg>
        <pc:spChg chg="add mod">
          <ac:chgData name="Mr. PPT" userId="6442ff2356111531" providerId="LiveId" clId="{FED48FE8-6FC8-442A-9407-A8D44D208BE9}" dt="2022-11-25T04:55:26.018" v="4720" actId="555"/>
          <ac:spMkLst>
            <pc:docMk/>
            <pc:sldMk cId="2169977942" sldId="1956"/>
            <ac:spMk id="49" creationId="{32821246-C1AE-0097-6DC0-B2950985EC94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51" creationId="{AE5C462F-67B5-83AE-DB73-B03C8464B601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52" creationId="{62607117-1404-8743-5296-9550ACD15156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54" creationId="{9FF8FB2B-CAFF-DB07-BE5A-75CC1F9B000F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63" creationId="{6840D7AC-5F22-F76B-A43C-27F4A24CDEDD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66" creationId="{DD1FE21E-98BB-E016-A25E-A799EC0D58B5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68" creationId="{CE864F09-B369-BB7C-B65F-A3A6415EBD75}"/>
          </ac:spMkLst>
        </pc:spChg>
        <pc:spChg chg="add mod">
          <ac:chgData name="Mr. PPT" userId="6442ff2356111531" providerId="LiveId" clId="{FED48FE8-6FC8-442A-9407-A8D44D208BE9}" dt="2022-11-25T04:55:04.424" v="4713" actId="571"/>
          <ac:spMkLst>
            <pc:docMk/>
            <pc:sldMk cId="2169977942" sldId="1956"/>
            <ac:spMk id="70" creationId="{E5E7CF22-C97E-5DD7-2DF8-735E8A883413}"/>
          </ac:spMkLst>
        </pc:spChg>
        <pc:spChg chg="add mod">
          <ac:chgData name="Mr. PPT" userId="6442ff2356111531" providerId="LiveId" clId="{FED48FE8-6FC8-442A-9407-A8D44D208BE9}" dt="2022-11-25T04:55:04.424" v="4713" actId="571"/>
          <ac:spMkLst>
            <pc:docMk/>
            <pc:sldMk cId="2169977942" sldId="1956"/>
            <ac:spMk id="71" creationId="{3A0FAE15-E23A-070E-2D26-578702983A30}"/>
          </ac:spMkLst>
        </pc:spChg>
        <pc:spChg chg="add mod">
          <ac:chgData name="Mr. PPT" userId="6442ff2356111531" providerId="LiveId" clId="{FED48FE8-6FC8-442A-9407-A8D44D208BE9}" dt="2022-11-25T04:55:10.011" v="4716" actId="571"/>
          <ac:spMkLst>
            <pc:docMk/>
            <pc:sldMk cId="2169977942" sldId="1956"/>
            <ac:spMk id="72" creationId="{1FEF993D-A564-3972-A057-E2B8409DCAB2}"/>
          </ac:spMkLst>
        </pc:spChg>
        <pc:spChg chg="add mod">
          <ac:chgData name="Mr. PPT" userId="6442ff2356111531" providerId="LiveId" clId="{FED48FE8-6FC8-442A-9407-A8D44D208BE9}" dt="2022-11-25T04:57:03.640" v="4733" actId="1076"/>
          <ac:spMkLst>
            <pc:docMk/>
            <pc:sldMk cId="2169977942" sldId="1956"/>
            <ac:spMk id="73" creationId="{BF160AC4-E26D-7754-FA91-A50D740E0F7F}"/>
          </ac:spMkLst>
        </pc:spChg>
        <pc:spChg chg="add mod">
          <ac:chgData name="Mr. PPT" userId="6442ff2356111531" providerId="LiveId" clId="{FED48FE8-6FC8-442A-9407-A8D44D208BE9}" dt="2022-11-25T04:55:24.440" v="4719" actId="164"/>
          <ac:spMkLst>
            <pc:docMk/>
            <pc:sldMk cId="2169977942" sldId="1956"/>
            <ac:spMk id="74" creationId="{160ECB63-3119-417E-ABA3-CE29C51B1B47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77" creationId="{52BCFF10-B1FE-CC05-04DD-2BC74E3134CE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78" creationId="{DADF5342-2D49-F7B6-7FA2-EAD6183BBE9C}"/>
          </ac:spMkLst>
        </pc:spChg>
        <pc:spChg chg="add mod">
          <ac:chgData name="Mr. PPT" userId="6442ff2356111531" providerId="LiveId" clId="{FED48FE8-6FC8-442A-9407-A8D44D208BE9}" dt="2022-11-25T04:55:53.325" v="4725" actId="1076"/>
          <ac:spMkLst>
            <pc:docMk/>
            <pc:sldMk cId="2169977942" sldId="1956"/>
            <ac:spMk id="79" creationId="{E82667E0-1E81-920E-88ED-0728090B0276}"/>
          </ac:spMkLst>
        </pc:spChg>
        <pc:spChg chg="add mod">
          <ac:chgData name="Mr. PPT" userId="6442ff2356111531" providerId="LiveId" clId="{FED48FE8-6FC8-442A-9407-A8D44D208BE9}" dt="2022-11-25T04:55:53.325" v="4725" actId="1076"/>
          <ac:spMkLst>
            <pc:docMk/>
            <pc:sldMk cId="2169977942" sldId="1956"/>
            <ac:spMk id="81" creationId="{DA2740D2-C2C8-B21B-BB02-CA44F0DB15CD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82" creationId="{BC2B9873-9216-FAEA-A15A-578454768B16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84" creationId="{0F3C9472-FBA0-20D8-2B22-CE299641FD1C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85" creationId="{D971C65E-64AA-43DF-ADD5-273A48EDCFE4}"/>
          </ac:spMkLst>
        </pc:spChg>
        <pc:spChg chg="del">
          <ac:chgData name="Mr. PPT" userId="6442ff2356111531" providerId="LiveId" clId="{FED48FE8-6FC8-442A-9407-A8D44D208BE9}" dt="2022-11-25T04:29:53.990" v="4501" actId="478"/>
          <ac:spMkLst>
            <pc:docMk/>
            <pc:sldMk cId="2169977942" sldId="1956"/>
            <ac:spMk id="91" creationId="{F900051A-0E2B-7489-970B-7EA298CE7B91}"/>
          </ac:spMkLst>
        </pc:spChg>
        <pc:grpChg chg="add del mod">
          <ac:chgData name="Mr. PPT" userId="6442ff2356111531" providerId="LiveId" clId="{FED48FE8-6FC8-442A-9407-A8D44D208BE9}" dt="2022-11-25T04:35:57.115" v="4525" actId="478"/>
          <ac:grpSpMkLst>
            <pc:docMk/>
            <pc:sldMk cId="2169977942" sldId="1956"/>
            <ac:grpSpMk id="28" creationId="{B1256FDE-58BE-1B3F-274A-BC15F7F99CB9}"/>
          </ac:grpSpMkLst>
        </pc:grpChg>
        <pc:grpChg chg="add del mod">
          <ac:chgData name="Mr. PPT" userId="6442ff2356111531" providerId="LiveId" clId="{FED48FE8-6FC8-442A-9407-A8D44D208BE9}" dt="2022-11-25T04:54:57.440" v="4711" actId="165"/>
          <ac:grpSpMkLst>
            <pc:docMk/>
            <pc:sldMk cId="2169977942" sldId="1956"/>
            <ac:grpSpMk id="50" creationId="{B8D878FA-2135-0584-4298-1A18BECD4CF6}"/>
          </ac:grpSpMkLst>
        </pc:grpChg>
        <pc:grpChg chg="add del mod">
          <ac:chgData name="Mr. PPT" userId="6442ff2356111531" providerId="LiveId" clId="{FED48FE8-6FC8-442A-9407-A8D44D208BE9}" dt="2022-11-25T04:55:29.542" v="4721" actId="478"/>
          <ac:grpSpMkLst>
            <pc:docMk/>
            <pc:sldMk cId="2169977942" sldId="1956"/>
            <ac:grpSpMk id="76" creationId="{C6F2DE0A-695B-E8D4-BE12-3EC78A8B2A9C}"/>
          </ac:grpSpMkLst>
        </pc:grpChg>
        <pc:picChg chg="add mod ord">
          <ac:chgData name="Mr. PPT" userId="6442ff2356111531" providerId="LiveId" clId="{FED48FE8-6FC8-442A-9407-A8D44D208BE9}" dt="2022-11-25T04:54:21.579" v="4710" actId="166"/>
          <ac:picMkLst>
            <pc:docMk/>
            <pc:sldMk cId="2169977942" sldId="1956"/>
            <ac:picMk id="33" creationId="{8C505AA9-D5E2-AFFF-2C89-255C437BBC50}"/>
          </ac:picMkLst>
        </pc:picChg>
        <pc:picChg chg="del">
          <ac:chgData name="Mr. PPT" userId="6442ff2356111531" providerId="LiveId" clId="{FED48FE8-6FC8-442A-9407-A8D44D208BE9}" dt="2022-11-25T04:29:53.990" v="4501" actId="478"/>
          <ac:picMkLst>
            <pc:docMk/>
            <pc:sldMk cId="2169977942" sldId="1956"/>
            <ac:picMk id="92" creationId="{67DFA689-D70B-F075-C585-5F366625D08D}"/>
          </ac:picMkLst>
        </pc:picChg>
        <pc:cxnChg chg="add mod">
          <ac:chgData name="Mr. PPT" userId="6442ff2356111531" providerId="LiveId" clId="{FED48FE8-6FC8-442A-9407-A8D44D208BE9}" dt="2022-11-25T04:56:42.154" v="4730" actId="1076"/>
          <ac:cxnSpMkLst>
            <pc:docMk/>
            <pc:sldMk cId="2169977942" sldId="1956"/>
            <ac:cxnSpMk id="22" creationId="{3CC15C24-C3C3-CE97-9AB9-51CDFF0072FD}"/>
          </ac:cxnSpMkLst>
        </pc:cxnChg>
        <pc:cxnChg chg="add del mod">
          <ac:chgData name="Mr. PPT" userId="6442ff2356111531" providerId="LiveId" clId="{FED48FE8-6FC8-442A-9407-A8D44D208BE9}" dt="2022-11-25T04:53:05.057" v="4698" actId="478"/>
          <ac:cxnSpMkLst>
            <pc:docMk/>
            <pc:sldMk cId="2169977942" sldId="1956"/>
            <ac:cxnSpMk id="23" creationId="{B66F85FE-0A42-513A-1FF7-0E32DFBDEE85}"/>
          </ac:cxnSpMkLst>
        </pc:cxnChg>
        <pc:cxnChg chg="add del mod">
          <ac:chgData name="Mr. PPT" userId="6442ff2356111531" providerId="LiveId" clId="{FED48FE8-6FC8-442A-9407-A8D44D208BE9}" dt="2022-11-25T04:56:57.357" v="4732" actId="478"/>
          <ac:cxnSpMkLst>
            <pc:docMk/>
            <pc:sldMk cId="2169977942" sldId="1956"/>
            <ac:cxnSpMk id="24" creationId="{3464F1F2-7D78-6124-36B0-60EC00DF4902}"/>
          </ac:cxnSpMkLst>
        </pc:cxnChg>
        <pc:cxnChg chg="add mod">
          <ac:chgData name="Mr. PPT" userId="6442ff2356111531" providerId="LiveId" clId="{FED48FE8-6FC8-442A-9407-A8D44D208BE9}" dt="2022-11-25T04:56:42.154" v="4730" actId="1076"/>
          <ac:cxnSpMkLst>
            <pc:docMk/>
            <pc:sldMk cId="2169977942" sldId="1956"/>
            <ac:cxnSpMk id="25" creationId="{83F4B5C8-DC51-BBC2-318D-C08D0FF213C8}"/>
          </ac:cxnSpMkLst>
        </pc:cxnChg>
        <pc:cxnChg chg="add del mod">
          <ac:chgData name="Mr. PPT" userId="6442ff2356111531" providerId="LiveId" clId="{FED48FE8-6FC8-442A-9407-A8D44D208BE9}" dt="2022-11-25T04:30:47.841" v="4510" actId="478"/>
          <ac:cxnSpMkLst>
            <pc:docMk/>
            <pc:sldMk cId="2169977942" sldId="1956"/>
            <ac:cxnSpMk id="26" creationId="{3C5D34D3-B652-FFC1-098D-10514CC7FA45}"/>
          </ac:cxnSpMkLst>
        </pc:cxnChg>
        <pc:cxnChg chg="add mod">
          <ac:chgData name="Mr. PPT" userId="6442ff2356111531" providerId="LiveId" clId="{FED48FE8-6FC8-442A-9407-A8D44D208BE9}" dt="2022-11-25T04:56:42.154" v="4730" actId="1076"/>
          <ac:cxnSpMkLst>
            <pc:docMk/>
            <pc:sldMk cId="2169977942" sldId="1956"/>
            <ac:cxnSpMk id="27" creationId="{0A50D77C-62B8-2210-EB14-0FF76F0DB50F}"/>
          </ac:cxnSpMkLst>
        </pc:cxnChg>
        <pc:cxnChg chg="del">
          <ac:chgData name="Mr. PPT" userId="6442ff2356111531" providerId="LiveId" clId="{FED48FE8-6FC8-442A-9407-A8D44D208BE9}" dt="2022-11-25T04:29:53.990" v="4501" actId="478"/>
          <ac:cxnSpMkLst>
            <pc:docMk/>
            <pc:sldMk cId="2169977942" sldId="1956"/>
            <ac:cxnSpMk id="48" creationId="{D09E0650-0A13-F7C6-8622-D1B794366862}"/>
          </ac:cxnSpMkLst>
        </pc:cxnChg>
        <pc:cxnChg chg="add mod">
          <ac:chgData name="Mr. PPT" userId="6442ff2356111531" providerId="LiveId" clId="{FED48FE8-6FC8-442A-9407-A8D44D208BE9}" dt="2022-11-25T04:52:58.477" v="4696" actId="14100"/>
          <ac:cxnSpMkLst>
            <pc:docMk/>
            <pc:sldMk cId="2169977942" sldId="1956"/>
            <ac:cxnSpMk id="55" creationId="{95572EBE-413B-11B5-622F-9400A1F35923}"/>
          </ac:cxnSpMkLst>
        </pc:cxnChg>
        <pc:cxnChg chg="del">
          <ac:chgData name="Mr. PPT" userId="6442ff2356111531" providerId="LiveId" clId="{FED48FE8-6FC8-442A-9407-A8D44D208BE9}" dt="2022-11-25T04:29:53.990" v="4501" actId="478"/>
          <ac:cxnSpMkLst>
            <pc:docMk/>
            <pc:sldMk cId="2169977942" sldId="1956"/>
            <ac:cxnSpMk id="64" creationId="{FAA5ED50-971E-B82A-C8F1-A6A0F0A1B2BF}"/>
          </ac:cxnSpMkLst>
        </pc:cxnChg>
        <pc:cxnChg chg="del mod">
          <ac:chgData name="Mr. PPT" userId="6442ff2356111531" providerId="LiveId" clId="{FED48FE8-6FC8-442A-9407-A8D44D208BE9}" dt="2022-11-25T04:29:53.990" v="4501" actId="478"/>
          <ac:cxnSpMkLst>
            <pc:docMk/>
            <pc:sldMk cId="2169977942" sldId="1956"/>
            <ac:cxnSpMk id="75" creationId="{5B95F863-2FF0-8EB8-6A62-4BF522C195D9}"/>
          </ac:cxnSpMkLst>
        </pc:cxnChg>
        <pc:cxnChg chg="del">
          <ac:chgData name="Mr. PPT" userId="6442ff2356111531" providerId="LiveId" clId="{FED48FE8-6FC8-442A-9407-A8D44D208BE9}" dt="2022-11-25T04:29:53.990" v="4501" actId="478"/>
          <ac:cxnSpMkLst>
            <pc:docMk/>
            <pc:sldMk cId="2169977942" sldId="1956"/>
            <ac:cxnSpMk id="83" creationId="{13F0E5F5-6BDB-B0F1-023F-34C77ED86721}"/>
          </ac:cxnSpMkLst>
        </pc:cxnChg>
        <pc:cxnChg chg="add mod">
          <ac:chgData name="Mr. PPT" userId="6442ff2356111531" providerId="LiveId" clId="{FED48FE8-6FC8-442A-9407-A8D44D208BE9}" dt="2022-11-25T04:56:47.971" v="4731" actId="571"/>
          <ac:cxnSpMkLst>
            <pc:docMk/>
            <pc:sldMk cId="2169977942" sldId="1956"/>
            <ac:cxnSpMk id="89" creationId="{B2B29587-9F03-F108-858E-6C05E5126FF8}"/>
          </ac:cxnSpMkLst>
        </pc:cxnChg>
      </pc:sldChg>
      <pc:sldChg chg="addSp delSp modSp add mod">
        <pc:chgData name="Mr. PPT" userId="6442ff2356111531" providerId="LiveId" clId="{FED48FE8-6FC8-442A-9407-A8D44D208BE9}" dt="2022-11-25T05:28:01.002" v="5275" actId="20577"/>
        <pc:sldMkLst>
          <pc:docMk/>
          <pc:sldMk cId="3272387978" sldId="1957"/>
        </pc:sldMkLst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6" creationId="{2A23CB2D-C3E9-92CB-1298-CF3F2122B36A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8" creationId="{B716D704-6F94-DB86-8298-52C8073174DA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9" creationId="{F390F445-4077-1769-9EF1-2C63D55F3E07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10" creationId="{F6CB639E-8DDA-3AED-621F-B594809E2A69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11" creationId="{5FB638F6-AC04-98CD-E755-4E47A1BB38C3}"/>
          </ac:spMkLst>
        </pc:spChg>
        <pc:spChg chg="mod topLvl">
          <ac:chgData name="Mr. PPT" userId="6442ff2356111531" providerId="LiveId" clId="{FED48FE8-6FC8-442A-9407-A8D44D208BE9}" dt="2022-11-25T05:07:53.092" v="4830" actId="1076"/>
          <ac:spMkLst>
            <pc:docMk/>
            <pc:sldMk cId="3272387978" sldId="1957"/>
            <ac:spMk id="13" creationId="{B3B104FB-E79D-E76C-1D95-90C429C7C6A4}"/>
          </ac:spMkLst>
        </pc:spChg>
        <pc:spChg chg="mod topLvl">
          <ac:chgData name="Mr. PPT" userId="6442ff2356111531" providerId="LiveId" clId="{FED48FE8-6FC8-442A-9407-A8D44D208BE9}" dt="2022-11-25T05:07:53.092" v="4830" actId="1076"/>
          <ac:spMkLst>
            <pc:docMk/>
            <pc:sldMk cId="3272387978" sldId="1957"/>
            <ac:spMk id="14" creationId="{66AC3DF9-E71B-DDE3-FE00-4C29E4D5E3B8}"/>
          </ac:spMkLst>
        </pc:spChg>
        <pc:spChg chg="mod topLvl">
          <ac:chgData name="Mr. PPT" userId="6442ff2356111531" providerId="LiveId" clId="{FED48FE8-6FC8-442A-9407-A8D44D208BE9}" dt="2022-11-25T05:07:53.092" v="4830" actId="1076"/>
          <ac:spMkLst>
            <pc:docMk/>
            <pc:sldMk cId="3272387978" sldId="1957"/>
            <ac:spMk id="16" creationId="{0ACED616-7DD1-F375-D82F-982A30BDE5A1}"/>
          </ac:spMkLst>
        </pc:spChg>
        <pc:spChg chg="mod topLvl">
          <ac:chgData name="Mr. PPT" userId="6442ff2356111531" providerId="LiveId" clId="{FED48FE8-6FC8-442A-9407-A8D44D208BE9}" dt="2022-11-25T05:07:53.092" v="4830" actId="1076"/>
          <ac:spMkLst>
            <pc:docMk/>
            <pc:sldMk cId="3272387978" sldId="1957"/>
            <ac:spMk id="17" creationId="{E8E84617-D30D-230A-2DE0-DE557CA4236B}"/>
          </ac:spMkLst>
        </pc:spChg>
        <pc:spChg chg="add mod topLvl">
          <ac:chgData name="Mr. PPT" userId="6442ff2356111531" providerId="LiveId" clId="{FED48FE8-6FC8-442A-9407-A8D44D208BE9}" dt="2022-11-25T05:09:18.678" v="4853" actId="12789"/>
          <ac:spMkLst>
            <pc:docMk/>
            <pc:sldMk cId="3272387978" sldId="1957"/>
            <ac:spMk id="18" creationId="{DBD7A4B5-9997-776C-10DA-2FD6810BAC87}"/>
          </ac:spMkLst>
        </pc:spChg>
        <pc:spChg chg="add del mod topLvl">
          <ac:chgData name="Mr. PPT" userId="6442ff2356111531" providerId="LiveId" clId="{FED48FE8-6FC8-442A-9407-A8D44D208BE9}" dt="2022-11-25T05:08:27.365" v="4837" actId="478"/>
          <ac:spMkLst>
            <pc:docMk/>
            <pc:sldMk cId="3272387978" sldId="1957"/>
            <ac:spMk id="19" creationId="{2006F275-5505-ED56-D262-C1A1DD0D7EA9}"/>
          </ac:spMkLst>
        </pc:spChg>
        <pc:spChg chg="add mod ord topLvl">
          <ac:chgData name="Mr. PPT" userId="6442ff2356111531" providerId="LiveId" clId="{FED48FE8-6FC8-442A-9407-A8D44D208BE9}" dt="2022-11-25T05:09:42.739" v="4859" actId="12789"/>
          <ac:spMkLst>
            <pc:docMk/>
            <pc:sldMk cId="3272387978" sldId="1957"/>
            <ac:spMk id="20" creationId="{02D0E951-951A-6822-2CEE-AF3E0D131C00}"/>
          </ac:spMkLst>
        </pc:spChg>
        <pc:spChg chg="add del mod topLvl">
          <ac:chgData name="Mr. PPT" userId="6442ff2356111531" providerId="LiveId" clId="{FED48FE8-6FC8-442A-9407-A8D44D208BE9}" dt="2022-11-25T05:01:49.558" v="4757" actId="478"/>
          <ac:spMkLst>
            <pc:docMk/>
            <pc:sldMk cId="3272387978" sldId="1957"/>
            <ac:spMk id="21" creationId="{28CD90E6-7984-9FF3-9FEA-52270B0FFAEA}"/>
          </ac:spMkLst>
        </pc:spChg>
        <pc:spChg chg="add del mod topLvl">
          <ac:chgData name="Mr. PPT" userId="6442ff2356111531" providerId="LiveId" clId="{FED48FE8-6FC8-442A-9407-A8D44D208BE9}" dt="2022-11-25T05:01:49.558" v="4757" actId="478"/>
          <ac:spMkLst>
            <pc:docMk/>
            <pc:sldMk cId="3272387978" sldId="1957"/>
            <ac:spMk id="23" creationId="{6ED2BDED-079E-91BE-5213-18625B2BB2B7}"/>
          </ac:spMkLst>
        </pc:spChg>
        <pc:spChg chg="mod">
          <ac:chgData name="Mr. PPT" userId="6442ff2356111531" providerId="LiveId" clId="{FED48FE8-6FC8-442A-9407-A8D44D208BE9}" dt="2022-11-25T05:05:57.476" v="4808" actId="165"/>
          <ac:spMkLst>
            <pc:docMk/>
            <pc:sldMk cId="3272387978" sldId="1957"/>
            <ac:spMk id="26" creationId="{932F8C0C-1882-1161-AB79-3AF48057D234}"/>
          </ac:spMkLst>
        </pc:spChg>
        <pc:spChg chg="mod">
          <ac:chgData name="Mr. PPT" userId="6442ff2356111531" providerId="LiveId" clId="{FED48FE8-6FC8-442A-9407-A8D44D208BE9}" dt="2022-11-25T05:07:42.929" v="4827" actId="6549"/>
          <ac:spMkLst>
            <pc:docMk/>
            <pc:sldMk cId="3272387978" sldId="1957"/>
            <ac:spMk id="28" creationId="{EBF18FBD-2C4D-E59B-5E8A-A42880E55D0A}"/>
          </ac:spMkLst>
        </pc:spChg>
        <pc:spChg chg="add mod">
          <ac:chgData name="Mr. PPT" userId="6442ff2356111531" providerId="LiveId" clId="{FED48FE8-6FC8-442A-9407-A8D44D208BE9}" dt="2022-11-25T05:02:00.552" v="4761" actId="571"/>
          <ac:spMkLst>
            <pc:docMk/>
            <pc:sldMk cId="3272387978" sldId="1957"/>
            <ac:spMk id="31" creationId="{0BC75DE1-597D-DD56-7A09-1CF91C5E8B9A}"/>
          </ac:spMkLst>
        </pc:spChg>
        <pc:spChg chg="add mod topLvl">
          <ac:chgData name="Mr. PPT" userId="6442ff2356111531" providerId="LiveId" clId="{FED48FE8-6FC8-442A-9407-A8D44D208BE9}" dt="2022-11-25T05:09:18.678" v="4853" actId="12789"/>
          <ac:spMkLst>
            <pc:docMk/>
            <pc:sldMk cId="3272387978" sldId="1957"/>
            <ac:spMk id="32" creationId="{5B3A564B-8D91-460C-BA94-8FF79BB4E4B0}"/>
          </ac:spMkLst>
        </pc:spChg>
        <pc:spChg chg="mod topLvl">
          <ac:chgData name="Mr. PPT" userId="6442ff2356111531" providerId="LiveId" clId="{FED48FE8-6FC8-442A-9407-A8D44D208BE9}" dt="2022-11-25T05:08:21.474" v="4836" actId="165"/>
          <ac:spMkLst>
            <pc:docMk/>
            <pc:sldMk cId="3272387978" sldId="1957"/>
            <ac:spMk id="34" creationId="{54A6D320-EDC7-72F0-14F6-603776910767}"/>
          </ac:spMkLst>
        </pc:spChg>
        <pc:spChg chg="mod topLvl">
          <ac:chgData name="Mr. PPT" userId="6442ff2356111531" providerId="LiveId" clId="{FED48FE8-6FC8-442A-9407-A8D44D208BE9}" dt="2022-11-25T05:08:21.474" v="4836" actId="165"/>
          <ac:spMkLst>
            <pc:docMk/>
            <pc:sldMk cId="3272387978" sldId="1957"/>
            <ac:spMk id="35" creationId="{8ADE8367-D1AC-90E1-B223-DF7A87278EB1}"/>
          </ac:spMkLst>
        </pc:spChg>
        <pc:spChg chg="add mod topLvl">
          <ac:chgData name="Mr. PPT" userId="6442ff2356111531" providerId="LiveId" clId="{FED48FE8-6FC8-442A-9407-A8D44D208BE9}" dt="2022-11-25T05:09:18.678" v="4853" actId="12789"/>
          <ac:spMkLst>
            <pc:docMk/>
            <pc:sldMk cId="3272387978" sldId="1957"/>
            <ac:spMk id="36" creationId="{47762266-33B9-E075-1898-AB796B0AEA22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43" creationId="{B1649D46-21BF-79B7-34AB-BDD62ACFD4D2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44" creationId="{96824ECA-9207-EB1E-18BD-D84DB0123860}"/>
          </ac:spMkLst>
        </pc:spChg>
        <pc:spChg chg="del">
          <ac:chgData name="Mr. PPT" userId="6442ff2356111531" providerId="LiveId" clId="{FED48FE8-6FC8-442A-9407-A8D44D208BE9}" dt="2022-11-25T05:08:27.365" v="4837" actId="478"/>
          <ac:spMkLst>
            <pc:docMk/>
            <pc:sldMk cId="3272387978" sldId="1957"/>
            <ac:spMk id="45" creationId="{92E3E74A-5958-5EBA-BFD4-DFE0D49FCDE1}"/>
          </ac:spMkLst>
        </pc:spChg>
        <pc:spChg chg="del">
          <ac:chgData name="Mr. PPT" userId="6442ff2356111531" providerId="LiveId" clId="{FED48FE8-6FC8-442A-9407-A8D44D208BE9}" dt="2022-11-25T05:08:27.365" v="4837" actId="478"/>
          <ac:spMkLst>
            <pc:docMk/>
            <pc:sldMk cId="3272387978" sldId="1957"/>
            <ac:spMk id="46" creationId="{1777D200-0336-CF3C-1131-451E67263B6D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49" creationId="{32821246-C1AE-0097-6DC0-B2950985EC94}"/>
          </ac:spMkLst>
        </pc:spChg>
        <pc:spChg chg="add del mod">
          <ac:chgData name="Mr. PPT" userId="6442ff2356111531" providerId="LiveId" clId="{FED48FE8-6FC8-442A-9407-A8D44D208BE9}" dt="2022-11-25T05:08:38.074" v="4840" actId="478"/>
          <ac:spMkLst>
            <pc:docMk/>
            <pc:sldMk cId="3272387978" sldId="1957"/>
            <ac:spMk id="52" creationId="{46066D0B-7EC1-22FD-B858-8EFFB64D38E3}"/>
          </ac:spMkLst>
        </pc:spChg>
        <pc:spChg chg="add mod">
          <ac:chgData name="Mr. PPT" userId="6442ff2356111531" providerId="LiveId" clId="{FED48FE8-6FC8-442A-9407-A8D44D208BE9}" dt="2022-11-25T05:27:52.740" v="5269" actId="20577"/>
          <ac:spMkLst>
            <pc:docMk/>
            <pc:sldMk cId="3272387978" sldId="1957"/>
            <ac:spMk id="53" creationId="{7068A6B5-DA79-AC06-456F-02B9919D93CE}"/>
          </ac:spMkLst>
        </pc:spChg>
        <pc:spChg chg="add mod">
          <ac:chgData name="Mr. PPT" userId="6442ff2356111531" providerId="LiveId" clId="{FED48FE8-6FC8-442A-9407-A8D44D208BE9}" dt="2022-11-25T05:27:55.827" v="5272" actId="20577"/>
          <ac:spMkLst>
            <pc:docMk/>
            <pc:sldMk cId="3272387978" sldId="1957"/>
            <ac:spMk id="54" creationId="{ADE4BA7F-27F4-32F3-95C1-B0A7B8D7BABE}"/>
          </ac:spMkLst>
        </pc:spChg>
        <pc:spChg chg="add mod">
          <ac:chgData name="Mr. PPT" userId="6442ff2356111531" providerId="LiveId" clId="{FED48FE8-6FC8-442A-9407-A8D44D208BE9}" dt="2022-11-25T05:28:01.002" v="5275" actId="20577"/>
          <ac:spMkLst>
            <pc:docMk/>
            <pc:sldMk cId="3272387978" sldId="1957"/>
            <ac:spMk id="56" creationId="{8451929E-AE7F-176F-CC2D-403BA8D1B917}"/>
          </ac:spMkLst>
        </pc:spChg>
        <pc:spChg chg="add mod">
          <ac:chgData name="Mr. PPT" userId="6442ff2356111531" providerId="LiveId" clId="{FED48FE8-6FC8-442A-9407-A8D44D208BE9}" dt="2022-11-25T05:09:38.515" v="4856" actId="164"/>
          <ac:spMkLst>
            <pc:docMk/>
            <pc:sldMk cId="3272387978" sldId="1957"/>
            <ac:spMk id="57" creationId="{0FB4EFD0-211E-DBC8-C65B-C6312EC46949}"/>
          </ac:spMkLst>
        </pc:spChg>
        <pc:spChg chg="add mod">
          <ac:chgData name="Mr. PPT" userId="6442ff2356111531" providerId="LiveId" clId="{FED48FE8-6FC8-442A-9407-A8D44D208BE9}" dt="2022-11-25T05:09:38.515" v="4856" actId="164"/>
          <ac:spMkLst>
            <pc:docMk/>
            <pc:sldMk cId="3272387978" sldId="1957"/>
            <ac:spMk id="58" creationId="{DFF72EE5-AEB7-ACAC-A5F2-36256CC64867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73" creationId="{BF160AC4-E26D-7754-FA91-A50D740E0F7F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79" creationId="{E82667E0-1E81-920E-88ED-0728090B0276}"/>
          </ac:spMkLst>
        </pc:spChg>
        <pc:spChg chg="del">
          <ac:chgData name="Mr. PPT" userId="6442ff2356111531" providerId="LiveId" clId="{FED48FE8-6FC8-442A-9407-A8D44D208BE9}" dt="2022-11-25T05:00:18.649" v="4740" actId="478"/>
          <ac:spMkLst>
            <pc:docMk/>
            <pc:sldMk cId="3272387978" sldId="1957"/>
            <ac:spMk id="81" creationId="{DA2740D2-C2C8-B21B-BB02-CA44F0DB15CD}"/>
          </ac:spMkLst>
        </pc:spChg>
        <pc:grpChg chg="add del mod topLvl">
          <ac:chgData name="Mr. PPT" userId="6442ff2356111531" providerId="LiveId" clId="{FED48FE8-6FC8-442A-9407-A8D44D208BE9}" dt="2022-11-25T05:01:09.466" v="4752" actId="165"/>
          <ac:grpSpMkLst>
            <pc:docMk/>
            <pc:sldMk cId="3272387978" sldId="1957"/>
            <ac:grpSpMk id="12" creationId="{16998556-008B-A064-2752-9E53E2456FC2}"/>
          </ac:grpSpMkLst>
        </pc:grpChg>
        <pc:grpChg chg="add del mod topLvl">
          <ac:chgData name="Mr. PPT" userId="6442ff2356111531" providerId="LiveId" clId="{FED48FE8-6FC8-442A-9407-A8D44D208BE9}" dt="2022-11-25T05:03:15.163" v="4785" actId="165"/>
          <ac:grpSpMkLst>
            <pc:docMk/>
            <pc:sldMk cId="3272387978" sldId="1957"/>
            <ac:grpSpMk id="15" creationId="{D830E09A-5289-47A9-16A4-C6F917C69FBE}"/>
          </ac:grpSpMkLst>
        </pc:grpChg>
        <pc:grpChg chg="add del mod ord topLvl">
          <ac:chgData name="Mr. PPT" userId="6442ff2356111531" providerId="LiveId" clId="{FED48FE8-6FC8-442A-9407-A8D44D208BE9}" dt="2022-11-25T05:07:45.422" v="4829" actId="478"/>
          <ac:grpSpMkLst>
            <pc:docMk/>
            <pc:sldMk cId="3272387978" sldId="1957"/>
            <ac:grpSpMk id="24" creationId="{9F2DF1AC-F76D-D91F-1392-06AC6521F699}"/>
          </ac:grpSpMkLst>
        </pc:grpChg>
        <pc:grpChg chg="add del mod">
          <ac:chgData name="Mr. PPT" userId="6442ff2356111531" providerId="LiveId" clId="{FED48FE8-6FC8-442A-9407-A8D44D208BE9}" dt="2022-11-25T05:00:37.174" v="4747" actId="165"/>
          <ac:grpSpMkLst>
            <pc:docMk/>
            <pc:sldMk cId="3272387978" sldId="1957"/>
            <ac:grpSpMk id="29" creationId="{B07D92CB-0F45-0C5B-0972-5547703F7B1D}"/>
          </ac:grpSpMkLst>
        </pc:grpChg>
        <pc:grpChg chg="add del mod">
          <ac:chgData name="Mr. PPT" userId="6442ff2356111531" providerId="LiveId" clId="{FED48FE8-6FC8-442A-9407-A8D44D208BE9}" dt="2022-11-25T05:08:21.474" v="4836" actId="165"/>
          <ac:grpSpMkLst>
            <pc:docMk/>
            <pc:sldMk cId="3272387978" sldId="1957"/>
            <ac:grpSpMk id="30" creationId="{D30ACCFC-3345-A8DE-D653-1E4EB474BFEB}"/>
          </ac:grpSpMkLst>
        </pc:grpChg>
        <pc:grpChg chg="add del mod topLvl">
          <ac:chgData name="Mr. PPT" userId="6442ff2356111531" providerId="LiveId" clId="{FED48FE8-6FC8-442A-9407-A8D44D208BE9}" dt="2022-11-25T05:06:30.491" v="4816" actId="165"/>
          <ac:grpSpMkLst>
            <pc:docMk/>
            <pc:sldMk cId="3272387978" sldId="1957"/>
            <ac:grpSpMk id="37" creationId="{9AC2EC93-1F98-F5B0-89BB-D6F5EED892AF}"/>
          </ac:grpSpMkLst>
        </pc:grpChg>
        <pc:grpChg chg="add del mod">
          <ac:chgData name="Mr. PPT" userId="6442ff2356111531" providerId="LiveId" clId="{FED48FE8-6FC8-442A-9407-A8D44D208BE9}" dt="2022-11-25T05:03:06.793" v="4783" actId="165"/>
          <ac:grpSpMkLst>
            <pc:docMk/>
            <pc:sldMk cId="3272387978" sldId="1957"/>
            <ac:grpSpMk id="38" creationId="{3F1E9682-2060-54FA-7395-622A461A2B63}"/>
          </ac:grpSpMkLst>
        </pc:grpChg>
        <pc:grpChg chg="add del mod">
          <ac:chgData name="Mr. PPT" userId="6442ff2356111531" providerId="LiveId" clId="{FED48FE8-6FC8-442A-9407-A8D44D208BE9}" dt="2022-11-25T05:05:57.476" v="4808" actId="165"/>
          <ac:grpSpMkLst>
            <pc:docMk/>
            <pc:sldMk cId="3272387978" sldId="1957"/>
            <ac:grpSpMk id="48" creationId="{2A8E15AF-7088-0AA6-1084-610774EE0CC7}"/>
          </ac:grpSpMkLst>
        </pc:grpChg>
        <pc:grpChg chg="add mod">
          <ac:chgData name="Mr. PPT" userId="6442ff2356111531" providerId="LiveId" clId="{FED48FE8-6FC8-442A-9407-A8D44D208BE9}" dt="2022-11-25T05:09:47.582" v="4861" actId="1076"/>
          <ac:grpSpMkLst>
            <pc:docMk/>
            <pc:sldMk cId="3272387978" sldId="1957"/>
            <ac:grpSpMk id="62" creationId="{E3F76840-98D8-AFC6-214C-6FB3C4CE7C90}"/>
          </ac:grpSpMkLst>
        </pc:grpChg>
        <pc:picChg chg="del">
          <ac:chgData name="Mr. PPT" userId="6442ff2356111531" providerId="LiveId" clId="{FED48FE8-6FC8-442A-9407-A8D44D208BE9}" dt="2022-11-25T05:00:18.649" v="4740" actId="478"/>
          <ac:picMkLst>
            <pc:docMk/>
            <pc:sldMk cId="3272387978" sldId="1957"/>
            <ac:picMk id="33" creationId="{8C505AA9-D5E2-AFFF-2C89-255C437BBC50}"/>
          </ac:picMkLst>
        </pc:picChg>
        <pc:cxnChg chg="del mod">
          <ac:chgData name="Mr. PPT" userId="6442ff2356111531" providerId="LiveId" clId="{FED48FE8-6FC8-442A-9407-A8D44D208BE9}" dt="2022-11-25T05:00:18.649" v="4740" actId="478"/>
          <ac:cxnSpMkLst>
            <pc:docMk/>
            <pc:sldMk cId="3272387978" sldId="1957"/>
            <ac:cxnSpMk id="22" creationId="{3CC15C24-C3C3-CE97-9AB9-51CDFF0072FD}"/>
          </ac:cxnSpMkLst>
        </pc:cxnChg>
        <pc:cxnChg chg="del mod">
          <ac:chgData name="Mr. PPT" userId="6442ff2356111531" providerId="LiveId" clId="{FED48FE8-6FC8-442A-9407-A8D44D208BE9}" dt="2022-11-25T05:00:18.649" v="4740" actId="478"/>
          <ac:cxnSpMkLst>
            <pc:docMk/>
            <pc:sldMk cId="3272387978" sldId="1957"/>
            <ac:cxnSpMk id="25" creationId="{83F4B5C8-DC51-BBC2-318D-C08D0FF213C8}"/>
          </ac:cxnSpMkLst>
        </pc:cxnChg>
        <pc:cxnChg chg="del mod">
          <ac:chgData name="Mr. PPT" userId="6442ff2356111531" providerId="LiveId" clId="{FED48FE8-6FC8-442A-9407-A8D44D208BE9}" dt="2022-11-25T05:00:18.649" v="4740" actId="478"/>
          <ac:cxnSpMkLst>
            <pc:docMk/>
            <pc:sldMk cId="3272387978" sldId="1957"/>
            <ac:cxnSpMk id="27" creationId="{0A50D77C-62B8-2210-EB14-0FF76F0DB50F}"/>
          </ac:cxnSpMkLst>
        </pc:cxnChg>
        <pc:cxnChg chg="add mod ord topLvl">
          <ac:chgData name="Mr. PPT" userId="6442ff2356111531" providerId="LiveId" clId="{FED48FE8-6FC8-442A-9407-A8D44D208BE9}" dt="2022-11-25T05:07:53.092" v="4830" actId="1076"/>
          <ac:cxnSpMkLst>
            <pc:docMk/>
            <pc:sldMk cId="3272387978" sldId="1957"/>
            <ac:cxnSpMk id="40" creationId="{E72F1ADE-A4F1-8DE2-78EA-90118F6081AF}"/>
          </ac:cxnSpMkLst>
        </pc:cxnChg>
        <pc:cxnChg chg="add del">
          <ac:chgData name="Mr. PPT" userId="6442ff2356111531" providerId="LiveId" clId="{FED48FE8-6FC8-442A-9407-A8D44D208BE9}" dt="2022-11-25T05:08:06.750" v="4835" actId="478"/>
          <ac:cxnSpMkLst>
            <pc:docMk/>
            <pc:sldMk cId="3272387978" sldId="1957"/>
            <ac:cxnSpMk id="51" creationId="{A1FF23FE-3A8B-9423-7151-B1A6D51217F3}"/>
          </ac:cxnSpMkLst>
        </pc:cxnChg>
        <pc:cxnChg chg="del">
          <ac:chgData name="Mr. PPT" userId="6442ff2356111531" providerId="LiveId" clId="{FED48FE8-6FC8-442A-9407-A8D44D208BE9}" dt="2022-11-25T05:00:18.649" v="4740" actId="478"/>
          <ac:cxnSpMkLst>
            <pc:docMk/>
            <pc:sldMk cId="3272387978" sldId="1957"/>
            <ac:cxnSpMk id="55" creationId="{95572EBE-413B-11B5-622F-9400A1F35923}"/>
          </ac:cxnSpMkLst>
        </pc:cxnChg>
        <pc:cxnChg chg="del">
          <ac:chgData name="Mr. PPT" userId="6442ff2356111531" providerId="LiveId" clId="{FED48FE8-6FC8-442A-9407-A8D44D208BE9}" dt="2022-11-25T05:00:18.649" v="4740" actId="478"/>
          <ac:cxnSpMkLst>
            <pc:docMk/>
            <pc:sldMk cId="3272387978" sldId="1957"/>
            <ac:cxnSpMk id="89" creationId="{B2B29587-9F03-F108-858E-6C05E5126FF8}"/>
          </ac:cxnSpMkLst>
        </pc:cxnChg>
      </pc:sldChg>
      <pc:sldChg chg="addSp delSp modSp add mod">
        <pc:chgData name="Mr. PPT" userId="6442ff2356111531" providerId="LiveId" clId="{FED48FE8-6FC8-442A-9407-A8D44D208BE9}" dt="2022-11-25T05:27:38.607" v="5266" actId="553"/>
        <pc:sldMkLst>
          <pc:docMk/>
          <pc:sldMk cId="756287813" sldId="1958"/>
        </pc:sldMkLst>
        <pc:spChg chg="mod">
          <ac:chgData name="Mr. PPT" userId="6442ff2356111531" providerId="LiveId" clId="{FED48FE8-6FC8-442A-9407-A8D44D208BE9}" dt="2022-11-25T05:10:18.999" v="4865" actId="20577"/>
          <ac:spMkLst>
            <pc:docMk/>
            <pc:sldMk cId="756287813" sldId="1958"/>
            <ac:spMk id="2" creationId="{932EC26B-622B-47F1-A960-FA12191345B2}"/>
          </ac:spMkLst>
        </pc:spChg>
        <pc:spChg chg="del mod topLvl">
          <ac:chgData name="Mr. PPT" userId="6442ff2356111531" providerId="LiveId" clId="{FED48FE8-6FC8-442A-9407-A8D44D208BE9}" dt="2022-11-25T05:16:58.975" v="5027" actId="478"/>
          <ac:spMkLst>
            <pc:docMk/>
            <pc:sldMk cId="756287813" sldId="1958"/>
            <ac:spMk id="9" creationId="{3110C4BE-3AE5-C758-7216-F76E23C6EEC1}"/>
          </ac:spMkLst>
        </pc:spChg>
        <pc:spChg chg="mod topLvl">
          <ac:chgData name="Mr. PPT" userId="6442ff2356111531" providerId="LiveId" clId="{FED48FE8-6FC8-442A-9407-A8D44D208BE9}" dt="2022-11-25T05:27:29.499" v="5262" actId="552"/>
          <ac:spMkLst>
            <pc:docMk/>
            <pc:sldMk cId="756287813" sldId="1958"/>
            <ac:spMk id="10" creationId="{4E50E011-96AD-18B0-8901-E53B8609E368}"/>
          </ac:spMkLst>
        </pc:spChg>
        <pc:spChg chg="mod topLvl">
          <ac:chgData name="Mr. PPT" userId="6442ff2356111531" providerId="LiveId" clId="{FED48FE8-6FC8-442A-9407-A8D44D208BE9}" dt="2022-11-25T05:27:35.053" v="5264" actId="553"/>
          <ac:spMkLst>
            <pc:docMk/>
            <pc:sldMk cId="756287813" sldId="1958"/>
            <ac:spMk id="11" creationId="{109F1105-5E69-690F-3050-B9291157F220}"/>
          </ac:spMkLst>
        </pc:spChg>
        <pc:spChg chg="mod topLvl">
          <ac:chgData name="Mr. PPT" userId="6442ff2356111531" providerId="LiveId" clId="{FED48FE8-6FC8-442A-9407-A8D44D208BE9}" dt="2022-11-25T05:27:38.607" v="5266" actId="553"/>
          <ac:spMkLst>
            <pc:docMk/>
            <pc:sldMk cId="756287813" sldId="1958"/>
            <ac:spMk id="12" creationId="{A676F594-BE8C-61C9-B0B3-EEAE3E329F59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13" creationId="{B3B104FB-E79D-E76C-1D95-90C429C7C6A4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14" creationId="{66AC3DF9-E71B-DDE3-FE00-4C29E4D5E3B8}"/>
          </ac:spMkLst>
        </pc:spChg>
        <pc:spChg chg="mod topLvl">
          <ac:chgData name="Mr. PPT" userId="6442ff2356111531" providerId="LiveId" clId="{FED48FE8-6FC8-442A-9407-A8D44D208BE9}" dt="2022-11-25T05:19:47.381" v="5119" actId="1076"/>
          <ac:spMkLst>
            <pc:docMk/>
            <pc:sldMk cId="756287813" sldId="1958"/>
            <ac:spMk id="15" creationId="{E65B8146-8C9F-A51B-E8BD-F5C903AA1304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16" creationId="{0ACED616-7DD1-F375-D82F-982A30BDE5A1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17" creationId="{E8E84617-D30D-230A-2DE0-DE557CA4236B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18" creationId="{DBD7A4B5-9997-776C-10DA-2FD6810BAC87}"/>
          </ac:spMkLst>
        </pc:spChg>
        <pc:spChg chg="mod topLvl">
          <ac:chgData name="Mr. PPT" userId="6442ff2356111531" providerId="LiveId" clId="{FED48FE8-6FC8-442A-9407-A8D44D208BE9}" dt="2022-11-25T05:19:58.577" v="5127" actId="20577"/>
          <ac:spMkLst>
            <pc:docMk/>
            <pc:sldMk cId="756287813" sldId="1958"/>
            <ac:spMk id="19" creationId="{78353847-11B3-6C36-030C-873D6A0A74FB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20" creationId="{02D0E951-951A-6822-2CEE-AF3E0D131C00}"/>
          </ac:spMkLst>
        </pc:spChg>
        <pc:spChg chg="mod topLvl">
          <ac:chgData name="Mr. PPT" userId="6442ff2356111531" providerId="LiveId" clId="{FED48FE8-6FC8-442A-9407-A8D44D208BE9}" dt="2022-11-25T05:20:15.938" v="5133" actId="20577"/>
          <ac:spMkLst>
            <pc:docMk/>
            <pc:sldMk cId="756287813" sldId="1958"/>
            <ac:spMk id="21" creationId="{7BC7CF69-80A1-5BD1-3BC2-F694C352E199}"/>
          </ac:spMkLst>
        </pc:spChg>
        <pc:spChg chg="mod topLvl">
          <ac:chgData name="Mr. PPT" userId="6442ff2356111531" providerId="LiveId" clId="{FED48FE8-6FC8-442A-9407-A8D44D208BE9}" dt="2022-11-25T05:19:53.618" v="5123" actId="20577"/>
          <ac:spMkLst>
            <pc:docMk/>
            <pc:sldMk cId="756287813" sldId="1958"/>
            <ac:spMk id="22" creationId="{15FF3F4C-0ADA-6EF4-984B-2BB3B9C1BB25}"/>
          </ac:spMkLst>
        </pc:spChg>
        <pc:spChg chg="mod topLvl">
          <ac:chgData name="Mr. PPT" userId="6442ff2356111531" providerId="LiveId" clId="{FED48FE8-6FC8-442A-9407-A8D44D208BE9}" dt="2022-11-25T05:20:00.697" v="5129" actId="20577"/>
          <ac:spMkLst>
            <pc:docMk/>
            <pc:sldMk cId="756287813" sldId="1958"/>
            <ac:spMk id="23" creationId="{6F50ED67-2A1A-51D7-5E29-F68EA9D5BB4A}"/>
          </ac:spMkLst>
        </pc:spChg>
        <pc:spChg chg="mod topLvl">
          <ac:chgData name="Mr. PPT" userId="6442ff2356111531" providerId="LiveId" clId="{FED48FE8-6FC8-442A-9407-A8D44D208BE9}" dt="2022-11-25T05:20:18.674" v="5135" actId="20577"/>
          <ac:spMkLst>
            <pc:docMk/>
            <pc:sldMk cId="756287813" sldId="1958"/>
            <ac:spMk id="24" creationId="{ACF0FABF-EE7B-6D6D-F865-656AEB3BF8E7}"/>
          </ac:spMkLst>
        </pc:spChg>
        <pc:spChg chg="mod topLvl">
          <ac:chgData name="Mr. PPT" userId="6442ff2356111531" providerId="LiveId" clId="{FED48FE8-6FC8-442A-9407-A8D44D208BE9}" dt="2022-11-25T05:19:55.554" v="5125" actId="20577"/>
          <ac:spMkLst>
            <pc:docMk/>
            <pc:sldMk cId="756287813" sldId="1958"/>
            <ac:spMk id="25" creationId="{16F9C24E-78F9-CA6D-F09C-2A4F508C72F9}"/>
          </ac:spMkLst>
        </pc:spChg>
        <pc:spChg chg="mod topLvl">
          <ac:chgData name="Mr. PPT" userId="6442ff2356111531" providerId="LiveId" clId="{FED48FE8-6FC8-442A-9407-A8D44D208BE9}" dt="2022-11-25T05:20:03.123" v="5131" actId="20577"/>
          <ac:spMkLst>
            <pc:docMk/>
            <pc:sldMk cId="756287813" sldId="1958"/>
            <ac:spMk id="26" creationId="{8DFBF2AA-D759-764C-57DA-097C11C38A1F}"/>
          </ac:spMkLst>
        </pc:spChg>
        <pc:spChg chg="mod topLvl">
          <ac:chgData name="Mr. PPT" userId="6442ff2356111531" providerId="LiveId" clId="{FED48FE8-6FC8-442A-9407-A8D44D208BE9}" dt="2022-11-25T05:20:20.602" v="5137" actId="20577"/>
          <ac:spMkLst>
            <pc:docMk/>
            <pc:sldMk cId="756287813" sldId="1958"/>
            <ac:spMk id="27" creationId="{FBC4E1F7-A418-363C-728E-61D991D47F6E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32" creationId="{5B3A564B-8D91-460C-BA94-8FF79BB4E4B0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33" creationId="{77F36A08-C1A3-38B7-1A03-145BE767C2AC}"/>
          </ac:spMkLst>
        </pc:spChg>
        <pc:spChg chg="del">
          <ac:chgData name="Mr. PPT" userId="6442ff2356111531" providerId="LiveId" clId="{FED48FE8-6FC8-442A-9407-A8D44D208BE9}" dt="2022-11-25T05:10:36.566" v="4867" actId="478"/>
          <ac:spMkLst>
            <pc:docMk/>
            <pc:sldMk cId="756287813" sldId="1958"/>
            <ac:spMk id="34" creationId="{54A6D320-EDC7-72F0-14F6-603776910767}"/>
          </ac:spMkLst>
        </pc:spChg>
        <pc:spChg chg="del">
          <ac:chgData name="Mr. PPT" userId="6442ff2356111531" providerId="LiveId" clId="{FED48FE8-6FC8-442A-9407-A8D44D208BE9}" dt="2022-11-25T05:10:36.566" v="4867" actId="478"/>
          <ac:spMkLst>
            <pc:docMk/>
            <pc:sldMk cId="756287813" sldId="1958"/>
            <ac:spMk id="35" creationId="{8ADE8367-D1AC-90E1-B223-DF7A87278EB1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36" creationId="{47762266-33B9-E075-1898-AB796B0AEA22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37" creationId="{CC5838B4-0B3A-9387-B7B6-5CA12FD27133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38" creationId="{D5BA5E45-EBB5-1BD9-4293-6A0A8375C63E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39" creationId="{2694D708-AC21-76BF-B9D2-6BCEFCA6D063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42" creationId="{EF88062A-BAD3-73EF-149A-BBE521344615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43" creationId="{DCE230A0-C473-8063-5309-9E3D98DE05DA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44" creationId="{BE55C758-EA5D-E285-9AEC-651AD3B3877E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45" creationId="{0145CAF7-CBAB-750E-B379-F75D34B50F94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46" creationId="{68D007DA-EE5C-FA95-B4F5-235659FA1FAA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47" creationId="{0356E3D1-B0A1-5DA0-30B5-F01E220CF66E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48" creationId="{09DC4F7B-AFF5-BA71-88C1-A95C537137ED}"/>
          </ac:spMkLst>
        </pc:spChg>
        <pc:spChg chg="del mod topLvl">
          <ac:chgData name="Mr. PPT" userId="6442ff2356111531" providerId="LiveId" clId="{FED48FE8-6FC8-442A-9407-A8D44D208BE9}" dt="2022-11-25T05:16:53.929" v="5026" actId="478"/>
          <ac:spMkLst>
            <pc:docMk/>
            <pc:sldMk cId="756287813" sldId="1958"/>
            <ac:spMk id="49" creationId="{3827019F-5225-EE54-49E5-05913B1741DE}"/>
          </ac:spMkLst>
        </pc:spChg>
        <pc:spChg chg="mod">
          <ac:chgData name="Mr. PPT" userId="6442ff2356111531" providerId="LiveId" clId="{FED48FE8-6FC8-442A-9407-A8D44D208BE9}" dt="2022-11-25T05:11:39.833" v="4875" actId="165"/>
          <ac:spMkLst>
            <pc:docMk/>
            <pc:sldMk cId="756287813" sldId="1958"/>
            <ac:spMk id="51" creationId="{EA08824E-D2E5-7A05-D011-6615720FCB03}"/>
          </ac:spMkLst>
        </pc:spChg>
        <pc:spChg chg="mod">
          <ac:chgData name="Mr. PPT" userId="6442ff2356111531" providerId="LiveId" clId="{FED48FE8-6FC8-442A-9407-A8D44D208BE9}" dt="2022-11-25T05:11:39.833" v="4875" actId="165"/>
          <ac:spMkLst>
            <pc:docMk/>
            <pc:sldMk cId="756287813" sldId="1958"/>
            <ac:spMk id="52" creationId="{19406D16-BA73-D64A-A292-F77E16FDA3DE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53" creationId="{7068A6B5-DA79-AC06-456F-02B9919D93CE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54" creationId="{ADE4BA7F-27F4-32F3-95C1-B0A7B8D7BABE}"/>
          </ac:spMkLst>
        </pc:spChg>
        <pc:spChg chg="mod">
          <ac:chgData name="Mr. PPT" userId="6442ff2356111531" providerId="LiveId" clId="{FED48FE8-6FC8-442A-9407-A8D44D208BE9}" dt="2022-11-25T05:11:39.833" v="4875" actId="165"/>
          <ac:spMkLst>
            <pc:docMk/>
            <pc:sldMk cId="756287813" sldId="1958"/>
            <ac:spMk id="55" creationId="{01074DA2-0153-2CB9-105E-26A213269436}"/>
          </ac:spMkLst>
        </pc:spChg>
        <pc:spChg chg="del">
          <ac:chgData name="Mr. PPT" userId="6442ff2356111531" providerId="LiveId" clId="{FED48FE8-6FC8-442A-9407-A8D44D208BE9}" dt="2022-11-25T05:10:27.088" v="4866" actId="478"/>
          <ac:spMkLst>
            <pc:docMk/>
            <pc:sldMk cId="756287813" sldId="1958"/>
            <ac:spMk id="56" creationId="{8451929E-AE7F-176F-CC2D-403BA8D1B917}"/>
          </ac:spMkLst>
        </pc:spChg>
        <pc:spChg chg="mod">
          <ac:chgData name="Mr. PPT" userId="6442ff2356111531" providerId="LiveId" clId="{FED48FE8-6FC8-442A-9407-A8D44D208BE9}" dt="2022-11-25T05:11:39.833" v="4875" actId="165"/>
          <ac:spMkLst>
            <pc:docMk/>
            <pc:sldMk cId="756287813" sldId="1958"/>
            <ac:spMk id="63" creationId="{99FDDC96-1398-A14F-4A4D-B08AED3914A7}"/>
          </ac:spMkLst>
        </pc:spChg>
        <pc:spChg chg="add mod">
          <ac:chgData name="Mr. PPT" userId="6442ff2356111531" providerId="LiveId" clId="{FED48FE8-6FC8-442A-9407-A8D44D208BE9}" dt="2022-11-25T05:19:14.446" v="5087"/>
          <ac:spMkLst>
            <pc:docMk/>
            <pc:sldMk cId="756287813" sldId="1958"/>
            <ac:spMk id="64" creationId="{4D7E5025-8787-57EA-373F-68E8B5C871B2}"/>
          </ac:spMkLst>
        </pc:spChg>
        <pc:spChg chg="add mod">
          <ac:chgData name="Mr. PPT" userId="6442ff2356111531" providerId="LiveId" clId="{FED48FE8-6FC8-442A-9407-A8D44D208BE9}" dt="2022-11-25T05:27:17.548" v="5258" actId="1076"/>
          <ac:spMkLst>
            <pc:docMk/>
            <pc:sldMk cId="756287813" sldId="1958"/>
            <ac:spMk id="70" creationId="{4D3F54EB-F9B7-844B-25F9-DAA07AEDB363}"/>
          </ac:spMkLst>
        </pc:spChg>
        <pc:spChg chg="add del">
          <ac:chgData name="Mr. PPT" userId="6442ff2356111531" providerId="LiveId" clId="{FED48FE8-6FC8-442A-9407-A8D44D208BE9}" dt="2022-11-25T05:19:49.650" v="5121" actId="22"/>
          <ac:spMkLst>
            <pc:docMk/>
            <pc:sldMk cId="756287813" sldId="1958"/>
            <ac:spMk id="72" creationId="{70745C01-BC8D-9C76-D5D9-4CA922FACFAC}"/>
          </ac:spMkLst>
        </pc:spChg>
        <pc:spChg chg="add mod">
          <ac:chgData name="Mr. PPT" userId="6442ff2356111531" providerId="LiveId" clId="{FED48FE8-6FC8-442A-9407-A8D44D208BE9}" dt="2022-11-25T05:27:29.499" v="5262" actId="552"/>
          <ac:spMkLst>
            <pc:docMk/>
            <pc:sldMk cId="756287813" sldId="1958"/>
            <ac:spMk id="73" creationId="{7CBAF910-E2C2-006A-E4DE-B8F5D65C612F}"/>
          </ac:spMkLst>
        </pc:spChg>
        <pc:spChg chg="add mod">
          <ac:chgData name="Mr. PPT" userId="6442ff2356111531" providerId="LiveId" clId="{FED48FE8-6FC8-442A-9407-A8D44D208BE9}" dt="2022-11-25T05:27:35.053" v="5264" actId="553"/>
          <ac:spMkLst>
            <pc:docMk/>
            <pc:sldMk cId="756287813" sldId="1958"/>
            <ac:spMk id="74" creationId="{A823B5AB-9E60-9C3C-F015-8632214F1883}"/>
          </ac:spMkLst>
        </pc:spChg>
        <pc:spChg chg="add mod">
          <ac:chgData name="Mr. PPT" userId="6442ff2356111531" providerId="LiveId" clId="{FED48FE8-6FC8-442A-9407-A8D44D208BE9}" dt="2022-11-25T05:27:38.607" v="5266" actId="553"/>
          <ac:spMkLst>
            <pc:docMk/>
            <pc:sldMk cId="756287813" sldId="1958"/>
            <ac:spMk id="75" creationId="{5DCB93E2-BE8B-8E78-E4E7-C8F25DC7A2A8}"/>
          </ac:spMkLst>
        </pc:spChg>
        <pc:grpChg chg="add del mod">
          <ac:chgData name="Mr. PPT" userId="6442ff2356111531" providerId="LiveId" clId="{FED48FE8-6FC8-442A-9407-A8D44D208BE9}" dt="2022-11-25T05:11:39.833" v="4875" actId="165"/>
          <ac:grpSpMkLst>
            <pc:docMk/>
            <pc:sldMk cId="756287813" sldId="1958"/>
            <ac:grpSpMk id="6" creationId="{ADF5B617-07DE-FA84-476A-86DDB8A3C24C}"/>
          </ac:grpSpMkLst>
        </pc:grpChg>
        <pc:grpChg chg="del mod topLvl">
          <ac:chgData name="Mr. PPT" userId="6442ff2356111531" providerId="LiveId" clId="{FED48FE8-6FC8-442A-9407-A8D44D208BE9}" dt="2022-11-25T05:16:58.975" v="5027" actId="478"/>
          <ac:grpSpMkLst>
            <pc:docMk/>
            <pc:sldMk cId="756287813" sldId="1958"/>
            <ac:grpSpMk id="50" creationId="{DCB9C767-FCE6-D51A-EC3D-3E336889D944}"/>
          </ac:grpSpMkLst>
        </pc:grpChg>
        <pc:grpChg chg="del">
          <ac:chgData name="Mr. PPT" userId="6442ff2356111531" providerId="LiveId" clId="{FED48FE8-6FC8-442A-9407-A8D44D208BE9}" dt="2022-11-25T05:10:27.088" v="4866" actId="478"/>
          <ac:grpSpMkLst>
            <pc:docMk/>
            <pc:sldMk cId="756287813" sldId="1958"/>
            <ac:grpSpMk id="62" creationId="{E3F76840-98D8-AFC6-214C-6FB3C4CE7C90}"/>
          </ac:grpSpMkLst>
        </pc:grpChg>
        <pc:cxnChg chg="mod topLvl">
          <ac:chgData name="Mr. PPT" userId="6442ff2356111531" providerId="LiveId" clId="{FED48FE8-6FC8-442A-9407-A8D44D208BE9}" dt="2022-11-25T05:18:05.634" v="5053" actId="692"/>
          <ac:cxnSpMkLst>
            <pc:docMk/>
            <pc:sldMk cId="756287813" sldId="1958"/>
            <ac:cxnSpMk id="8" creationId="{7C0BC771-6223-CFA1-32B4-71BA7E540747}"/>
          </ac:cxnSpMkLst>
        </pc:cxnChg>
        <pc:cxnChg chg="del mod topLvl">
          <ac:chgData name="Mr. PPT" userId="6442ff2356111531" providerId="LiveId" clId="{FED48FE8-6FC8-442A-9407-A8D44D208BE9}" dt="2022-11-25T05:27:26.169" v="5260" actId="478"/>
          <ac:cxnSpMkLst>
            <pc:docMk/>
            <pc:sldMk cId="756287813" sldId="1958"/>
            <ac:cxnSpMk id="28" creationId="{1D31E40A-1632-814C-39D7-A2D984EA8F8F}"/>
          </ac:cxnSpMkLst>
        </pc:cxnChg>
        <pc:cxnChg chg="del mod topLvl">
          <ac:chgData name="Mr. PPT" userId="6442ff2356111531" providerId="LiveId" clId="{FED48FE8-6FC8-442A-9407-A8D44D208BE9}" dt="2022-11-25T05:27:26.169" v="5260" actId="478"/>
          <ac:cxnSpMkLst>
            <pc:docMk/>
            <pc:sldMk cId="756287813" sldId="1958"/>
            <ac:cxnSpMk id="29" creationId="{3874913F-A50C-D52C-A87E-F506D7252927}"/>
          </ac:cxnSpMkLst>
        </pc:cxnChg>
        <pc:cxnChg chg="del mod topLvl">
          <ac:chgData name="Mr. PPT" userId="6442ff2356111531" providerId="LiveId" clId="{FED48FE8-6FC8-442A-9407-A8D44D208BE9}" dt="2022-11-25T05:27:26.169" v="5260" actId="478"/>
          <ac:cxnSpMkLst>
            <pc:docMk/>
            <pc:sldMk cId="756287813" sldId="1958"/>
            <ac:cxnSpMk id="30" creationId="{C2626D6F-10E0-9EAD-C062-DB5980D1176D}"/>
          </ac:cxnSpMkLst>
        </pc:cxnChg>
        <pc:cxnChg chg="mod ord topLvl">
          <ac:chgData name="Mr. PPT" userId="6442ff2356111531" providerId="LiveId" clId="{FED48FE8-6FC8-442A-9407-A8D44D208BE9}" dt="2022-11-25T05:27:38.607" v="5266" actId="553"/>
          <ac:cxnSpMkLst>
            <pc:docMk/>
            <pc:sldMk cId="756287813" sldId="1958"/>
            <ac:cxnSpMk id="31" creationId="{0BCF8E6D-093D-93B9-FEC6-EC9F89C7013B}"/>
          </ac:cxnSpMkLst>
        </pc:cxnChg>
        <pc:cxnChg chg="del">
          <ac:chgData name="Mr. PPT" userId="6442ff2356111531" providerId="LiveId" clId="{FED48FE8-6FC8-442A-9407-A8D44D208BE9}" dt="2022-11-25T05:10:27.088" v="4866" actId="478"/>
          <ac:cxnSpMkLst>
            <pc:docMk/>
            <pc:sldMk cId="756287813" sldId="1958"/>
            <ac:cxnSpMk id="40" creationId="{E72F1ADE-A4F1-8DE2-78EA-90118F6081AF}"/>
          </ac:cxnSpMkLst>
        </pc:cxnChg>
        <pc:cxnChg chg="add del mod">
          <ac:chgData name="Mr. PPT" userId="6442ff2356111531" providerId="LiveId" clId="{FED48FE8-6FC8-442A-9407-A8D44D208BE9}" dt="2022-11-25T05:18:38.112" v="5060" actId="478"/>
          <ac:cxnSpMkLst>
            <pc:docMk/>
            <pc:sldMk cId="756287813" sldId="1958"/>
            <ac:cxnSpMk id="65" creationId="{916B9FC5-9B38-4C20-3C6B-66B019D5BA24}"/>
          </ac:cxnSpMkLst>
        </pc:cxnChg>
      </pc:sldChg>
      <pc:sldChg chg="addSp delSp modSp add mod ord">
        <pc:chgData name="Mr. PPT" userId="6442ff2356111531" providerId="LiveId" clId="{FED48FE8-6FC8-442A-9407-A8D44D208BE9}" dt="2022-11-25T05:45:23.681" v="5382"/>
        <pc:sldMkLst>
          <pc:docMk/>
          <pc:sldMk cId="3333566196" sldId="1959"/>
        </pc:sldMkLst>
        <pc:spChg chg="mod topLvl">
          <ac:chgData name="Mr. PPT" userId="6442ff2356111531" providerId="LiveId" clId="{FED48FE8-6FC8-442A-9407-A8D44D208BE9}" dt="2022-11-25T05:23:33.756" v="5189" actId="14100"/>
          <ac:spMkLst>
            <pc:docMk/>
            <pc:sldMk cId="3333566196" sldId="1959"/>
            <ac:spMk id="8" creationId="{82781E38-3747-D0E8-198B-0693A535CB6B}"/>
          </ac:spMkLst>
        </pc:spChg>
        <pc:spChg chg="mod topLvl">
          <ac:chgData name="Mr. PPT" userId="6442ff2356111531" providerId="LiveId" clId="{FED48FE8-6FC8-442A-9407-A8D44D208BE9}" dt="2022-11-25T05:23:24.107" v="5187" actId="165"/>
          <ac:spMkLst>
            <pc:docMk/>
            <pc:sldMk cId="3333566196" sldId="1959"/>
            <ac:spMk id="9" creationId="{8E07DB9B-D3E7-2AC3-9B18-60FB42B67F7C}"/>
          </ac:spMkLst>
        </pc:spChg>
        <pc:spChg chg="mod topLvl">
          <ac:chgData name="Mr. PPT" userId="6442ff2356111531" providerId="LiveId" clId="{FED48FE8-6FC8-442A-9407-A8D44D208BE9}" dt="2022-11-25T05:28:48.256" v="5280" actId="948"/>
          <ac:spMkLst>
            <pc:docMk/>
            <pc:sldMk cId="3333566196" sldId="1959"/>
            <ac:spMk id="10" creationId="{F3051B65-B399-2DE0-0563-3A16888EA199}"/>
          </ac:spMkLst>
        </pc:spChg>
        <pc:spChg chg="mod topLvl">
          <ac:chgData name="Mr. PPT" userId="6442ff2356111531" providerId="LiveId" clId="{FED48FE8-6FC8-442A-9407-A8D44D208BE9}" dt="2022-11-25T05:28:48.256" v="5280" actId="948"/>
          <ac:spMkLst>
            <pc:docMk/>
            <pc:sldMk cId="3333566196" sldId="1959"/>
            <ac:spMk id="11" creationId="{7431B779-8866-6E35-99FF-FA392B4ABA34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13" creationId="{B3B104FB-E79D-E76C-1D95-90C429C7C6A4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14" creationId="{66AC3DF9-E71B-DDE3-FE00-4C29E4D5E3B8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16" creationId="{0ACED616-7DD1-F375-D82F-982A30BDE5A1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17" creationId="{E8E84617-D30D-230A-2DE0-DE557CA4236B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18" creationId="{DBD7A4B5-9997-776C-10DA-2FD6810BAC87}"/>
          </ac:spMkLst>
        </pc:spChg>
        <pc:spChg chg="add del">
          <ac:chgData name="Mr. PPT" userId="6442ff2356111531" providerId="LiveId" clId="{FED48FE8-6FC8-442A-9407-A8D44D208BE9}" dt="2022-11-25T05:24:01.526" v="5193" actId="11529"/>
          <ac:spMkLst>
            <pc:docMk/>
            <pc:sldMk cId="3333566196" sldId="1959"/>
            <ac:spMk id="19" creationId="{24FFF22F-FFFE-9752-4308-AE94579F1E8C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20" creationId="{02D0E951-951A-6822-2CEE-AF3E0D131C00}"/>
          </ac:spMkLst>
        </pc:spChg>
        <pc:spChg chg="add del mod">
          <ac:chgData name="Mr. PPT" userId="6442ff2356111531" providerId="LiveId" clId="{FED48FE8-6FC8-442A-9407-A8D44D208BE9}" dt="2022-11-25T05:24:16.387" v="5199" actId="478"/>
          <ac:spMkLst>
            <pc:docMk/>
            <pc:sldMk cId="3333566196" sldId="1959"/>
            <ac:spMk id="21" creationId="{E687828F-69D0-E481-6A1C-D2C7A5021D10}"/>
          </ac:spMkLst>
        </pc:spChg>
        <pc:spChg chg="add del mod">
          <ac:chgData name="Mr. PPT" userId="6442ff2356111531" providerId="LiveId" clId="{FED48FE8-6FC8-442A-9407-A8D44D208BE9}" dt="2022-11-25T05:24:47.194" v="5204" actId="478"/>
          <ac:spMkLst>
            <pc:docMk/>
            <pc:sldMk cId="3333566196" sldId="1959"/>
            <ac:spMk id="22" creationId="{2097AC5A-3F37-35D3-807F-0C50466ED955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32" creationId="{5B3A564B-8D91-460C-BA94-8FF79BB4E4B0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36" creationId="{47762266-33B9-E075-1898-AB796B0AEA22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53" creationId="{7068A6B5-DA79-AC06-456F-02B9919D93CE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54" creationId="{ADE4BA7F-27F4-32F3-95C1-B0A7B8D7BABE}"/>
          </ac:spMkLst>
        </pc:spChg>
        <pc:spChg chg="del">
          <ac:chgData name="Mr. PPT" userId="6442ff2356111531" providerId="LiveId" clId="{FED48FE8-6FC8-442A-9407-A8D44D208BE9}" dt="2022-11-25T05:22:36.368" v="5181" actId="478"/>
          <ac:spMkLst>
            <pc:docMk/>
            <pc:sldMk cId="3333566196" sldId="1959"/>
            <ac:spMk id="56" creationId="{8451929E-AE7F-176F-CC2D-403BA8D1B917}"/>
          </ac:spMkLst>
        </pc:spChg>
        <pc:grpChg chg="add del mod">
          <ac:chgData name="Mr. PPT" userId="6442ff2356111531" providerId="LiveId" clId="{FED48FE8-6FC8-442A-9407-A8D44D208BE9}" dt="2022-11-25T05:23:24.107" v="5187" actId="165"/>
          <ac:grpSpMkLst>
            <pc:docMk/>
            <pc:sldMk cId="3333566196" sldId="1959"/>
            <ac:grpSpMk id="6" creationId="{BC1AC6D6-8C31-49F2-C28A-78B4B0D8C922}"/>
          </ac:grpSpMkLst>
        </pc:grpChg>
        <pc:grpChg chg="del">
          <ac:chgData name="Mr. PPT" userId="6442ff2356111531" providerId="LiveId" clId="{FED48FE8-6FC8-442A-9407-A8D44D208BE9}" dt="2022-11-25T05:22:36.368" v="5181" actId="478"/>
          <ac:grpSpMkLst>
            <pc:docMk/>
            <pc:sldMk cId="3333566196" sldId="1959"/>
            <ac:grpSpMk id="62" creationId="{E3F76840-98D8-AFC6-214C-6FB3C4CE7C90}"/>
          </ac:grpSpMkLst>
        </pc:grpChg>
        <pc:cxnChg chg="add del">
          <ac:chgData name="Mr. PPT" userId="6442ff2356111531" providerId="LiveId" clId="{FED48FE8-6FC8-442A-9407-A8D44D208BE9}" dt="2022-11-25T05:23:52.943" v="5191" actId="478"/>
          <ac:cxnSpMkLst>
            <pc:docMk/>
            <pc:sldMk cId="3333566196" sldId="1959"/>
            <ac:cxnSpMk id="15" creationId="{3A6C5FF2-0151-93E2-9217-26264950A21E}"/>
          </ac:cxnSpMkLst>
        </pc:cxnChg>
        <pc:cxnChg chg="del">
          <ac:chgData name="Mr. PPT" userId="6442ff2356111531" providerId="LiveId" clId="{FED48FE8-6FC8-442A-9407-A8D44D208BE9}" dt="2022-11-25T05:22:36.368" v="5181" actId="478"/>
          <ac:cxnSpMkLst>
            <pc:docMk/>
            <pc:sldMk cId="3333566196" sldId="1959"/>
            <ac:cxnSpMk id="40" creationId="{E72F1ADE-A4F1-8DE2-78EA-90118F6081AF}"/>
          </ac:cxnSpMkLst>
        </pc:cxnChg>
      </pc:sldChg>
      <pc:sldChg chg="addSp delSp modSp add mod ord">
        <pc:chgData name="Mr. PPT" userId="6442ff2356111531" providerId="LiveId" clId="{FED48FE8-6FC8-442A-9407-A8D44D208BE9}" dt="2022-11-25T05:37:33.862" v="5375" actId="12788"/>
        <pc:sldMkLst>
          <pc:docMk/>
          <pc:sldMk cId="4273362416" sldId="1960"/>
        </pc:sldMkLst>
        <pc:spChg chg="add mod topLvl">
          <ac:chgData name="Mr. PPT" userId="6442ff2356111531" providerId="LiveId" clId="{FED48FE8-6FC8-442A-9407-A8D44D208BE9}" dt="2022-11-25T05:36:00.102" v="5345" actId="207"/>
          <ac:spMkLst>
            <pc:docMk/>
            <pc:sldMk cId="4273362416" sldId="1960"/>
            <ac:spMk id="6" creationId="{DF95DBCC-5622-7050-583B-F40567B3CA71}"/>
          </ac:spMkLst>
        </pc:spChg>
        <pc:spChg chg="add mod topLvl">
          <ac:chgData name="Mr. PPT" userId="6442ff2356111531" providerId="LiveId" clId="{FED48FE8-6FC8-442A-9407-A8D44D208BE9}" dt="2022-11-25T05:37:22.167" v="5367" actId="12789"/>
          <ac:spMkLst>
            <pc:docMk/>
            <pc:sldMk cId="4273362416" sldId="1960"/>
            <ac:spMk id="8" creationId="{43B8372A-C748-AA16-FD18-8807C6BFF42A}"/>
          </ac:spMkLst>
        </pc:spChg>
        <pc:spChg chg="add mod topLvl">
          <ac:chgData name="Mr. PPT" userId="6442ff2356111531" providerId="LiveId" clId="{FED48FE8-6FC8-442A-9407-A8D44D208BE9}" dt="2022-11-25T05:37:32.789" v="5374" actId="12788"/>
          <ac:spMkLst>
            <pc:docMk/>
            <pc:sldMk cId="4273362416" sldId="1960"/>
            <ac:spMk id="9" creationId="{7C0A4681-D6DE-81E4-673E-696FC4609E11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10" creationId="{CF42D25C-4DC9-E9AE-106F-01F1ED78EB37}"/>
          </ac:spMkLst>
        </pc:spChg>
        <pc:spChg chg="add mod topLvl">
          <ac:chgData name="Mr. PPT" userId="6442ff2356111531" providerId="LiveId" clId="{FED48FE8-6FC8-442A-9407-A8D44D208BE9}" dt="2022-11-25T05:37:33.862" v="5375" actId="12788"/>
          <ac:spMkLst>
            <pc:docMk/>
            <pc:sldMk cId="4273362416" sldId="1960"/>
            <ac:spMk id="11" creationId="{A5904059-7C10-6ED6-289E-430702DC853B}"/>
          </ac:spMkLst>
        </pc:spChg>
        <pc:spChg chg="add del mod topLvl">
          <ac:chgData name="Mr. PPT" userId="6442ff2356111531" providerId="LiveId" clId="{FED48FE8-6FC8-442A-9407-A8D44D208BE9}" dt="2022-11-25T05:33:06.240" v="5299" actId="478"/>
          <ac:spMkLst>
            <pc:docMk/>
            <pc:sldMk cId="4273362416" sldId="1960"/>
            <ac:spMk id="12" creationId="{8B329E2E-353F-D24F-394B-A83DF51B53D3}"/>
          </ac:spMkLst>
        </pc:spChg>
        <pc:spChg chg="add del mod topLvl">
          <ac:chgData name="Mr. PPT" userId="6442ff2356111531" providerId="LiveId" clId="{FED48FE8-6FC8-442A-9407-A8D44D208BE9}" dt="2022-11-25T05:33:06.240" v="5299" actId="478"/>
          <ac:spMkLst>
            <pc:docMk/>
            <pc:sldMk cId="4273362416" sldId="1960"/>
            <ac:spMk id="13" creationId="{4CC6896C-8051-8AB8-E17C-10803A5B0ED2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14" creationId="{119E277D-7B61-5902-10FC-8D4A07F5FB00}"/>
          </ac:spMkLst>
        </pc:spChg>
        <pc:spChg chg="add del mod topLvl">
          <ac:chgData name="Mr. PPT" userId="6442ff2356111531" providerId="LiveId" clId="{FED48FE8-6FC8-442A-9407-A8D44D208BE9}" dt="2022-11-25T05:37:11.362" v="5346" actId="478"/>
          <ac:spMkLst>
            <pc:docMk/>
            <pc:sldMk cId="4273362416" sldId="1960"/>
            <ac:spMk id="15" creationId="{70F82E90-8025-D25D-728F-A64F85A43157}"/>
          </ac:spMkLst>
        </pc:spChg>
        <pc:spChg chg="add del mod topLvl">
          <ac:chgData name="Mr. PPT" userId="6442ff2356111531" providerId="LiveId" clId="{FED48FE8-6FC8-442A-9407-A8D44D208BE9}" dt="2022-11-25T05:37:11.362" v="5346" actId="478"/>
          <ac:spMkLst>
            <pc:docMk/>
            <pc:sldMk cId="4273362416" sldId="1960"/>
            <ac:spMk id="16" creationId="{51D6B2DA-21A9-35A0-7106-2D8ACA2A9393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17" creationId="{0AEB3884-8979-DCC0-153A-B11ECCC8838D}"/>
          </ac:spMkLst>
        </pc:spChg>
        <pc:spChg chg="add del mod topLvl">
          <ac:chgData name="Mr. PPT" userId="6442ff2356111531" providerId="LiveId" clId="{FED48FE8-6FC8-442A-9407-A8D44D208BE9}" dt="2022-11-25T05:37:11.362" v="5346" actId="478"/>
          <ac:spMkLst>
            <pc:docMk/>
            <pc:sldMk cId="4273362416" sldId="1960"/>
            <ac:spMk id="18" creationId="{14572CF6-AE75-3A3C-A6F5-691EEFEA5ABD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19" creationId="{929C9EC7-F51A-72D7-DAC0-4C3C80B1D34E}"/>
          </ac:spMkLst>
        </pc:spChg>
        <pc:spChg chg="add del mod topLvl">
          <ac:chgData name="Mr. PPT" userId="6442ff2356111531" providerId="LiveId" clId="{FED48FE8-6FC8-442A-9407-A8D44D208BE9}" dt="2022-11-25T05:33:06.240" v="5299" actId="478"/>
          <ac:spMkLst>
            <pc:docMk/>
            <pc:sldMk cId="4273362416" sldId="1960"/>
            <ac:spMk id="20" creationId="{5C46B30F-0519-0144-B258-53C2200E2D39}"/>
          </ac:spMkLst>
        </pc:spChg>
        <pc:spChg chg="add del mod topLvl">
          <ac:chgData name="Mr. PPT" userId="6442ff2356111531" providerId="LiveId" clId="{FED48FE8-6FC8-442A-9407-A8D44D208BE9}" dt="2022-11-25T05:35:33.273" v="5333" actId="478"/>
          <ac:spMkLst>
            <pc:docMk/>
            <pc:sldMk cId="4273362416" sldId="1960"/>
            <ac:spMk id="21" creationId="{CAA1B248-C8A1-B9FF-29AD-F0DEE12B93C2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22" creationId="{35220031-CEE2-464F-CD58-BCC156ACDAD9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23" creationId="{6A3E86F1-FBED-450B-DCFF-CD00A31890C6}"/>
          </ac:spMkLst>
        </pc:spChg>
        <pc:spChg chg="add del mod topLvl">
          <ac:chgData name="Mr. PPT" userId="6442ff2356111531" providerId="LiveId" clId="{FED48FE8-6FC8-442A-9407-A8D44D208BE9}" dt="2022-11-25T05:35:33.273" v="5333" actId="478"/>
          <ac:spMkLst>
            <pc:docMk/>
            <pc:sldMk cId="4273362416" sldId="1960"/>
            <ac:spMk id="24" creationId="{6D388568-11A2-D561-F547-7B64F1EE832E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25" creationId="{9C68D344-3813-D496-5EF8-54F83F58770D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26" creationId="{21BF9F28-1D28-B519-E51D-3EA62B142789}"/>
          </ac:spMkLst>
        </pc:spChg>
        <pc:spChg chg="add del mod topLvl">
          <ac:chgData name="Mr. PPT" userId="6442ff2356111531" providerId="LiveId" clId="{FED48FE8-6FC8-442A-9407-A8D44D208BE9}" dt="2022-11-25T05:35:33.273" v="5333" actId="478"/>
          <ac:spMkLst>
            <pc:docMk/>
            <pc:sldMk cId="4273362416" sldId="1960"/>
            <ac:spMk id="27" creationId="{BFA87802-BA26-B462-859F-1358BBFEDB14}"/>
          </ac:spMkLst>
        </pc:spChg>
        <pc:spChg chg="add del mod topLvl">
          <ac:chgData name="Mr. PPT" userId="6442ff2356111531" providerId="LiveId" clId="{FED48FE8-6FC8-442A-9407-A8D44D208BE9}" dt="2022-11-25T05:35:33.273" v="5333" actId="478"/>
          <ac:spMkLst>
            <pc:docMk/>
            <pc:sldMk cId="4273362416" sldId="1960"/>
            <ac:spMk id="28" creationId="{5709D5B7-6124-34A7-1149-EAF614AAD8B3}"/>
          </ac:spMkLst>
        </pc:spChg>
        <pc:spChg chg="add del mod topLvl">
          <ac:chgData name="Mr. PPT" userId="6442ff2356111531" providerId="LiveId" clId="{FED48FE8-6FC8-442A-9407-A8D44D208BE9}" dt="2022-11-25T05:35:33.273" v="5333" actId="478"/>
          <ac:spMkLst>
            <pc:docMk/>
            <pc:sldMk cId="4273362416" sldId="1960"/>
            <ac:spMk id="29" creationId="{CDC8365B-1D42-5D1E-4BA3-7F46F292562E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31" creationId="{0D0AB6A5-877A-42C5-FC8B-30627732D603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32" creationId="{582B6174-245D-5EB6-8E09-7C39A77E6BE0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33" creationId="{140F3B53-F55B-0186-2CEC-6CBE341997E6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34" creationId="{0AB0C12E-B364-B9BC-35DA-06F25F8C42DA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35" creationId="{B26C6028-511D-72C9-D861-3B696A1D49F9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36" creationId="{34CF4C32-AB62-4C3E-D6A1-D8E74D58554B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37" creationId="{3A0BD304-A945-13D2-56FC-497AC4863148}"/>
          </ac:spMkLst>
        </pc:spChg>
        <pc:spChg chg="add del mod topLvl">
          <ac:chgData name="Mr. PPT" userId="6442ff2356111531" providerId="LiveId" clId="{FED48FE8-6FC8-442A-9407-A8D44D208BE9}" dt="2022-11-25T05:35:33.273" v="5333" actId="478"/>
          <ac:spMkLst>
            <pc:docMk/>
            <pc:sldMk cId="4273362416" sldId="1960"/>
            <ac:spMk id="38" creationId="{5B0A6C2F-6EF4-A811-D6AC-605811487013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39" creationId="{4EFC91C7-FA44-2A96-7240-CB79CD11BBA1}"/>
          </ac:spMkLst>
        </pc:spChg>
        <pc:spChg chg="add mod topLvl">
          <ac:chgData name="Mr. PPT" userId="6442ff2356111531" providerId="LiveId" clId="{FED48FE8-6FC8-442A-9407-A8D44D208BE9}" dt="2022-11-25T05:35:43.869" v="5339" actId="165"/>
          <ac:spMkLst>
            <pc:docMk/>
            <pc:sldMk cId="4273362416" sldId="1960"/>
            <ac:spMk id="42" creationId="{19EF61DA-8F2C-8918-6EE9-ABC4E4816D3F}"/>
          </ac:spMkLst>
        </pc:spChg>
        <pc:spChg chg="add mod topLvl">
          <ac:chgData name="Mr. PPT" userId="6442ff2356111531" providerId="LiveId" clId="{FED48FE8-6FC8-442A-9407-A8D44D208BE9}" dt="2022-11-25T05:35:43.869" v="5339" actId="165"/>
          <ac:spMkLst>
            <pc:docMk/>
            <pc:sldMk cId="4273362416" sldId="1960"/>
            <ac:spMk id="43" creationId="{B1DB4DFF-A195-6F96-76B9-B4D701AFD407}"/>
          </ac:spMkLst>
        </pc:spChg>
        <pc:spChg chg="add mod topLvl">
          <ac:chgData name="Mr. PPT" userId="6442ff2356111531" providerId="LiveId" clId="{FED48FE8-6FC8-442A-9407-A8D44D208BE9}" dt="2022-11-25T05:35:43.869" v="5339" actId="165"/>
          <ac:spMkLst>
            <pc:docMk/>
            <pc:sldMk cId="4273362416" sldId="1960"/>
            <ac:spMk id="45" creationId="{1DA1DA19-8D16-1046-8DF2-9D03F6CCFFC8}"/>
          </ac:spMkLst>
        </pc:spChg>
        <pc:spChg chg="mod topLvl">
          <ac:chgData name="Mr. PPT" userId="6442ff2356111531" providerId="LiveId" clId="{FED48FE8-6FC8-442A-9407-A8D44D208BE9}" dt="2022-11-25T05:35:43.869" v="5339" actId="165"/>
          <ac:spMkLst>
            <pc:docMk/>
            <pc:sldMk cId="4273362416" sldId="1960"/>
            <ac:spMk id="50" creationId="{926F3BA4-1816-D539-FBF2-4A14D594AD05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52" creationId="{FA7E31EB-E8DB-FECF-C1CD-503F5B40C3B7}"/>
          </ac:spMkLst>
        </pc:spChg>
        <pc:spChg chg="mod topLvl">
          <ac:chgData name="Mr. PPT" userId="6442ff2356111531" providerId="LiveId" clId="{FED48FE8-6FC8-442A-9407-A8D44D208BE9}" dt="2022-11-25T05:35:43.869" v="5339" actId="165"/>
          <ac:spMkLst>
            <pc:docMk/>
            <pc:sldMk cId="4273362416" sldId="1960"/>
            <ac:spMk id="53" creationId="{527DAA0B-DEB9-A5A5-B7ED-3AF66ADC1488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54" creationId="{90E33B53-E130-C76D-219D-F6E1A0ABB2DC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55" creationId="{F8164070-5550-7F54-A9B8-EA1FEE5CE2E0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56" creationId="{3B6C76C6-2E30-4ECE-8422-D20C7D3BD551}"/>
          </ac:spMkLst>
        </pc:spChg>
        <pc:spChg chg="mod topLvl">
          <ac:chgData name="Mr. PPT" userId="6442ff2356111531" providerId="LiveId" clId="{FED48FE8-6FC8-442A-9407-A8D44D208BE9}" dt="2022-11-25T05:35:45.889" v="5341" actId="20577"/>
          <ac:spMkLst>
            <pc:docMk/>
            <pc:sldMk cId="4273362416" sldId="1960"/>
            <ac:spMk id="57" creationId="{00F3D6CC-AF6F-ACBF-B061-BF2C0D1CB2A8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58" creationId="{E5764386-FCEE-1B35-1321-FB10FBB67F25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62" creationId="{6F829202-5AA7-7A56-9FCF-BF70CB8D1194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63" creationId="{006B075F-A225-BF71-D774-FF87303B9AB0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64" creationId="{1A66CFE5-DDC7-E443-DD51-A5CEC7E3BBCD}"/>
          </ac:spMkLst>
        </pc:spChg>
        <pc:spChg chg="mod topLvl">
          <ac:chgData name="Mr. PPT" userId="6442ff2356111531" providerId="LiveId" clId="{FED48FE8-6FC8-442A-9407-A8D44D208BE9}" dt="2022-11-25T05:35:43.869" v="5339" actId="165"/>
          <ac:spMkLst>
            <pc:docMk/>
            <pc:sldMk cId="4273362416" sldId="1960"/>
            <ac:spMk id="66" creationId="{DEAF8D3F-0FE3-491E-7CD9-248731C4C3C8}"/>
          </ac:spMkLst>
        </pc:spChg>
        <pc:spChg chg="mod topLvl">
          <ac:chgData name="Mr. PPT" userId="6442ff2356111531" providerId="LiveId" clId="{FED48FE8-6FC8-442A-9407-A8D44D208BE9}" dt="2022-11-25T05:35:43.869" v="5339" actId="165"/>
          <ac:spMkLst>
            <pc:docMk/>
            <pc:sldMk cId="4273362416" sldId="1960"/>
            <ac:spMk id="68" creationId="{58DE9B97-9C26-D4F7-3E44-6CF8A492BC76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69" creationId="{4E386C17-1398-04CD-3AF9-DBFC5AB032CA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70" creationId="{7F128252-39A3-8C77-C1A0-46D89205A0F5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71" creationId="{D4273BC8-4544-F010-A68F-8632CA5ADA04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72" creationId="{4C83430C-28FA-158E-7BB4-20902AA2A184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73" creationId="{6498C0BE-752C-8FF5-FC37-CDA449208DD1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74" creationId="{A0586F9B-B946-84F8-B4BE-A38A0C15060A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75" creationId="{5EA32916-D787-24AB-1271-2F9508E7BBC4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76" creationId="{C330A547-8613-C833-E5B4-1294D8B3D29D}"/>
          </ac:spMkLst>
        </pc:spChg>
        <pc:spChg chg="mod topLvl">
          <ac:chgData name="Mr. PPT" userId="6442ff2356111531" providerId="LiveId" clId="{FED48FE8-6FC8-442A-9407-A8D44D208BE9}" dt="2022-11-25T05:35:48.081" v="5343" actId="20577"/>
          <ac:spMkLst>
            <pc:docMk/>
            <pc:sldMk cId="4273362416" sldId="1960"/>
            <ac:spMk id="77" creationId="{3CBF67F2-5065-4919-ABFA-51BA726736E5}"/>
          </ac:spMkLst>
        </pc:spChg>
        <pc:spChg chg="add mod">
          <ac:chgData name="Mr. PPT" userId="6442ff2356111531" providerId="LiveId" clId="{FED48FE8-6FC8-442A-9407-A8D44D208BE9}" dt="2022-11-25T05:37:22.167" v="5367" actId="12789"/>
          <ac:spMkLst>
            <pc:docMk/>
            <pc:sldMk cId="4273362416" sldId="1960"/>
            <ac:spMk id="78" creationId="{179AE264-508C-4985-0A89-A34EE319455A}"/>
          </ac:spMkLst>
        </pc:spChg>
        <pc:spChg chg="add mod">
          <ac:chgData name="Mr. PPT" userId="6442ff2356111531" providerId="LiveId" clId="{FED48FE8-6FC8-442A-9407-A8D44D208BE9}" dt="2022-11-25T05:37:32.789" v="5374" actId="12788"/>
          <ac:spMkLst>
            <pc:docMk/>
            <pc:sldMk cId="4273362416" sldId="1960"/>
            <ac:spMk id="81" creationId="{4DF905D0-13E9-23AD-3C94-31FC23258BC8}"/>
          </ac:spMkLst>
        </pc:spChg>
        <pc:spChg chg="del">
          <ac:chgData name="Mr. PPT" userId="6442ff2356111531" providerId="LiveId" clId="{FED48FE8-6FC8-442A-9407-A8D44D208BE9}" dt="2022-11-25T05:31:23.004" v="5290" actId="478"/>
          <ac:spMkLst>
            <pc:docMk/>
            <pc:sldMk cId="4273362416" sldId="1960"/>
            <ac:spMk id="82" creationId="{D2983BC1-A367-CFB6-1DA2-193B62DA4B8C}"/>
          </ac:spMkLst>
        </pc:spChg>
        <pc:spChg chg="add mod">
          <ac:chgData name="Mr. PPT" userId="6442ff2356111531" providerId="LiveId" clId="{FED48FE8-6FC8-442A-9407-A8D44D208BE9}" dt="2022-11-25T05:37:26.923" v="5370" actId="571"/>
          <ac:spMkLst>
            <pc:docMk/>
            <pc:sldMk cId="4273362416" sldId="1960"/>
            <ac:spMk id="83" creationId="{EF6D77A2-EF6A-1B4F-0347-7986193A38A1}"/>
          </ac:spMkLst>
        </pc:spChg>
        <pc:spChg chg="add mod">
          <ac:chgData name="Mr. PPT" userId="6442ff2356111531" providerId="LiveId" clId="{FED48FE8-6FC8-442A-9407-A8D44D208BE9}" dt="2022-11-25T05:37:26.923" v="5370" actId="571"/>
          <ac:spMkLst>
            <pc:docMk/>
            <pc:sldMk cId="4273362416" sldId="1960"/>
            <ac:spMk id="84" creationId="{7693C733-590F-EEF9-EAC4-B0B8FEB19CD0}"/>
          </ac:spMkLst>
        </pc:spChg>
        <pc:spChg chg="add mod">
          <ac:chgData name="Mr. PPT" userId="6442ff2356111531" providerId="LiveId" clId="{FED48FE8-6FC8-442A-9407-A8D44D208BE9}" dt="2022-11-25T05:37:33.862" v="5375" actId="12788"/>
          <ac:spMkLst>
            <pc:docMk/>
            <pc:sldMk cId="4273362416" sldId="1960"/>
            <ac:spMk id="85" creationId="{0E94E7B7-71E8-5D25-3BD9-FC0C4983828D}"/>
          </ac:spMkLst>
        </pc:spChg>
        <pc:grpChg chg="add del mod">
          <ac:chgData name="Mr. PPT" userId="6442ff2356111531" providerId="LiveId" clId="{FED48FE8-6FC8-442A-9407-A8D44D208BE9}" dt="2022-11-25T05:33:00.728" v="5298" actId="165"/>
          <ac:grpSpMkLst>
            <pc:docMk/>
            <pc:sldMk cId="4273362416" sldId="1960"/>
            <ac:grpSpMk id="40" creationId="{7C8F0771-2763-0B41-2E4F-D95AC0B781E5}"/>
          </ac:grpSpMkLst>
        </pc:grpChg>
        <pc:grpChg chg="add del mod">
          <ac:chgData name="Mr. PPT" userId="6442ff2356111531" providerId="LiveId" clId="{FED48FE8-6FC8-442A-9407-A8D44D208BE9}" dt="2022-11-25T05:34:24.685" v="5315" actId="165"/>
          <ac:grpSpMkLst>
            <pc:docMk/>
            <pc:sldMk cId="4273362416" sldId="1960"/>
            <ac:grpSpMk id="44" creationId="{CA2757AF-5E70-B92C-BDEC-9A7E09368477}"/>
          </ac:grpSpMkLst>
        </pc:grpChg>
        <pc:grpChg chg="add del mod">
          <ac:chgData name="Mr. PPT" userId="6442ff2356111531" providerId="LiveId" clId="{FED48FE8-6FC8-442A-9407-A8D44D208BE9}" dt="2022-11-25T05:35:43.869" v="5339" actId="165"/>
          <ac:grpSpMkLst>
            <pc:docMk/>
            <pc:sldMk cId="4273362416" sldId="1960"/>
            <ac:grpSpMk id="48" creationId="{9BB2385F-0755-0655-E55B-AFBC1F6E9F85}"/>
          </ac:grpSpMkLst>
        </pc:grpChg>
        <pc:grpChg chg="add del mod">
          <ac:chgData name="Mr. PPT" userId="6442ff2356111531" providerId="LiveId" clId="{FED48FE8-6FC8-442A-9407-A8D44D208BE9}" dt="2022-11-25T05:35:43.869" v="5339" actId="165"/>
          <ac:grpSpMkLst>
            <pc:docMk/>
            <pc:sldMk cId="4273362416" sldId="1960"/>
            <ac:grpSpMk id="49" creationId="{78858891-9E33-62DB-8F74-AF5F3B922EC1}"/>
          </ac:grpSpMkLst>
        </pc:grpChg>
        <pc:grpChg chg="add del mod">
          <ac:chgData name="Mr. PPT" userId="6442ff2356111531" providerId="LiveId" clId="{FED48FE8-6FC8-442A-9407-A8D44D208BE9}" dt="2022-11-25T05:35:43.869" v="5339" actId="165"/>
          <ac:grpSpMkLst>
            <pc:docMk/>
            <pc:sldMk cId="4273362416" sldId="1960"/>
            <ac:grpSpMk id="65" creationId="{7C6AE92E-780E-2E9F-2F00-B8889E95C604}"/>
          </ac:grpSpMkLst>
        </pc:grp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30" creationId="{E16C463A-99AC-0300-8F64-1F5B7B7D1188}"/>
          </ac:cxnSpMkLst>
        </pc:cxnChg>
        <pc:cxnChg chg="add del">
          <ac:chgData name="Mr. PPT" userId="6442ff2356111531" providerId="LiveId" clId="{FED48FE8-6FC8-442A-9407-A8D44D208BE9}" dt="2022-11-25T05:35:04.880" v="5332" actId="478"/>
          <ac:cxnSpMkLst>
            <pc:docMk/>
            <pc:sldMk cId="4273362416" sldId="1960"/>
            <ac:cxnSpMk id="47" creationId="{30642A86-18F8-EC1D-51AA-313CB050F865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51" creationId="{28634A63-8E2D-2702-4EC2-8056AE479CF0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79" creationId="{F49F1F4F-DB40-F0E9-3FC5-7FAA72316977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88" creationId="{4237CB0E-AF6B-16D5-4BA9-EC30DE0E8FD1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89" creationId="{2F70B864-58BB-3367-BAE9-63DE7EEBC555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91" creationId="{1419989B-4851-B714-DF67-580203715797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95" creationId="{6A2C489D-DD16-A288-3998-67D075742D63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96" creationId="{A6809721-5A58-F6A2-292B-20AAF3E40A99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97" creationId="{6A841666-6BBF-482C-92C3-B1499F4243D4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99" creationId="{3D9DAFFD-BDC6-02D7-4FD3-4C24AA992951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100" creationId="{6DDACF21-9824-6DC8-F2C8-871C82E151F6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101" creationId="{91297951-0726-4575-131F-D0DCCDAE6F33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102" creationId="{1E54C681-4B35-0B88-46FA-912D5FCD8C36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103" creationId="{F2FD8473-FB23-CE5D-8FC6-EA0FDDC8997D}"/>
          </ac:cxnSpMkLst>
        </pc:cxnChg>
        <pc:cxnChg chg="del">
          <ac:chgData name="Mr. PPT" userId="6442ff2356111531" providerId="LiveId" clId="{FED48FE8-6FC8-442A-9407-A8D44D208BE9}" dt="2022-11-25T05:31:23.004" v="5290" actId="478"/>
          <ac:cxnSpMkLst>
            <pc:docMk/>
            <pc:sldMk cId="4273362416" sldId="1960"/>
            <ac:cxnSpMk id="104" creationId="{C03EBC62-3E23-D1C0-063B-A4C8B9A50675}"/>
          </ac:cxnSpMkLst>
        </pc:cxnChg>
      </pc:sldChg>
      <pc:sldChg chg="addSp delSp modSp add mod">
        <pc:chgData name="Mr. PPT" userId="6442ff2356111531" providerId="LiveId" clId="{FED48FE8-6FC8-442A-9407-A8D44D208BE9}" dt="2022-11-25T05:53:29.891" v="5536" actId="207"/>
        <pc:sldMkLst>
          <pc:docMk/>
          <pc:sldMk cId="2942928477" sldId="1961"/>
        </pc:sldMkLst>
        <pc:spChg chg="add mod topLvl">
          <ac:chgData name="Mr. PPT" userId="6442ff2356111531" providerId="LiveId" clId="{FED48FE8-6FC8-442A-9407-A8D44D208BE9}" dt="2022-11-25T05:52:52.198" v="5517" actId="12789"/>
          <ac:spMkLst>
            <pc:docMk/>
            <pc:sldMk cId="2942928477" sldId="1961"/>
            <ac:spMk id="6" creationId="{04B2BDC5-DE91-24ED-D1A6-0D5B01B53CFB}"/>
          </ac:spMkLst>
        </pc:spChg>
        <pc:spChg chg="del">
          <ac:chgData name="Mr. PPT" userId="6442ff2356111531" providerId="LiveId" clId="{FED48FE8-6FC8-442A-9407-A8D44D208BE9}" dt="2022-11-25T05:45:29.177" v="5384" actId="478"/>
          <ac:spMkLst>
            <pc:docMk/>
            <pc:sldMk cId="2942928477" sldId="1961"/>
            <ac:spMk id="8" creationId="{82781E38-3747-D0E8-198B-0693A535CB6B}"/>
          </ac:spMkLst>
        </pc:spChg>
        <pc:spChg chg="del">
          <ac:chgData name="Mr. PPT" userId="6442ff2356111531" providerId="LiveId" clId="{FED48FE8-6FC8-442A-9407-A8D44D208BE9}" dt="2022-11-25T05:45:29.177" v="5384" actId="478"/>
          <ac:spMkLst>
            <pc:docMk/>
            <pc:sldMk cId="2942928477" sldId="1961"/>
            <ac:spMk id="9" creationId="{8E07DB9B-D3E7-2AC3-9B18-60FB42B67F7C}"/>
          </ac:spMkLst>
        </pc:spChg>
        <pc:spChg chg="del">
          <ac:chgData name="Mr. PPT" userId="6442ff2356111531" providerId="LiveId" clId="{FED48FE8-6FC8-442A-9407-A8D44D208BE9}" dt="2022-11-25T05:45:29.177" v="5384" actId="478"/>
          <ac:spMkLst>
            <pc:docMk/>
            <pc:sldMk cId="2942928477" sldId="1961"/>
            <ac:spMk id="10" creationId="{F3051B65-B399-2DE0-0563-3A16888EA199}"/>
          </ac:spMkLst>
        </pc:spChg>
        <pc:spChg chg="del">
          <ac:chgData name="Mr. PPT" userId="6442ff2356111531" providerId="LiveId" clId="{FED48FE8-6FC8-442A-9407-A8D44D208BE9}" dt="2022-11-25T05:45:29.177" v="5384" actId="478"/>
          <ac:spMkLst>
            <pc:docMk/>
            <pc:sldMk cId="2942928477" sldId="1961"/>
            <ac:spMk id="11" creationId="{7431B779-8866-6E35-99FF-FA392B4ABA34}"/>
          </ac:spMkLst>
        </pc:spChg>
        <pc:spChg chg="add mod topLvl">
          <ac:chgData name="Mr. PPT" userId="6442ff2356111531" providerId="LiveId" clId="{FED48FE8-6FC8-442A-9407-A8D44D208BE9}" dt="2022-11-25T05:53:24.872" v="5530" actId="207"/>
          <ac:spMkLst>
            <pc:docMk/>
            <pc:sldMk cId="2942928477" sldId="1961"/>
            <ac:spMk id="12" creationId="{EEF22BB4-AEB9-6EDB-8819-5B59C727C63A}"/>
          </ac:spMkLst>
        </pc:spChg>
        <pc:spChg chg="add del mod topLvl">
          <ac:chgData name="Mr. PPT" userId="6442ff2356111531" providerId="LiveId" clId="{FED48FE8-6FC8-442A-9407-A8D44D208BE9}" dt="2022-11-25T05:49:09.873" v="5428" actId="478"/>
          <ac:spMkLst>
            <pc:docMk/>
            <pc:sldMk cId="2942928477" sldId="1961"/>
            <ac:spMk id="13" creationId="{90F1F9C4-105F-2F35-AA71-9F3769513BE5}"/>
          </ac:spMkLst>
        </pc:spChg>
        <pc:spChg chg="add mod topLvl">
          <ac:chgData name="Mr. PPT" userId="6442ff2356111531" providerId="LiveId" clId="{FED48FE8-6FC8-442A-9407-A8D44D208BE9}" dt="2022-11-25T05:52:54.449" v="5519" actId="12789"/>
          <ac:spMkLst>
            <pc:docMk/>
            <pc:sldMk cId="2942928477" sldId="1961"/>
            <ac:spMk id="14" creationId="{6F7BDA2B-A923-DA51-E833-DB576D202536}"/>
          </ac:spMkLst>
        </pc:spChg>
        <pc:spChg chg="add mod ord topLvl">
          <ac:chgData name="Mr. PPT" userId="6442ff2356111531" providerId="LiveId" clId="{FED48FE8-6FC8-442A-9407-A8D44D208BE9}" dt="2022-11-25T05:53:29.891" v="5536" actId="207"/>
          <ac:spMkLst>
            <pc:docMk/>
            <pc:sldMk cId="2942928477" sldId="1961"/>
            <ac:spMk id="15" creationId="{46B5F803-A5E0-98C8-101B-DA066901E49B}"/>
          </ac:spMkLst>
        </pc:spChg>
        <pc:spChg chg="add del mod topLvl">
          <ac:chgData name="Mr. PPT" userId="6442ff2356111531" providerId="LiveId" clId="{FED48FE8-6FC8-442A-9407-A8D44D208BE9}" dt="2022-11-25T05:49:09.873" v="5428" actId="478"/>
          <ac:spMkLst>
            <pc:docMk/>
            <pc:sldMk cId="2942928477" sldId="1961"/>
            <ac:spMk id="16" creationId="{26970BC9-EBB2-2496-7E91-CD84E50151F7}"/>
          </ac:spMkLst>
        </pc:spChg>
        <pc:spChg chg="add mod topLvl">
          <ac:chgData name="Mr. PPT" userId="6442ff2356111531" providerId="LiveId" clId="{FED48FE8-6FC8-442A-9407-A8D44D208BE9}" dt="2022-11-25T05:52:56.111" v="5520" actId="12789"/>
          <ac:spMkLst>
            <pc:docMk/>
            <pc:sldMk cId="2942928477" sldId="1961"/>
            <ac:spMk id="17" creationId="{F88450D9-DB15-E107-4497-E81EC23AD35D}"/>
          </ac:spMkLst>
        </pc:spChg>
        <pc:spChg chg="add mod topLvl">
          <ac:chgData name="Mr. PPT" userId="6442ff2356111531" providerId="LiveId" clId="{FED48FE8-6FC8-442A-9407-A8D44D208BE9}" dt="2022-11-25T05:53:24.872" v="5530" actId="207"/>
          <ac:spMkLst>
            <pc:docMk/>
            <pc:sldMk cId="2942928477" sldId="1961"/>
            <ac:spMk id="18" creationId="{9F8F495F-BDD2-D57D-693B-13D8A15A6407}"/>
          </ac:spMkLst>
        </pc:spChg>
        <pc:spChg chg="add del mod topLvl">
          <ac:chgData name="Mr. PPT" userId="6442ff2356111531" providerId="LiveId" clId="{FED48FE8-6FC8-442A-9407-A8D44D208BE9}" dt="2022-11-25T05:49:09.873" v="5428" actId="478"/>
          <ac:spMkLst>
            <pc:docMk/>
            <pc:sldMk cId="2942928477" sldId="1961"/>
            <ac:spMk id="19" creationId="{719DEAC8-611C-999A-D454-E8374F19F167}"/>
          </ac:spMkLst>
        </pc:spChg>
        <pc:spChg chg="add del mod">
          <ac:chgData name="Mr. PPT" userId="6442ff2356111531" providerId="LiveId" clId="{FED48FE8-6FC8-442A-9407-A8D44D208BE9}" dt="2022-11-25T05:45:49.332" v="5387" actId="478"/>
          <ac:spMkLst>
            <pc:docMk/>
            <pc:sldMk cId="2942928477" sldId="1961"/>
            <ac:spMk id="20" creationId="{0C05623F-AC0D-44F1-6C89-9BE6D492C512}"/>
          </ac:spMkLst>
        </pc:spChg>
        <pc:spChg chg="add del mod topLvl">
          <ac:chgData name="Mr. PPT" userId="6442ff2356111531" providerId="LiveId" clId="{FED48FE8-6FC8-442A-9407-A8D44D208BE9}" dt="2022-11-25T05:50:53.388" v="5488" actId="478"/>
          <ac:spMkLst>
            <pc:docMk/>
            <pc:sldMk cId="2942928477" sldId="1961"/>
            <ac:spMk id="21" creationId="{BFFDD373-D66E-262E-928B-922D7F8176C2}"/>
          </ac:spMkLst>
        </pc:spChg>
        <pc:spChg chg="add del mod topLvl">
          <ac:chgData name="Mr. PPT" userId="6442ff2356111531" providerId="LiveId" clId="{FED48FE8-6FC8-442A-9407-A8D44D208BE9}" dt="2022-11-25T05:51:04.177" v="5491" actId="478"/>
          <ac:spMkLst>
            <pc:docMk/>
            <pc:sldMk cId="2942928477" sldId="1961"/>
            <ac:spMk id="22" creationId="{161D33B5-4E3F-46AE-5DA3-578A2D3279CC}"/>
          </ac:spMkLst>
        </pc:spChg>
        <pc:spChg chg="add del mod topLvl">
          <ac:chgData name="Mr. PPT" userId="6442ff2356111531" providerId="LiveId" clId="{FED48FE8-6FC8-442A-9407-A8D44D208BE9}" dt="2022-11-25T05:51:04.177" v="5491" actId="478"/>
          <ac:spMkLst>
            <pc:docMk/>
            <pc:sldMk cId="2942928477" sldId="1961"/>
            <ac:spMk id="23" creationId="{F030A299-BFE6-47DD-B4E9-8894D9F59693}"/>
          </ac:spMkLst>
        </pc:spChg>
        <pc:spChg chg="add mod">
          <ac:chgData name="Mr. PPT" userId="6442ff2356111531" providerId="LiveId" clId="{FED48FE8-6FC8-442A-9407-A8D44D208BE9}" dt="2022-11-25T05:52:52.198" v="5517" actId="12789"/>
          <ac:spMkLst>
            <pc:docMk/>
            <pc:sldMk cId="2942928477" sldId="1961"/>
            <ac:spMk id="30" creationId="{A21B2A33-90F6-6A06-AC8F-F6C7F9EFB7D2}"/>
          </ac:spMkLst>
        </pc:spChg>
        <pc:spChg chg="add mod">
          <ac:chgData name="Mr. PPT" userId="6442ff2356111531" providerId="LiveId" clId="{FED48FE8-6FC8-442A-9407-A8D44D208BE9}" dt="2022-11-25T05:52:54.449" v="5519" actId="12789"/>
          <ac:spMkLst>
            <pc:docMk/>
            <pc:sldMk cId="2942928477" sldId="1961"/>
            <ac:spMk id="31" creationId="{41CC122D-11AD-21FC-DD64-C6E08F9C5BCA}"/>
          </ac:spMkLst>
        </pc:spChg>
        <pc:spChg chg="add mod">
          <ac:chgData name="Mr. PPT" userId="6442ff2356111531" providerId="LiveId" clId="{FED48FE8-6FC8-442A-9407-A8D44D208BE9}" dt="2022-11-25T05:52:56.111" v="5520" actId="12789"/>
          <ac:spMkLst>
            <pc:docMk/>
            <pc:sldMk cId="2942928477" sldId="1961"/>
            <ac:spMk id="32" creationId="{3909FDF8-1593-3F38-5B0B-5F75CFC52E31}"/>
          </ac:spMkLst>
        </pc:spChg>
        <pc:grpChg chg="add del mod">
          <ac:chgData name="Mr. PPT" userId="6442ff2356111531" providerId="LiveId" clId="{FED48FE8-6FC8-442A-9407-A8D44D208BE9}" dt="2022-11-25T05:46:39.630" v="5391" actId="165"/>
          <ac:grpSpMkLst>
            <pc:docMk/>
            <pc:sldMk cId="2942928477" sldId="1961"/>
            <ac:grpSpMk id="24" creationId="{BDD9080C-C8D7-0A81-A320-24C9AC45E679}"/>
          </ac:grpSpMkLst>
        </pc:grpChg>
        <pc:grpChg chg="add del mod">
          <ac:chgData name="Mr. PPT" userId="6442ff2356111531" providerId="LiveId" clId="{FED48FE8-6FC8-442A-9407-A8D44D208BE9}" dt="2022-11-25T05:52:50.230" v="5516" actId="165"/>
          <ac:grpSpMkLst>
            <pc:docMk/>
            <pc:sldMk cId="2942928477" sldId="1961"/>
            <ac:grpSpMk id="33" creationId="{27EB9CE2-192D-2F22-E12C-FBB6CD32059F}"/>
          </ac:grpSpMkLst>
        </pc:grpChg>
        <pc:picChg chg="add mod">
          <ac:chgData name="Mr. PPT" userId="6442ff2356111531" providerId="LiveId" clId="{FED48FE8-6FC8-442A-9407-A8D44D208BE9}" dt="2022-11-25T05:53:00.656" v="5522" actId="12789"/>
          <ac:picMkLst>
            <pc:docMk/>
            <pc:sldMk cId="2942928477" sldId="1961"/>
            <ac:picMk id="27" creationId="{4F321B91-9448-0138-2E12-01B215EC62FF}"/>
          </ac:picMkLst>
        </pc:picChg>
        <pc:picChg chg="add mod ord">
          <ac:chgData name="Mr. PPT" userId="6442ff2356111531" providerId="LiveId" clId="{FED48FE8-6FC8-442A-9407-A8D44D208BE9}" dt="2022-11-25T05:53:02.632" v="5524" actId="12789"/>
          <ac:picMkLst>
            <pc:docMk/>
            <pc:sldMk cId="2942928477" sldId="1961"/>
            <ac:picMk id="28" creationId="{936A17EB-32DB-08E5-FF5A-2947F18DA67E}"/>
          </ac:picMkLst>
        </pc:picChg>
        <pc:picChg chg="add mod">
          <ac:chgData name="Mr. PPT" userId="6442ff2356111531" providerId="LiveId" clId="{FED48FE8-6FC8-442A-9407-A8D44D208BE9}" dt="2022-11-25T05:53:04.935" v="5525" actId="12789"/>
          <ac:picMkLst>
            <pc:docMk/>
            <pc:sldMk cId="2942928477" sldId="1961"/>
            <ac:picMk id="29" creationId="{9AA2D6E4-6A52-4BDB-D0E9-F3B2F0E84161}"/>
          </ac:picMkLst>
        </pc:picChg>
        <pc:picChg chg="mod">
          <ac:chgData name="Mr. PPT" userId="6442ff2356111531" providerId="LiveId" clId="{FED48FE8-6FC8-442A-9407-A8D44D208BE9}" dt="2022-11-25T05:48:26.204" v="5423" actId="1076"/>
          <ac:picMkLst>
            <pc:docMk/>
            <pc:sldMk cId="2942928477" sldId="1961"/>
            <ac:picMk id="59" creationId="{97346E5A-1D4B-45BB-B884-DC85397A7EF6}"/>
          </ac:picMkLst>
        </pc:picChg>
        <pc:picChg chg="mod">
          <ac:chgData name="Mr. PPT" userId="6442ff2356111531" providerId="LiveId" clId="{FED48FE8-6FC8-442A-9407-A8D44D208BE9}" dt="2022-11-25T05:48:34.471" v="5425" actId="1076"/>
          <ac:picMkLst>
            <pc:docMk/>
            <pc:sldMk cId="2942928477" sldId="1961"/>
            <ac:picMk id="60" creationId="{D19FB94F-8A59-4FC9-9101-23DA78A43102}"/>
          </ac:picMkLst>
        </pc:picChg>
        <pc:picChg chg="mod">
          <ac:chgData name="Mr. PPT" userId="6442ff2356111531" providerId="LiveId" clId="{FED48FE8-6FC8-442A-9407-A8D44D208BE9}" dt="2022-11-25T05:48:24.900" v="5422" actId="1076"/>
          <ac:picMkLst>
            <pc:docMk/>
            <pc:sldMk cId="2942928477" sldId="1961"/>
            <ac:picMk id="61" creationId="{DB28809C-8631-4C8E-8E68-F1ECEF349AFC}"/>
          </ac:picMkLst>
        </pc:picChg>
        <pc:picChg chg="mod">
          <ac:chgData name="Mr. PPT" userId="6442ff2356111531" providerId="LiveId" clId="{FED48FE8-6FC8-442A-9407-A8D44D208BE9}" dt="2022-11-25T05:48:28.026" v="5424" actId="1076"/>
          <ac:picMkLst>
            <pc:docMk/>
            <pc:sldMk cId="2942928477" sldId="1961"/>
            <ac:picMk id="67" creationId="{C9D14DF9-FA93-40D9-9D64-594AC9F4A482}"/>
          </ac:picMkLst>
        </pc:picChg>
        <pc:cxnChg chg="add del">
          <ac:chgData name="Mr. PPT" userId="6442ff2356111531" providerId="LiveId" clId="{FED48FE8-6FC8-442A-9407-A8D44D208BE9}" dt="2022-11-25T05:46:50.937" v="5393" actId="478"/>
          <ac:cxnSpMkLst>
            <pc:docMk/>
            <pc:sldMk cId="2942928477" sldId="1961"/>
            <ac:cxnSpMk id="26" creationId="{C56949B7-8C75-470B-097F-F1FF91CEA2C4}"/>
          </ac:cxnSpMkLst>
        </pc:cxnChg>
      </pc:sldChg>
      <pc:sldChg chg="addSp delSp modSp add mod">
        <pc:chgData name="Mr. PPT" userId="6442ff2356111531" providerId="LiveId" clId="{FED48FE8-6FC8-442A-9407-A8D44D208BE9}" dt="2022-11-25T06:58:53.483" v="5711" actId="408"/>
        <pc:sldMkLst>
          <pc:docMk/>
          <pc:sldMk cId="716417510" sldId="1962"/>
        </pc:sldMkLst>
        <pc:spChg chg="mod">
          <ac:chgData name="Mr. PPT" userId="6442ff2356111531" providerId="LiveId" clId="{FED48FE8-6FC8-442A-9407-A8D44D208BE9}" dt="2022-11-25T06:44:08.517" v="5593" actId="552"/>
          <ac:spMkLst>
            <pc:docMk/>
            <pc:sldMk cId="716417510" sldId="1962"/>
            <ac:spMk id="2" creationId="{932EC26B-622B-47F1-A960-FA12191345B2}"/>
          </ac:spMkLst>
        </pc:spChg>
        <pc:spChg chg="del">
          <ac:chgData name="Mr. PPT" userId="6442ff2356111531" providerId="LiveId" clId="{FED48FE8-6FC8-442A-9407-A8D44D208BE9}" dt="2022-11-25T06:38:12.300" v="5539" actId="478"/>
          <ac:spMkLst>
            <pc:docMk/>
            <pc:sldMk cId="716417510" sldId="1962"/>
            <ac:spMk id="6" creationId="{04B2BDC5-DE91-24ED-D1A6-0D5B01B53CFB}"/>
          </ac:spMkLst>
        </pc:spChg>
        <pc:spChg chg="add mod topLvl">
          <ac:chgData name="Mr. PPT" userId="6442ff2356111531" providerId="LiveId" clId="{FED48FE8-6FC8-442A-9407-A8D44D208BE9}" dt="2022-11-25T06:52:10.136" v="5611" actId="207"/>
          <ac:spMkLst>
            <pc:docMk/>
            <pc:sldMk cId="716417510" sldId="1962"/>
            <ac:spMk id="8" creationId="{06D2B276-12A4-8892-7250-B13D85D7685A}"/>
          </ac:spMkLst>
        </pc:spChg>
        <pc:spChg chg="add del mod topLvl">
          <ac:chgData name="Mr. PPT" userId="6442ff2356111531" providerId="LiveId" clId="{FED48FE8-6FC8-442A-9407-A8D44D208BE9}" dt="2022-11-25T06:56:16.350" v="5680" actId="478"/>
          <ac:spMkLst>
            <pc:docMk/>
            <pc:sldMk cId="716417510" sldId="1962"/>
            <ac:spMk id="9" creationId="{F8AFB502-C7C2-F5A6-3AF4-79BDD5F939F8}"/>
          </ac:spMkLst>
        </pc:spChg>
        <pc:spChg chg="add del mod topLvl">
          <ac:chgData name="Mr. PPT" userId="6442ff2356111531" providerId="LiveId" clId="{FED48FE8-6FC8-442A-9407-A8D44D208BE9}" dt="2022-11-25T06:56:16.350" v="5680" actId="478"/>
          <ac:spMkLst>
            <pc:docMk/>
            <pc:sldMk cId="716417510" sldId="1962"/>
            <ac:spMk id="10" creationId="{BA269897-5237-B1FC-DEE0-415163D39DFF}"/>
          </ac:spMkLst>
        </pc:spChg>
        <pc:spChg chg="add mod topLvl">
          <ac:chgData name="Mr. PPT" userId="6442ff2356111531" providerId="LiveId" clId="{FED48FE8-6FC8-442A-9407-A8D44D208BE9}" dt="2022-11-25T06:51:15.035" v="5604" actId="165"/>
          <ac:spMkLst>
            <pc:docMk/>
            <pc:sldMk cId="716417510" sldId="1962"/>
            <ac:spMk id="11" creationId="{3FA221E7-007E-4102-2583-8073FCF8DF04}"/>
          </ac:spMkLst>
        </pc:spChg>
        <pc:spChg chg="del">
          <ac:chgData name="Mr. PPT" userId="6442ff2356111531" providerId="LiveId" clId="{FED48FE8-6FC8-442A-9407-A8D44D208BE9}" dt="2022-11-25T06:38:12.300" v="5539" actId="478"/>
          <ac:spMkLst>
            <pc:docMk/>
            <pc:sldMk cId="716417510" sldId="1962"/>
            <ac:spMk id="12" creationId="{EEF22BB4-AEB9-6EDB-8819-5B59C727C63A}"/>
          </ac:spMkLst>
        </pc:spChg>
        <pc:spChg chg="add mod topLvl">
          <ac:chgData name="Mr. PPT" userId="6442ff2356111531" providerId="LiveId" clId="{FED48FE8-6FC8-442A-9407-A8D44D208BE9}" dt="2022-11-25T06:58:46.694" v="5709" actId="1076"/>
          <ac:spMkLst>
            <pc:docMk/>
            <pc:sldMk cId="716417510" sldId="1962"/>
            <ac:spMk id="13" creationId="{55BEDFC8-E78B-3AC5-002D-A3DA5ED4458C}"/>
          </ac:spMkLst>
        </pc:spChg>
        <pc:spChg chg="del">
          <ac:chgData name="Mr. PPT" userId="6442ff2356111531" providerId="LiveId" clId="{FED48FE8-6FC8-442A-9407-A8D44D208BE9}" dt="2022-11-25T06:38:12.300" v="5539" actId="478"/>
          <ac:spMkLst>
            <pc:docMk/>
            <pc:sldMk cId="716417510" sldId="1962"/>
            <ac:spMk id="14" creationId="{6F7BDA2B-A923-DA51-E833-DB576D202536}"/>
          </ac:spMkLst>
        </pc:spChg>
        <pc:spChg chg="del">
          <ac:chgData name="Mr. PPT" userId="6442ff2356111531" providerId="LiveId" clId="{FED48FE8-6FC8-442A-9407-A8D44D208BE9}" dt="2022-11-25T06:38:12.300" v="5539" actId="478"/>
          <ac:spMkLst>
            <pc:docMk/>
            <pc:sldMk cId="716417510" sldId="1962"/>
            <ac:spMk id="15" creationId="{46B5F803-A5E0-98C8-101B-DA066901E49B}"/>
          </ac:spMkLst>
        </pc:spChg>
        <pc:spChg chg="add del mod topLvl">
          <ac:chgData name="Mr. PPT" userId="6442ff2356111531" providerId="LiveId" clId="{FED48FE8-6FC8-442A-9407-A8D44D208BE9}" dt="2022-11-25T06:38:58.016" v="5556" actId="478"/>
          <ac:spMkLst>
            <pc:docMk/>
            <pc:sldMk cId="716417510" sldId="1962"/>
            <ac:spMk id="16" creationId="{23225D2D-C8B1-D40A-872E-74EFB0333A75}"/>
          </ac:spMkLst>
        </pc:spChg>
        <pc:spChg chg="del">
          <ac:chgData name="Mr. PPT" userId="6442ff2356111531" providerId="LiveId" clId="{FED48FE8-6FC8-442A-9407-A8D44D208BE9}" dt="2022-11-25T06:38:12.300" v="5539" actId="478"/>
          <ac:spMkLst>
            <pc:docMk/>
            <pc:sldMk cId="716417510" sldId="1962"/>
            <ac:spMk id="17" creationId="{F88450D9-DB15-E107-4497-E81EC23AD35D}"/>
          </ac:spMkLst>
        </pc:spChg>
        <pc:spChg chg="del">
          <ac:chgData name="Mr. PPT" userId="6442ff2356111531" providerId="LiveId" clId="{FED48FE8-6FC8-442A-9407-A8D44D208BE9}" dt="2022-11-25T06:38:12.300" v="5539" actId="478"/>
          <ac:spMkLst>
            <pc:docMk/>
            <pc:sldMk cId="716417510" sldId="1962"/>
            <ac:spMk id="18" creationId="{9F8F495F-BDD2-D57D-693B-13D8A15A6407}"/>
          </ac:spMkLst>
        </pc:spChg>
        <pc:spChg chg="add mod topLvl">
          <ac:chgData name="Mr. PPT" userId="6442ff2356111531" providerId="LiveId" clId="{FED48FE8-6FC8-442A-9407-A8D44D208BE9}" dt="2022-11-25T06:51:15.035" v="5604" actId="165"/>
          <ac:spMkLst>
            <pc:docMk/>
            <pc:sldMk cId="716417510" sldId="1962"/>
            <ac:spMk id="19" creationId="{25035CFB-A9B3-2EE9-938A-CAD1BEA4CE4B}"/>
          </ac:spMkLst>
        </pc:spChg>
        <pc:spChg chg="add mod topLvl">
          <ac:chgData name="Mr. PPT" userId="6442ff2356111531" providerId="LiveId" clId="{FED48FE8-6FC8-442A-9407-A8D44D208BE9}" dt="2022-11-25T06:58:22.292" v="5708" actId="1076"/>
          <ac:spMkLst>
            <pc:docMk/>
            <pc:sldMk cId="716417510" sldId="1962"/>
            <ac:spMk id="20" creationId="{66267E93-33C2-4A25-4E3A-4A5A96170AB2}"/>
          </ac:spMkLst>
        </pc:spChg>
        <pc:spChg chg="add mod topLvl">
          <ac:chgData name="Mr. PPT" userId="6442ff2356111531" providerId="LiveId" clId="{FED48FE8-6FC8-442A-9407-A8D44D208BE9}" dt="2022-11-25T06:58:46.694" v="5709" actId="1076"/>
          <ac:spMkLst>
            <pc:docMk/>
            <pc:sldMk cId="716417510" sldId="1962"/>
            <ac:spMk id="21" creationId="{44BB3C28-8816-F0D7-7BF2-02845218103D}"/>
          </ac:spMkLst>
        </pc:spChg>
        <pc:spChg chg="add del mod topLvl">
          <ac:chgData name="Mr. PPT" userId="6442ff2356111531" providerId="LiveId" clId="{FED48FE8-6FC8-442A-9407-A8D44D208BE9}" dt="2022-11-25T06:38:56.677" v="5555" actId="478"/>
          <ac:spMkLst>
            <pc:docMk/>
            <pc:sldMk cId="716417510" sldId="1962"/>
            <ac:spMk id="22" creationId="{6C348DFA-0F0F-E9EA-4165-F6B8F5384787}"/>
          </ac:spMkLst>
        </pc:spChg>
        <pc:spChg chg="add mod topLvl">
          <ac:chgData name="Mr. PPT" userId="6442ff2356111531" providerId="LiveId" clId="{FED48FE8-6FC8-442A-9407-A8D44D208BE9}" dt="2022-11-25T06:53:20.751" v="5644" actId="3064"/>
          <ac:spMkLst>
            <pc:docMk/>
            <pc:sldMk cId="716417510" sldId="1962"/>
            <ac:spMk id="23" creationId="{AB79A233-C64A-2642-EAC3-B1CFB945A0EE}"/>
          </ac:spMkLst>
        </pc:spChg>
        <pc:spChg chg="add mod topLvl">
          <ac:chgData name="Mr. PPT" userId="6442ff2356111531" providerId="LiveId" clId="{FED48FE8-6FC8-442A-9407-A8D44D208BE9}" dt="2022-11-25T06:51:15.035" v="5604" actId="165"/>
          <ac:spMkLst>
            <pc:docMk/>
            <pc:sldMk cId="716417510" sldId="1962"/>
            <ac:spMk id="24" creationId="{980B59A4-97EF-5E4B-EC86-374FB473F2F3}"/>
          </ac:spMkLst>
        </pc:spChg>
        <pc:spChg chg="add mod topLvl">
          <ac:chgData name="Mr. PPT" userId="6442ff2356111531" providerId="LiveId" clId="{FED48FE8-6FC8-442A-9407-A8D44D208BE9}" dt="2022-11-25T06:58:53.483" v="5711" actId="408"/>
          <ac:spMkLst>
            <pc:docMk/>
            <pc:sldMk cId="716417510" sldId="1962"/>
            <ac:spMk id="25" creationId="{A807599F-FDE5-2E12-3066-190151B3CD53}"/>
          </ac:spMkLst>
        </pc:spChg>
        <pc:spChg chg="add del mod topLvl">
          <ac:chgData name="Mr. PPT" userId="6442ff2356111531" providerId="LiveId" clId="{FED48FE8-6FC8-442A-9407-A8D44D208BE9}" dt="2022-11-25T06:38:58.925" v="5557" actId="478"/>
          <ac:spMkLst>
            <pc:docMk/>
            <pc:sldMk cId="716417510" sldId="1962"/>
            <ac:spMk id="26" creationId="{18CF4767-B4A0-F70D-F704-BF339A946FCB}"/>
          </ac:spMkLst>
        </pc:spChg>
        <pc:spChg chg="del">
          <ac:chgData name="Mr. PPT" userId="6442ff2356111531" providerId="LiveId" clId="{FED48FE8-6FC8-442A-9407-A8D44D208BE9}" dt="2022-11-25T06:38:12.300" v="5539" actId="478"/>
          <ac:spMkLst>
            <pc:docMk/>
            <pc:sldMk cId="716417510" sldId="1962"/>
            <ac:spMk id="30" creationId="{A21B2A33-90F6-6A06-AC8F-F6C7F9EFB7D2}"/>
          </ac:spMkLst>
        </pc:spChg>
        <pc:spChg chg="del">
          <ac:chgData name="Mr. PPT" userId="6442ff2356111531" providerId="LiveId" clId="{FED48FE8-6FC8-442A-9407-A8D44D208BE9}" dt="2022-11-25T06:38:12.300" v="5539" actId="478"/>
          <ac:spMkLst>
            <pc:docMk/>
            <pc:sldMk cId="716417510" sldId="1962"/>
            <ac:spMk id="31" creationId="{41CC122D-11AD-21FC-DD64-C6E08F9C5BCA}"/>
          </ac:spMkLst>
        </pc:spChg>
        <pc:spChg chg="del">
          <ac:chgData name="Mr. PPT" userId="6442ff2356111531" providerId="LiveId" clId="{FED48FE8-6FC8-442A-9407-A8D44D208BE9}" dt="2022-11-25T06:38:12.300" v="5539" actId="478"/>
          <ac:spMkLst>
            <pc:docMk/>
            <pc:sldMk cId="716417510" sldId="1962"/>
            <ac:spMk id="32" creationId="{3909FDF8-1593-3F38-5B0B-5F75CFC52E31}"/>
          </ac:spMkLst>
        </pc:spChg>
        <pc:spChg chg="add mod topLvl">
          <ac:chgData name="Mr. PPT" userId="6442ff2356111531" providerId="LiveId" clId="{FED48FE8-6FC8-442A-9407-A8D44D208BE9}" dt="2022-11-25T06:51:15.035" v="5604" actId="165"/>
          <ac:spMkLst>
            <pc:docMk/>
            <pc:sldMk cId="716417510" sldId="1962"/>
            <ac:spMk id="33" creationId="{C3350558-A18F-1CF2-340C-A425F20BE185}"/>
          </ac:spMkLst>
        </pc:spChg>
        <pc:spChg chg="del">
          <ac:chgData name="Mr. PPT" userId="6442ff2356111531" providerId="LiveId" clId="{FED48FE8-6FC8-442A-9407-A8D44D208BE9}" dt="2022-11-25T06:38:14.060" v="5540" actId="478"/>
          <ac:spMkLst>
            <pc:docMk/>
            <pc:sldMk cId="716417510" sldId="1962"/>
            <ac:spMk id="34" creationId="{54A6D320-EDC7-72F0-14F6-603776910767}"/>
          </ac:spMkLst>
        </pc:spChg>
        <pc:spChg chg="del">
          <ac:chgData name="Mr. PPT" userId="6442ff2356111531" providerId="LiveId" clId="{FED48FE8-6FC8-442A-9407-A8D44D208BE9}" dt="2022-11-25T06:38:14.060" v="5540" actId="478"/>
          <ac:spMkLst>
            <pc:docMk/>
            <pc:sldMk cId="716417510" sldId="1962"/>
            <ac:spMk id="35" creationId="{8ADE8367-D1AC-90E1-B223-DF7A87278EB1}"/>
          </ac:spMkLst>
        </pc:spChg>
        <pc:spChg chg="add del mod topLvl">
          <ac:chgData name="Mr. PPT" userId="6442ff2356111531" providerId="LiveId" clId="{FED48FE8-6FC8-442A-9407-A8D44D208BE9}" dt="2022-11-25T06:56:59.422" v="5689" actId="478"/>
          <ac:spMkLst>
            <pc:docMk/>
            <pc:sldMk cId="716417510" sldId="1962"/>
            <ac:spMk id="36" creationId="{31C905B7-F9A7-9441-F905-69FF8654869C}"/>
          </ac:spMkLst>
        </pc:spChg>
        <pc:spChg chg="add del mod topLvl">
          <ac:chgData name="Mr. PPT" userId="6442ff2356111531" providerId="LiveId" clId="{FED48FE8-6FC8-442A-9407-A8D44D208BE9}" dt="2022-11-25T06:56:59.422" v="5689" actId="478"/>
          <ac:spMkLst>
            <pc:docMk/>
            <pc:sldMk cId="716417510" sldId="1962"/>
            <ac:spMk id="37" creationId="{C7D65082-7683-F475-BB75-9C98B99BA0DE}"/>
          </ac:spMkLst>
        </pc:spChg>
        <pc:spChg chg="add del mod topLvl">
          <ac:chgData name="Mr. PPT" userId="6442ff2356111531" providerId="LiveId" clId="{FED48FE8-6FC8-442A-9407-A8D44D208BE9}" dt="2022-11-25T06:38:56.677" v="5555" actId="478"/>
          <ac:spMkLst>
            <pc:docMk/>
            <pc:sldMk cId="716417510" sldId="1962"/>
            <ac:spMk id="38" creationId="{5B1BFD97-C7C3-804C-577B-95CC0C520DFD}"/>
          </ac:spMkLst>
        </pc:spChg>
        <pc:spChg chg="add del mod topLvl">
          <ac:chgData name="Mr. PPT" userId="6442ff2356111531" providerId="LiveId" clId="{FED48FE8-6FC8-442A-9407-A8D44D208BE9}" dt="2022-11-25T06:38:56.677" v="5555" actId="478"/>
          <ac:spMkLst>
            <pc:docMk/>
            <pc:sldMk cId="716417510" sldId="1962"/>
            <ac:spMk id="39" creationId="{EE30D651-7D83-3771-34A0-EA03DECDD4E5}"/>
          </ac:spMkLst>
        </pc:spChg>
        <pc:spChg chg="add del mod topLvl">
          <ac:chgData name="Mr. PPT" userId="6442ff2356111531" providerId="LiveId" clId="{FED48FE8-6FC8-442A-9407-A8D44D208BE9}" dt="2022-11-25T06:57:34.281" v="5699" actId="478"/>
          <ac:spMkLst>
            <pc:docMk/>
            <pc:sldMk cId="716417510" sldId="1962"/>
            <ac:spMk id="40" creationId="{9229F5A3-927B-C0E2-D22D-75C879714E97}"/>
          </ac:spMkLst>
        </pc:spChg>
        <pc:spChg chg="add del mod topLvl">
          <ac:chgData name="Mr. PPT" userId="6442ff2356111531" providerId="LiveId" clId="{FED48FE8-6FC8-442A-9407-A8D44D208BE9}" dt="2022-11-25T06:57:34.281" v="5699" actId="478"/>
          <ac:spMkLst>
            <pc:docMk/>
            <pc:sldMk cId="716417510" sldId="1962"/>
            <ac:spMk id="42" creationId="{6308B970-3C6D-9776-1C43-FB1C10519F2E}"/>
          </ac:spMkLst>
        </pc:spChg>
        <pc:spChg chg="add del mod topLvl">
          <ac:chgData name="Mr. PPT" userId="6442ff2356111531" providerId="LiveId" clId="{FED48FE8-6FC8-442A-9407-A8D44D208BE9}" dt="2022-11-25T06:51:41.978" v="5609" actId="478"/>
          <ac:spMkLst>
            <pc:docMk/>
            <pc:sldMk cId="716417510" sldId="1962"/>
            <ac:spMk id="43" creationId="{6CABEC0E-D4A7-2EB5-6508-AD3BD6D275AB}"/>
          </ac:spMkLst>
        </pc:spChg>
        <pc:spChg chg="add del mod topLvl">
          <ac:chgData name="Mr. PPT" userId="6442ff2356111531" providerId="LiveId" clId="{FED48FE8-6FC8-442A-9407-A8D44D208BE9}" dt="2022-11-25T06:51:40.908" v="5608" actId="478"/>
          <ac:spMkLst>
            <pc:docMk/>
            <pc:sldMk cId="716417510" sldId="1962"/>
            <ac:spMk id="44" creationId="{67769A88-9DAF-6321-F345-3B2152654014}"/>
          </ac:spMkLst>
        </pc:spChg>
        <pc:spChg chg="add del mod topLvl">
          <ac:chgData name="Mr. PPT" userId="6442ff2356111531" providerId="LiveId" clId="{FED48FE8-6FC8-442A-9407-A8D44D208BE9}" dt="2022-11-25T06:38:56.677" v="5555" actId="478"/>
          <ac:spMkLst>
            <pc:docMk/>
            <pc:sldMk cId="716417510" sldId="1962"/>
            <ac:spMk id="45" creationId="{990E7AD9-3F00-96E4-D0F9-D9D474D650DE}"/>
          </ac:spMkLst>
        </pc:spChg>
        <pc:spChg chg="add del mod topLvl">
          <ac:chgData name="Mr. PPT" userId="6442ff2356111531" providerId="LiveId" clId="{FED48FE8-6FC8-442A-9407-A8D44D208BE9}" dt="2022-11-25T06:51:44.271" v="5610" actId="478"/>
          <ac:spMkLst>
            <pc:docMk/>
            <pc:sldMk cId="716417510" sldId="1962"/>
            <ac:spMk id="46" creationId="{469AFBD9-3932-7369-956B-2513E0A372A8}"/>
          </ac:spMkLst>
        </pc:spChg>
        <pc:spChg chg="add del mod topLvl">
          <ac:chgData name="Mr. PPT" userId="6442ff2356111531" providerId="LiveId" clId="{FED48FE8-6FC8-442A-9407-A8D44D208BE9}" dt="2022-11-25T06:44:16.749" v="5594" actId="478"/>
          <ac:spMkLst>
            <pc:docMk/>
            <pc:sldMk cId="716417510" sldId="1962"/>
            <ac:spMk id="47" creationId="{022D1E51-F9DF-1DFC-EBF1-0A4382A55509}"/>
          </ac:spMkLst>
        </pc:spChg>
        <pc:spChg chg="add del mod topLvl">
          <ac:chgData name="Mr. PPT" userId="6442ff2356111531" providerId="LiveId" clId="{FED48FE8-6FC8-442A-9407-A8D44D208BE9}" dt="2022-11-25T06:44:16.749" v="5594" actId="478"/>
          <ac:spMkLst>
            <pc:docMk/>
            <pc:sldMk cId="716417510" sldId="1962"/>
            <ac:spMk id="48" creationId="{D0C354CC-1896-2767-0E76-2D10A0B79E3F}"/>
          </ac:spMkLst>
        </pc:spChg>
        <pc:spChg chg="add del mod topLvl">
          <ac:chgData name="Mr. PPT" userId="6442ff2356111531" providerId="LiveId" clId="{FED48FE8-6FC8-442A-9407-A8D44D208BE9}" dt="2022-11-25T06:44:16.749" v="5594" actId="478"/>
          <ac:spMkLst>
            <pc:docMk/>
            <pc:sldMk cId="716417510" sldId="1962"/>
            <ac:spMk id="49" creationId="{9D5B5863-FBC5-2BA7-F725-CAA7F70A21BE}"/>
          </ac:spMkLst>
        </pc:spChg>
        <pc:spChg chg="add mod">
          <ac:chgData name="Mr. PPT" userId="6442ff2356111531" providerId="LiveId" clId="{FED48FE8-6FC8-442A-9407-A8D44D208BE9}" dt="2022-11-25T06:54:57.180" v="5672" actId="12788"/>
          <ac:spMkLst>
            <pc:docMk/>
            <pc:sldMk cId="716417510" sldId="1962"/>
            <ac:spMk id="57" creationId="{C49D618A-8622-0643-72C9-E2B383D9FD37}"/>
          </ac:spMkLst>
        </pc:spChg>
        <pc:spChg chg="add mod topLvl">
          <ac:chgData name="Mr. PPT" userId="6442ff2356111531" providerId="LiveId" clId="{FED48FE8-6FC8-442A-9407-A8D44D208BE9}" dt="2022-11-25T06:54:49.156" v="5668" actId="12788"/>
          <ac:spMkLst>
            <pc:docMk/>
            <pc:sldMk cId="716417510" sldId="1962"/>
            <ac:spMk id="58" creationId="{8E335C2D-7E0A-CEF3-ABAF-639B2AAD59C7}"/>
          </ac:spMkLst>
        </pc:spChg>
        <pc:spChg chg="add del mod topLvl">
          <ac:chgData name="Mr. PPT" userId="6442ff2356111531" providerId="LiveId" clId="{FED48FE8-6FC8-442A-9407-A8D44D208BE9}" dt="2022-11-25T06:54:39.648" v="5656" actId="478"/>
          <ac:spMkLst>
            <pc:docMk/>
            <pc:sldMk cId="716417510" sldId="1962"/>
            <ac:spMk id="62" creationId="{F287A328-20F8-9511-80FF-BB43F0803714}"/>
          </ac:spMkLst>
        </pc:spChg>
        <pc:spChg chg="add mod topLvl">
          <ac:chgData name="Mr. PPT" userId="6442ff2356111531" providerId="LiveId" clId="{FED48FE8-6FC8-442A-9407-A8D44D208BE9}" dt="2022-11-25T06:58:01.851" v="5705" actId="164"/>
          <ac:spMkLst>
            <pc:docMk/>
            <pc:sldMk cId="716417510" sldId="1962"/>
            <ac:spMk id="64" creationId="{C121A644-E071-61B8-7043-EEA26A5FB751}"/>
          </ac:spMkLst>
        </pc:spChg>
        <pc:spChg chg="add mod topLvl">
          <ac:chgData name="Mr. PPT" userId="6442ff2356111531" providerId="LiveId" clId="{FED48FE8-6FC8-442A-9407-A8D44D208BE9}" dt="2022-11-25T06:58:01.851" v="5705" actId="164"/>
          <ac:spMkLst>
            <pc:docMk/>
            <pc:sldMk cId="716417510" sldId="1962"/>
            <ac:spMk id="65" creationId="{2FF139D5-BC8A-A79C-C600-A7E07523499E}"/>
          </ac:spMkLst>
        </pc:spChg>
        <pc:spChg chg="mod topLvl">
          <ac:chgData name="Mr. PPT" userId="6442ff2356111531" providerId="LiveId" clId="{FED48FE8-6FC8-442A-9407-A8D44D208BE9}" dt="2022-11-25T06:57:23.763" v="5694" actId="164"/>
          <ac:spMkLst>
            <pc:docMk/>
            <pc:sldMk cId="716417510" sldId="1962"/>
            <ac:spMk id="69" creationId="{D7025D99-E530-A270-5B1D-458928C9EDEC}"/>
          </ac:spMkLst>
        </pc:spChg>
        <pc:spChg chg="mod topLvl">
          <ac:chgData name="Mr. PPT" userId="6442ff2356111531" providerId="LiveId" clId="{FED48FE8-6FC8-442A-9407-A8D44D208BE9}" dt="2022-11-25T06:57:23.763" v="5694" actId="164"/>
          <ac:spMkLst>
            <pc:docMk/>
            <pc:sldMk cId="716417510" sldId="1962"/>
            <ac:spMk id="70" creationId="{589F00BA-73F3-1345-16A9-CFD515BF6ECC}"/>
          </ac:spMkLst>
        </pc:spChg>
        <pc:spChg chg="mod topLvl">
          <ac:chgData name="Mr. PPT" userId="6442ff2356111531" providerId="LiveId" clId="{FED48FE8-6FC8-442A-9407-A8D44D208BE9}" dt="2022-11-25T06:58:10.701" v="5707" actId="1076"/>
          <ac:spMkLst>
            <pc:docMk/>
            <pc:sldMk cId="716417510" sldId="1962"/>
            <ac:spMk id="73" creationId="{65978746-172E-D44C-F70B-62C054641A84}"/>
          </ac:spMkLst>
        </pc:spChg>
        <pc:spChg chg="mod topLvl">
          <ac:chgData name="Mr. PPT" userId="6442ff2356111531" providerId="LiveId" clId="{FED48FE8-6FC8-442A-9407-A8D44D208BE9}" dt="2022-11-25T06:58:10.701" v="5707" actId="1076"/>
          <ac:spMkLst>
            <pc:docMk/>
            <pc:sldMk cId="716417510" sldId="1962"/>
            <ac:spMk id="74" creationId="{A6DA2A00-CE54-B598-3526-8B2451603CE0}"/>
          </ac:spMkLst>
        </pc:spChg>
        <pc:grpChg chg="add del mod">
          <ac:chgData name="Mr. PPT" userId="6442ff2356111531" providerId="LiveId" clId="{FED48FE8-6FC8-442A-9407-A8D44D208BE9}" dt="2022-11-25T06:38:53.462" v="5554" actId="165"/>
          <ac:grpSpMkLst>
            <pc:docMk/>
            <pc:sldMk cId="716417510" sldId="1962"/>
            <ac:grpSpMk id="50" creationId="{C49360D6-E9B0-8469-5B93-BC6DA7F265DB}"/>
          </ac:grpSpMkLst>
        </pc:grpChg>
        <pc:grpChg chg="add del mod topLvl">
          <ac:chgData name="Mr. PPT" userId="6442ff2356111531" providerId="LiveId" clId="{FED48FE8-6FC8-442A-9407-A8D44D208BE9}" dt="2022-11-25T06:51:15.035" v="5604" actId="165"/>
          <ac:grpSpMkLst>
            <pc:docMk/>
            <pc:sldMk cId="716417510" sldId="1962"/>
            <ac:grpSpMk id="51" creationId="{5E6599EE-CD63-9353-A9C9-DBF3262A1B8A}"/>
          </ac:grpSpMkLst>
        </pc:grpChg>
        <pc:grpChg chg="add mod">
          <ac:chgData name="Mr. PPT" userId="6442ff2356111531" providerId="LiveId" clId="{FED48FE8-6FC8-442A-9407-A8D44D208BE9}" dt="2022-11-25T06:39:33.494" v="5567" actId="164"/>
          <ac:grpSpMkLst>
            <pc:docMk/>
            <pc:sldMk cId="716417510" sldId="1962"/>
            <ac:grpSpMk id="52" creationId="{4B8174CC-0199-EB0E-2428-48A6A32A803D}"/>
          </ac:grpSpMkLst>
        </pc:grpChg>
        <pc:grpChg chg="add del mod topLvl">
          <ac:chgData name="Mr. PPT" userId="6442ff2356111531" providerId="LiveId" clId="{FED48FE8-6FC8-442A-9407-A8D44D208BE9}" dt="2022-11-25T06:51:15.035" v="5604" actId="165"/>
          <ac:grpSpMkLst>
            <pc:docMk/>
            <pc:sldMk cId="716417510" sldId="1962"/>
            <ac:grpSpMk id="53" creationId="{E1CE9E92-5219-D9E0-F93A-916C3A86AB8B}"/>
          </ac:grpSpMkLst>
        </pc:grpChg>
        <pc:grpChg chg="add del mod topLvl">
          <ac:chgData name="Mr. PPT" userId="6442ff2356111531" providerId="LiveId" clId="{FED48FE8-6FC8-442A-9407-A8D44D208BE9}" dt="2022-11-25T06:51:15.035" v="5604" actId="165"/>
          <ac:grpSpMkLst>
            <pc:docMk/>
            <pc:sldMk cId="716417510" sldId="1962"/>
            <ac:grpSpMk id="54" creationId="{238BC572-49AA-AAA7-AA7B-CAE4FFACECA0}"/>
          </ac:grpSpMkLst>
        </pc:grpChg>
        <pc:grpChg chg="add del mod">
          <ac:chgData name="Mr. PPT" userId="6442ff2356111531" providerId="LiveId" clId="{FED48FE8-6FC8-442A-9407-A8D44D208BE9}" dt="2022-11-25T06:43:13.865" v="5587" actId="165"/>
          <ac:grpSpMkLst>
            <pc:docMk/>
            <pc:sldMk cId="716417510" sldId="1962"/>
            <ac:grpSpMk id="55" creationId="{1281DFAD-E13F-7B28-AFA0-DB1F6476FF8B}"/>
          </ac:grpSpMkLst>
        </pc:grpChg>
        <pc:grpChg chg="add del mod">
          <ac:chgData name="Mr. PPT" userId="6442ff2356111531" providerId="LiveId" clId="{FED48FE8-6FC8-442A-9407-A8D44D208BE9}" dt="2022-11-25T06:44:57.163" v="5603" actId="165"/>
          <ac:grpSpMkLst>
            <pc:docMk/>
            <pc:sldMk cId="716417510" sldId="1962"/>
            <ac:grpSpMk id="56" creationId="{E888B04A-7540-F8AD-7DFF-2F908B2952D4}"/>
          </ac:grpSpMkLst>
        </pc:grpChg>
        <pc:grpChg chg="add del mod">
          <ac:chgData name="Mr. PPT" userId="6442ff2356111531" providerId="LiveId" clId="{FED48FE8-6FC8-442A-9407-A8D44D208BE9}" dt="2022-11-25T06:54:18.699" v="5655" actId="165"/>
          <ac:grpSpMkLst>
            <pc:docMk/>
            <pc:sldMk cId="716417510" sldId="1962"/>
            <ac:grpSpMk id="63" creationId="{53292B82-022A-2536-1B4B-ABA0BA606ABD}"/>
          </ac:grpSpMkLst>
        </pc:grpChg>
        <pc:grpChg chg="add del mod">
          <ac:chgData name="Mr. PPT" userId="6442ff2356111531" providerId="LiveId" clId="{FED48FE8-6FC8-442A-9407-A8D44D208BE9}" dt="2022-11-25T06:57:14.187" v="5692" actId="165"/>
          <ac:grpSpMkLst>
            <pc:docMk/>
            <pc:sldMk cId="716417510" sldId="1962"/>
            <ac:grpSpMk id="66" creationId="{F91882F1-573E-71A0-A301-996B357D590E}"/>
          </ac:grpSpMkLst>
        </pc:grpChg>
        <pc:grpChg chg="add del mod">
          <ac:chgData name="Mr. PPT" userId="6442ff2356111531" providerId="LiveId" clId="{FED48FE8-6FC8-442A-9407-A8D44D208BE9}" dt="2022-11-25T06:57:14.187" v="5692" actId="165"/>
          <ac:grpSpMkLst>
            <pc:docMk/>
            <pc:sldMk cId="716417510" sldId="1962"/>
            <ac:grpSpMk id="68" creationId="{5A2E4EC4-A86E-80E5-DA7E-AD6D592D8029}"/>
          </ac:grpSpMkLst>
        </pc:grpChg>
        <pc:grpChg chg="add mod">
          <ac:chgData name="Mr. PPT" userId="6442ff2356111531" providerId="LiveId" clId="{FED48FE8-6FC8-442A-9407-A8D44D208BE9}" dt="2022-11-25T06:58:46.694" v="5709" actId="1076"/>
          <ac:grpSpMkLst>
            <pc:docMk/>
            <pc:sldMk cId="716417510" sldId="1962"/>
            <ac:grpSpMk id="71" creationId="{21ABFCDE-BE0A-CA4F-0D1A-126D2AAEF95D}"/>
          </ac:grpSpMkLst>
        </pc:grpChg>
        <pc:grpChg chg="add del mod">
          <ac:chgData name="Mr. PPT" userId="6442ff2356111531" providerId="LiveId" clId="{FED48FE8-6FC8-442A-9407-A8D44D208BE9}" dt="2022-11-25T06:57:27.755" v="5696" actId="165"/>
          <ac:grpSpMkLst>
            <pc:docMk/>
            <pc:sldMk cId="716417510" sldId="1962"/>
            <ac:grpSpMk id="72" creationId="{6864C8A7-985A-0E90-28D9-667A6CBEC6B1}"/>
          </ac:grpSpMkLst>
        </pc:grpChg>
        <pc:grpChg chg="add mod">
          <ac:chgData name="Mr. PPT" userId="6442ff2356111531" providerId="LiveId" clId="{FED48FE8-6FC8-442A-9407-A8D44D208BE9}" dt="2022-11-25T06:58:22.292" v="5708" actId="1076"/>
          <ac:grpSpMkLst>
            <pc:docMk/>
            <pc:sldMk cId="716417510" sldId="1962"/>
            <ac:grpSpMk id="75" creationId="{4F98930D-71B9-8E14-CBA7-51213B0B3127}"/>
          </ac:grpSpMkLst>
        </pc:grpChg>
        <pc:picChg chg="del">
          <ac:chgData name="Mr. PPT" userId="6442ff2356111531" providerId="LiveId" clId="{FED48FE8-6FC8-442A-9407-A8D44D208BE9}" dt="2022-11-25T06:38:12.300" v="5539" actId="478"/>
          <ac:picMkLst>
            <pc:docMk/>
            <pc:sldMk cId="716417510" sldId="1962"/>
            <ac:picMk id="27" creationId="{4F321B91-9448-0138-2E12-01B215EC62FF}"/>
          </ac:picMkLst>
        </pc:picChg>
        <pc:picChg chg="del">
          <ac:chgData name="Mr. PPT" userId="6442ff2356111531" providerId="LiveId" clId="{FED48FE8-6FC8-442A-9407-A8D44D208BE9}" dt="2022-11-25T06:38:12.300" v="5539" actId="478"/>
          <ac:picMkLst>
            <pc:docMk/>
            <pc:sldMk cId="716417510" sldId="1962"/>
            <ac:picMk id="28" creationId="{936A17EB-32DB-08E5-FF5A-2947F18DA67E}"/>
          </ac:picMkLst>
        </pc:picChg>
        <pc:picChg chg="del">
          <ac:chgData name="Mr. PPT" userId="6442ff2356111531" providerId="LiveId" clId="{FED48FE8-6FC8-442A-9407-A8D44D208BE9}" dt="2022-11-25T06:38:12.300" v="5539" actId="478"/>
          <ac:picMkLst>
            <pc:docMk/>
            <pc:sldMk cId="716417510" sldId="1962"/>
            <ac:picMk id="29" creationId="{9AA2D6E4-6A52-4BDB-D0E9-F3B2F0E84161}"/>
          </ac:picMkLst>
        </pc:picChg>
        <pc:picChg chg="mod ord">
          <ac:chgData name="Mr. PPT" userId="6442ff2356111531" providerId="LiveId" clId="{FED48FE8-6FC8-442A-9407-A8D44D208BE9}" dt="2022-11-25T06:55:00.717" v="5673" actId="1076"/>
          <ac:picMkLst>
            <pc:docMk/>
            <pc:sldMk cId="716417510" sldId="1962"/>
            <ac:picMk id="60" creationId="{D19FB94F-8A59-4FC9-9101-23DA78A43102}"/>
          </ac:picMkLst>
        </pc:picChg>
        <pc:cxnChg chg="mod">
          <ac:chgData name="Mr. PPT" userId="6442ff2356111531" providerId="LiveId" clId="{FED48FE8-6FC8-442A-9407-A8D44D208BE9}" dt="2022-11-25T06:39:35.945" v="5569" actId="1076"/>
          <ac:cxnSpMkLst>
            <pc:docMk/>
            <pc:sldMk cId="716417510" sldId="1962"/>
            <ac:cxnSpMk id="80" creationId="{FEE53720-D422-0FC8-B55D-2A96E8E9FC78}"/>
          </ac:cxnSpMkLst>
        </pc:cxnChg>
      </pc:sldChg>
      <pc:sldChg chg="addSp delSp modSp add mod ord">
        <pc:chgData name="Mr. PPT" userId="6442ff2356111531" providerId="LiveId" clId="{FED48FE8-6FC8-442A-9407-A8D44D208BE9}" dt="2022-11-25T07:16:31.946" v="5940"/>
        <pc:sldMkLst>
          <pc:docMk/>
          <pc:sldMk cId="3750480937" sldId="1963"/>
        </pc:sldMkLst>
        <pc:spChg chg="del">
          <ac:chgData name="Mr. PPT" userId="6442ff2356111531" providerId="LiveId" clId="{FED48FE8-6FC8-442A-9407-A8D44D208BE9}" dt="2022-11-25T07:02:01.722" v="5718" actId="478"/>
          <ac:spMkLst>
            <pc:docMk/>
            <pc:sldMk cId="3750480937" sldId="1963"/>
            <ac:spMk id="6" creationId="{04B2BDC5-DE91-24ED-D1A6-0D5B01B53CFB}"/>
          </ac:spMkLst>
        </pc:spChg>
        <pc:spChg chg="mod topLvl">
          <ac:chgData name="Mr. PPT" userId="6442ff2356111531" providerId="LiveId" clId="{FED48FE8-6FC8-442A-9407-A8D44D208BE9}" dt="2022-11-25T07:02:25.824" v="5723" actId="165"/>
          <ac:spMkLst>
            <pc:docMk/>
            <pc:sldMk cId="3750480937" sldId="1963"/>
            <ac:spMk id="9" creationId="{29244ECE-B1DB-CBF9-A2AC-1C43CA01A52E}"/>
          </ac:spMkLst>
        </pc:spChg>
        <pc:spChg chg="mod topLvl">
          <ac:chgData name="Mr. PPT" userId="6442ff2356111531" providerId="LiveId" clId="{FED48FE8-6FC8-442A-9407-A8D44D208BE9}" dt="2022-11-25T07:02:25.824" v="5723" actId="165"/>
          <ac:spMkLst>
            <pc:docMk/>
            <pc:sldMk cId="3750480937" sldId="1963"/>
            <ac:spMk id="10" creationId="{42C1160C-F216-72E8-C5FA-77EFFA11C6B4}"/>
          </ac:spMkLst>
        </pc:spChg>
        <pc:spChg chg="mod topLvl">
          <ac:chgData name="Mr. PPT" userId="6442ff2356111531" providerId="LiveId" clId="{FED48FE8-6FC8-442A-9407-A8D44D208BE9}" dt="2022-11-25T07:16:01.506" v="5934" actId="14861"/>
          <ac:spMkLst>
            <pc:docMk/>
            <pc:sldMk cId="3750480937" sldId="1963"/>
            <ac:spMk id="11" creationId="{C30A03DB-FA2B-1FAD-46AA-E06DB50C826A}"/>
          </ac:spMkLst>
        </pc:spChg>
        <pc:spChg chg="del">
          <ac:chgData name="Mr. PPT" userId="6442ff2356111531" providerId="LiveId" clId="{FED48FE8-6FC8-442A-9407-A8D44D208BE9}" dt="2022-11-25T07:02:01.722" v="5718" actId="478"/>
          <ac:spMkLst>
            <pc:docMk/>
            <pc:sldMk cId="3750480937" sldId="1963"/>
            <ac:spMk id="12" creationId="{EEF22BB4-AEB9-6EDB-8819-5B59C727C63A}"/>
          </ac:spMkLst>
        </pc:spChg>
        <pc:spChg chg="mod topLvl">
          <ac:chgData name="Mr. PPT" userId="6442ff2356111531" providerId="LiveId" clId="{FED48FE8-6FC8-442A-9407-A8D44D208BE9}" dt="2022-11-25T07:16:16.904" v="5935" actId="207"/>
          <ac:spMkLst>
            <pc:docMk/>
            <pc:sldMk cId="3750480937" sldId="1963"/>
            <ac:spMk id="13" creationId="{E74838FB-012B-8F39-2CF4-E069908103AB}"/>
          </ac:spMkLst>
        </pc:spChg>
        <pc:spChg chg="del">
          <ac:chgData name="Mr. PPT" userId="6442ff2356111531" providerId="LiveId" clId="{FED48FE8-6FC8-442A-9407-A8D44D208BE9}" dt="2022-11-25T07:02:01.722" v="5718" actId="478"/>
          <ac:spMkLst>
            <pc:docMk/>
            <pc:sldMk cId="3750480937" sldId="1963"/>
            <ac:spMk id="14" creationId="{6F7BDA2B-A923-DA51-E833-DB576D202536}"/>
          </ac:spMkLst>
        </pc:spChg>
        <pc:spChg chg="del">
          <ac:chgData name="Mr. PPT" userId="6442ff2356111531" providerId="LiveId" clId="{FED48FE8-6FC8-442A-9407-A8D44D208BE9}" dt="2022-11-25T07:02:01.722" v="5718" actId="478"/>
          <ac:spMkLst>
            <pc:docMk/>
            <pc:sldMk cId="3750480937" sldId="1963"/>
            <ac:spMk id="15" creationId="{46B5F803-A5E0-98C8-101B-DA066901E49B}"/>
          </ac:spMkLst>
        </pc:spChg>
        <pc:spChg chg="mod topLvl">
          <ac:chgData name="Mr. PPT" userId="6442ff2356111531" providerId="LiveId" clId="{FED48FE8-6FC8-442A-9407-A8D44D208BE9}" dt="2022-11-25T07:16:16.904" v="5935" actId="207"/>
          <ac:spMkLst>
            <pc:docMk/>
            <pc:sldMk cId="3750480937" sldId="1963"/>
            <ac:spMk id="16" creationId="{A2C67CE4-F73B-5876-84EC-CECCE1F7E349}"/>
          </ac:spMkLst>
        </pc:spChg>
        <pc:spChg chg="del">
          <ac:chgData name="Mr. PPT" userId="6442ff2356111531" providerId="LiveId" clId="{FED48FE8-6FC8-442A-9407-A8D44D208BE9}" dt="2022-11-25T07:02:01.722" v="5718" actId="478"/>
          <ac:spMkLst>
            <pc:docMk/>
            <pc:sldMk cId="3750480937" sldId="1963"/>
            <ac:spMk id="17" creationId="{F88450D9-DB15-E107-4497-E81EC23AD35D}"/>
          </ac:spMkLst>
        </pc:spChg>
        <pc:spChg chg="del">
          <ac:chgData name="Mr. PPT" userId="6442ff2356111531" providerId="LiveId" clId="{FED48FE8-6FC8-442A-9407-A8D44D208BE9}" dt="2022-11-25T07:02:01.722" v="5718" actId="478"/>
          <ac:spMkLst>
            <pc:docMk/>
            <pc:sldMk cId="3750480937" sldId="1963"/>
            <ac:spMk id="18" creationId="{9F8F495F-BDD2-D57D-693B-13D8A15A6407}"/>
          </ac:spMkLst>
        </pc:spChg>
        <pc:spChg chg="mod topLvl">
          <ac:chgData name="Mr. PPT" userId="6442ff2356111531" providerId="LiveId" clId="{FED48FE8-6FC8-442A-9407-A8D44D208BE9}" dt="2022-11-25T07:16:29.403" v="5938"/>
          <ac:spMkLst>
            <pc:docMk/>
            <pc:sldMk cId="3750480937" sldId="1963"/>
            <ac:spMk id="19" creationId="{E107AD7B-F6AA-2E8A-008E-FF13AFB30C8C}"/>
          </ac:spMkLst>
        </pc:spChg>
        <pc:spChg chg="mod topLvl">
          <ac:chgData name="Mr. PPT" userId="6442ff2356111531" providerId="LiveId" clId="{FED48FE8-6FC8-442A-9407-A8D44D208BE9}" dt="2022-11-25T07:16:28.403" v="5937"/>
          <ac:spMkLst>
            <pc:docMk/>
            <pc:sldMk cId="3750480937" sldId="1963"/>
            <ac:spMk id="20" creationId="{7914D3A9-D5E6-51F0-C63D-0D631B9EA58A}"/>
          </ac:spMkLst>
        </pc:spChg>
        <pc:spChg chg="mod topLvl">
          <ac:chgData name="Mr. PPT" userId="6442ff2356111531" providerId="LiveId" clId="{FED48FE8-6FC8-442A-9407-A8D44D208BE9}" dt="2022-11-25T07:12:42.824" v="5827"/>
          <ac:spMkLst>
            <pc:docMk/>
            <pc:sldMk cId="3750480937" sldId="1963"/>
            <ac:spMk id="21" creationId="{158C65EC-D16C-D58D-1B37-A3FDB1769E20}"/>
          </ac:spMkLst>
        </pc:spChg>
        <pc:spChg chg="mod topLvl">
          <ac:chgData name="Mr. PPT" userId="6442ff2356111531" providerId="LiveId" clId="{FED48FE8-6FC8-442A-9407-A8D44D208BE9}" dt="2022-11-25T07:12:45.713" v="5829"/>
          <ac:spMkLst>
            <pc:docMk/>
            <pc:sldMk cId="3750480937" sldId="1963"/>
            <ac:spMk id="22" creationId="{4D79C887-F4EA-5D56-FD70-C0FE9065D902}"/>
          </ac:spMkLst>
        </pc:spChg>
        <pc:spChg chg="mod topLvl">
          <ac:chgData name="Mr. PPT" userId="6442ff2356111531" providerId="LiveId" clId="{FED48FE8-6FC8-442A-9407-A8D44D208BE9}" dt="2022-11-25T07:12:44.690" v="5828"/>
          <ac:spMkLst>
            <pc:docMk/>
            <pc:sldMk cId="3750480937" sldId="1963"/>
            <ac:spMk id="23" creationId="{87719113-24EE-25BA-1B4B-6C54DACD0DFE}"/>
          </ac:spMkLst>
        </pc:spChg>
        <pc:spChg chg="mod topLvl">
          <ac:chgData name="Mr. PPT" userId="6442ff2356111531" providerId="LiveId" clId="{FED48FE8-6FC8-442A-9407-A8D44D208BE9}" dt="2022-11-25T07:12:46.468" v="5830"/>
          <ac:spMkLst>
            <pc:docMk/>
            <pc:sldMk cId="3750480937" sldId="1963"/>
            <ac:spMk id="24" creationId="{0EC33EA6-98A1-8B63-CA61-AA17302E9A94}"/>
          </ac:spMkLst>
        </pc:spChg>
        <pc:spChg chg="mod topLvl">
          <ac:chgData name="Mr. PPT" userId="6442ff2356111531" providerId="LiveId" clId="{FED48FE8-6FC8-442A-9407-A8D44D208BE9}" dt="2022-11-25T07:16:31.946" v="5940"/>
          <ac:spMkLst>
            <pc:docMk/>
            <pc:sldMk cId="3750480937" sldId="1963"/>
            <ac:spMk id="25" creationId="{4A7D0684-1165-2930-C40F-C836CB25EA19}"/>
          </ac:spMkLst>
        </pc:spChg>
        <pc:spChg chg="mod topLvl">
          <ac:chgData name="Mr. PPT" userId="6442ff2356111531" providerId="LiveId" clId="{FED48FE8-6FC8-442A-9407-A8D44D208BE9}" dt="2022-11-25T07:16:31.011" v="5939"/>
          <ac:spMkLst>
            <pc:docMk/>
            <pc:sldMk cId="3750480937" sldId="1963"/>
            <ac:spMk id="26" creationId="{B17B9695-3885-23E8-45A3-AF678D383DAD}"/>
          </ac:spMkLst>
        </pc:spChg>
        <pc:spChg chg="del">
          <ac:chgData name="Mr. PPT" userId="6442ff2356111531" providerId="LiveId" clId="{FED48FE8-6FC8-442A-9407-A8D44D208BE9}" dt="2022-11-25T07:02:01.722" v="5718" actId="478"/>
          <ac:spMkLst>
            <pc:docMk/>
            <pc:sldMk cId="3750480937" sldId="1963"/>
            <ac:spMk id="30" creationId="{A21B2A33-90F6-6A06-AC8F-F6C7F9EFB7D2}"/>
          </ac:spMkLst>
        </pc:spChg>
        <pc:spChg chg="del">
          <ac:chgData name="Mr. PPT" userId="6442ff2356111531" providerId="LiveId" clId="{FED48FE8-6FC8-442A-9407-A8D44D208BE9}" dt="2022-11-25T07:02:01.722" v="5718" actId="478"/>
          <ac:spMkLst>
            <pc:docMk/>
            <pc:sldMk cId="3750480937" sldId="1963"/>
            <ac:spMk id="31" creationId="{41CC122D-11AD-21FC-DD64-C6E08F9C5BCA}"/>
          </ac:spMkLst>
        </pc:spChg>
        <pc:spChg chg="del">
          <ac:chgData name="Mr. PPT" userId="6442ff2356111531" providerId="LiveId" clId="{FED48FE8-6FC8-442A-9407-A8D44D208BE9}" dt="2022-11-25T07:02:01.722" v="5718" actId="478"/>
          <ac:spMkLst>
            <pc:docMk/>
            <pc:sldMk cId="3750480937" sldId="1963"/>
            <ac:spMk id="32" creationId="{3909FDF8-1593-3F38-5B0B-5F75CFC52E31}"/>
          </ac:spMkLst>
        </pc:spChg>
        <pc:spChg chg="mod topLvl">
          <ac:chgData name="Mr. PPT" userId="6442ff2356111531" providerId="LiveId" clId="{FED48FE8-6FC8-442A-9407-A8D44D208BE9}" dt="2022-11-25T07:12:47.162" v="5831"/>
          <ac:spMkLst>
            <pc:docMk/>
            <pc:sldMk cId="3750480937" sldId="1963"/>
            <ac:spMk id="33" creationId="{3C87B8FC-C39B-BB30-5AF6-BC10884F30BA}"/>
          </ac:spMkLst>
        </pc:spChg>
        <pc:spChg chg="mod">
          <ac:chgData name="Mr. PPT" userId="6442ff2356111531" providerId="LiveId" clId="{FED48FE8-6FC8-442A-9407-A8D44D208BE9}" dt="2022-11-25T07:02:16.326" v="5721" actId="555"/>
          <ac:spMkLst>
            <pc:docMk/>
            <pc:sldMk cId="3750480937" sldId="1963"/>
            <ac:spMk id="35" creationId="{8ADE8367-D1AC-90E1-B223-DF7A87278EB1}"/>
          </ac:spMkLst>
        </pc:spChg>
        <pc:spChg chg="mod topLvl">
          <ac:chgData name="Mr. PPT" userId="6442ff2356111531" providerId="LiveId" clId="{FED48FE8-6FC8-442A-9407-A8D44D208BE9}" dt="2022-11-25T07:12:47.915" v="5832"/>
          <ac:spMkLst>
            <pc:docMk/>
            <pc:sldMk cId="3750480937" sldId="1963"/>
            <ac:spMk id="36" creationId="{F90EB445-498F-63C9-E0C1-0E099729489E}"/>
          </ac:spMkLst>
        </pc:spChg>
        <pc:spChg chg="mod topLvl">
          <ac:chgData name="Mr. PPT" userId="6442ff2356111531" providerId="LiveId" clId="{FED48FE8-6FC8-442A-9407-A8D44D208BE9}" dt="2022-11-25T07:12:49.305" v="5833"/>
          <ac:spMkLst>
            <pc:docMk/>
            <pc:sldMk cId="3750480937" sldId="1963"/>
            <ac:spMk id="37" creationId="{7D3DB42E-6866-84CC-8D8C-D42211CE42F9}"/>
          </ac:spMkLst>
        </pc:spChg>
        <pc:spChg chg="mod topLvl">
          <ac:chgData name="Mr. PPT" userId="6442ff2356111531" providerId="LiveId" clId="{FED48FE8-6FC8-442A-9407-A8D44D208BE9}" dt="2022-11-25T07:12:50.076" v="5834"/>
          <ac:spMkLst>
            <pc:docMk/>
            <pc:sldMk cId="3750480937" sldId="1963"/>
            <ac:spMk id="38" creationId="{C14A9807-3490-812E-158C-5356AE32A190}"/>
          </ac:spMkLst>
        </pc:spChg>
        <pc:spChg chg="mod topLvl">
          <ac:chgData name="Mr. PPT" userId="6442ff2356111531" providerId="LiveId" clId="{FED48FE8-6FC8-442A-9407-A8D44D208BE9}" dt="2022-11-25T07:02:25.824" v="5723" actId="165"/>
          <ac:spMkLst>
            <pc:docMk/>
            <pc:sldMk cId="3750480937" sldId="1963"/>
            <ac:spMk id="44" creationId="{C8244E4B-8E59-AAFB-8A7D-7F458D31B397}"/>
          </ac:spMkLst>
        </pc:spChg>
        <pc:spChg chg="add del mod">
          <ac:chgData name="Mr. PPT" userId="6442ff2356111531" providerId="LiveId" clId="{FED48FE8-6FC8-442A-9407-A8D44D208BE9}" dt="2022-11-25T07:14:21.288" v="5850" actId="478"/>
          <ac:spMkLst>
            <pc:docMk/>
            <pc:sldMk cId="3750480937" sldId="1963"/>
            <ac:spMk id="50" creationId="{3B222797-A2C5-3AF7-00A2-6B4A19619FC3}"/>
          </ac:spMkLst>
        </pc:spChg>
        <pc:spChg chg="add del mod">
          <ac:chgData name="Mr. PPT" userId="6442ff2356111531" providerId="LiveId" clId="{FED48FE8-6FC8-442A-9407-A8D44D208BE9}" dt="2022-11-25T07:14:21.288" v="5850" actId="478"/>
          <ac:spMkLst>
            <pc:docMk/>
            <pc:sldMk cId="3750480937" sldId="1963"/>
            <ac:spMk id="51" creationId="{2A6C20FB-62CB-619D-17D9-490DEA85E88E}"/>
          </ac:spMkLst>
        </pc:spChg>
        <pc:grpChg chg="add del mod">
          <ac:chgData name="Mr. PPT" userId="6442ff2356111531" providerId="LiveId" clId="{FED48FE8-6FC8-442A-9407-A8D44D208BE9}" dt="2022-11-25T07:02:25.824" v="5723" actId="165"/>
          <ac:grpSpMkLst>
            <pc:docMk/>
            <pc:sldMk cId="3750480937" sldId="1963"/>
            <ac:grpSpMk id="8" creationId="{48D9E13F-8406-23EB-4736-290D8DAD779B}"/>
          </ac:grpSpMkLst>
        </pc:grpChg>
        <pc:picChg chg="del">
          <ac:chgData name="Mr. PPT" userId="6442ff2356111531" providerId="LiveId" clId="{FED48FE8-6FC8-442A-9407-A8D44D208BE9}" dt="2022-11-25T07:02:01.722" v="5718" actId="478"/>
          <ac:picMkLst>
            <pc:docMk/>
            <pc:sldMk cId="3750480937" sldId="1963"/>
            <ac:picMk id="27" creationId="{4F321B91-9448-0138-2E12-01B215EC62FF}"/>
          </ac:picMkLst>
        </pc:picChg>
        <pc:picChg chg="del">
          <ac:chgData name="Mr. PPT" userId="6442ff2356111531" providerId="LiveId" clId="{FED48FE8-6FC8-442A-9407-A8D44D208BE9}" dt="2022-11-25T07:02:01.722" v="5718" actId="478"/>
          <ac:picMkLst>
            <pc:docMk/>
            <pc:sldMk cId="3750480937" sldId="1963"/>
            <ac:picMk id="28" creationId="{936A17EB-32DB-08E5-FF5A-2947F18DA67E}"/>
          </ac:picMkLst>
        </pc:picChg>
        <pc:picChg chg="del">
          <ac:chgData name="Mr. PPT" userId="6442ff2356111531" providerId="LiveId" clId="{FED48FE8-6FC8-442A-9407-A8D44D208BE9}" dt="2022-11-25T07:02:01.722" v="5718" actId="478"/>
          <ac:picMkLst>
            <pc:docMk/>
            <pc:sldMk cId="3750480937" sldId="1963"/>
            <ac:picMk id="29" creationId="{9AA2D6E4-6A52-4BDB-D0E9-F3B2F0E84161}"/>
          </ac:picMkLst>
        </pc:picChg>
        <pc:cxnChg chg="mod topLvl">
          <ac:chgData name="Mr. PPT" userId="6442ff2356111531" providerId="LiveId" clId="{FED48FE8-6FC8-442A-9407-A8D44D208BE9}" dt="2022-11-25T07:02:25.824" v="5723" actId="165"/>
          <ac:cxnSpMkLst>
            <pc:docMk/>
            <pc:sldMk cId="3750480937" sldId="1963"/>
            <ac:cxnSpMk id="39" creationId="{60F82D33-B5A1-A484-AF9A-04C190B5104F}"/>
          </ac:cxnSpMkLst>
        </pc:cxnChg>
        <pc:cxnChg chg="mod topLvl">
          <ac:chgData name="Mr. PPT" userId="6442ff2356111531" providerId="LiveId" clId="{FED48FE8-6FC8-442A-9407-A8D44D208BE9}" dt="2022-11-25T07:02:25.824" v="5723" actId="165"/>
          <ac:cxnSpMkLst>
            <pc:docMk/>
            <pc:sldMk cId="3750480937" sldId="1963"/>
            <ac:cxnSpMk id="40" creationId="{BDEBFD07-817F-86A0-3FE2-6A85FA1158C0}"/>
          </ac:cxnSpMkLst>
        </pc:cxnChg>
        <pc:cxnChg chg="mod topLvl">
          <ac:chgData name="Mr. PPT" userId="6442ff2356111531" providerId="LiveId" clId="{FED48FE8-6FC8-442A-9407-A8D44D208BE9}" dt="2022-11-25T07:02:25.824" v="5723" actId="165"/>
          <ac:cxnSpMkLst>
            <pc:docMk/>
            <pc:sldMk cId="3750480937" sldId="1963"/>
            <ac:cxnSpMk id="42" creationId="{120DBEFB-E207-0D03-B13C-C23A42990CD8}"/>
          </ac:cxnSpMkLst>
        </pc:cxnChg>
        <pc:cxnChg chg="mod topLvl">
          <ac:chgData name="Mr. PPT" userId="6442ff2356111531" providerId="LiveId" clId="{FED48FE8-6FC8-442A-9407-A8D44D208BE9}" dt="2022-11-25T07:02:25.824" v="5723" actId="165"/>
          <ac:cxnSpMkLst>
            <pc:docMk/>
            <pc:sldMk cId="3750480937" sldId="1963"/>
            <ac:cxnSpMk id="43" creationId="{4C313FCD-45F8-C90F-ED77-9D088EFC01F3}"/>
          </ac:cxnSpMkLst>
        </pc:cxnChg>
        <pc:cxnChg chg="mod topLvl">
          <ac:chgData name="Mr. PPT" userId="6442ff2356111531" providerId="LiveId" clId="{FED48FE8-6FC8-442A-9407-A8D44D208BE9}" dt="2022-11-25T07:02:25.824" v="5723" actId="165"/>
          <ac:cxnSpMkLst>
            <pc:docMk/>
            <pc:sldMk cId="3750480937" sldId="1963"/>
            <ac:cxnSpMk id="45" creationId="{284DE578-A8F8-E239-C5FA-60014BE5755F}"/>
          </ac:cxnSpMkLst>
        </pc:cxnChg>
        <pc:cxnChg chg="mod topLvl">
          <ac:chgData name="Mr. PPT" userId="6442ff2356111531" providerId="LiveId" clId="{FED48FE8-6FC8-442A-9407-A8D44D208BE9}" dt="2022-11-25T07:02:25.824" v="5723" actId="165"/>
          <ac:cxnSpMkLst>
            <pc:docMk/>
            <pc:sldMk cId="3750480937" sldId="1963"/>
            <ac:cxnSpMk id="46" creationId="{ADD734B6-D835-7860-64B3-373639A17B31}"/>
          </ac:cxnSpMkLst>
        </pc:cxnChg>
        <pc:cxnChg chg="mod topLvl">
          <ac:chgData name="Mr. PPT" userId="6442ff2356111531" providerId="LiveId" clId="{FED48FE8-6FC8-442A-9407-A8D44D208BE9}" dt="2022-11-25T07:02:25.824" v="5723" actId="165"/>
          <ac:cxnSpMkLst>
            <pc:docMk/>
            <pc:sldMk cId="3750480937" sldId="1963"/>
            <ac:cxnSpMk id="47" creationId="{434CCEAE-7967-D11E-F049-7E7BED902BEE}"/>
          </ac:cxnSpMkLst>
        </pc:cxnChg>
        <pc:cxnChg chg="mod topLvl">
          <ac:chgData name="Mr. PPT" userId="6442ff2356111531" providerId="LiveId" clId="{FED48FE8-6FC8-442A-9407-A8D44D208BE9}" dt="2022-11-25T07:02:25.824" v="5723" actId="165"/>
          <ac:cxnSpMkLst>
            <pc:docMk/>
            <pc:sldMk cId="3750480937" sldId="1963"/>
            <ac:cxnSpMk id="48" creationId="{FE7592E8-63CF-4669-7ABD-A53DCCA0A8E9}"/>
          </ac:cxnSpMkLst>
        </pc:cxnChg>
        <pc:cxnChg chg="mod topLvl">
          <ac:chgData name="Mr. PPT" userId="6442ff2356111531" providerId="LiveId" clId="{FED48FE8-6FC8-442A-9407-A8D44D208BE9}" dt="2022-11-25T07:02:25.824" v="5723" actId="165"/>
          <ac:cxnSpMkLst>
            <pc:docMk/>
            <pc:sldMk cId="3750480937" sldId="1963"/>
            <ac:cxnSpMk id="49" creationId="{D1B00161-8ED9-6DFB-0F23-803A8CB4DA42}"/>
          </ac:cxnSpMkLst>
        </pc:cxnChg>
      </pc:sldChg>
      <pc:sldChg chg="addSp delSp modSp add del mod">
        <pc:chgData name="Mr. PPT" userId="6442ff2356111531" providerId="LiveId" clId="{FED48FE8-6FC8-442A-9407-A8D44D208BE9}" dt="2022-11-25T06:59:08.036" v="5712" actId="47"/>
        <pc:sldMkLst>
          <pc:docMk/>
          <pc:sldMk cId="4017330984" sldId="1963"/>
        </pc:sldMkLst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8" creationId="{06D2B276-12A4-8892-7250-B13D85D7685A}"/>
          </ac:spMkLst>
        </pc:spChg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9" creationId="{F8AFB502-C7C2-F5A6-3AF4-79BDD5F939F8}"/>
          </ac:spMkLst>
        </pc:spChg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10" creationId="{BA269897-5237-B1FC-DEE0-415163D39DFF}"/>
          </ac:spMkLst>
        </pc:spChg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36" creationId="{31C905B7-F9A7-9441-F905-69FF8654869C}"/>
          </ac:spMkLst>
        </pc:spChg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37" creationId="{C7D65082-7683-F475-BB75-9C98B99BA0DE}"/>
          </ac:spMkLst>
        </pc:spChg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40" creationId="{9229F5A3-927B-C0E2-D22D-75C879714E97}"/>
          </ac:spMkLst>
        </pc:spChg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42" creationId="{6308B970-3C6D-9776-1C43-FB1C10519F2E}"/>
          </ac:spMkLst>
        </pc:spChg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47" creationId="{022D1E51-F9DF-1DFC-EBF1-0A4382A55509}"/>
          </ac:spMkLst>
        </pc:spChg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48" creationId="{D0C354CC-1896-2767-0E76-2D10A0B79E3F}"/>
          </ac:spMkLst>
        </pc:spChg>
        <pc:spChg chg="del">
          <ac:chgData name="Mr. PPT" userId="6442ff2356111531" providerId="LiveId" clId="{FED48FE8-6FC8-442A-9407-A8D44D208BE9}" dt="2022-11-25T06:41:27.966" v="5578" actId="478"/>
          <ac:spMkLst>
            <pc:docMk/>
            <pc:sldMk cId="4017330984" sldId="1963"/>
            <ac:spMk id="49" creationId="{9D5B5863-FBC5-2BA7-F725-CAA7F70A21BE}"/>
          </ac:spMkLst>
        </pc:spChg>
        <pc:grpChg chg="del">
          <ac:chgData name="Mr. PPT" userId="6442ff2356111531" providerId="LiveId" clId="{FED48FE8-6FC8-442A-9407-A8D44D208BE9}" dt="2022-11-25T06:41:27.966" v="5578" actId="478"/>
          <ac:grpSpMkLst>
            <pc:docMk/>
            <pc:sldMk cId="4017330984" sldId="1963"/>
            <ac:grpSpMk id="51" creationId="{5E6599EE-CD63-9353-A9C9-DBF3262A1B8A}"/>
          </ac:grpSpMkLst>
        </pc:grpChg>
        <pc:grpChg chg="del">
          <ac:chgData name="Mr. PPT" userId="6442ff2356111531" providerId="LiveId" clId="{FED48FE8-6FC8-442A-9407-A8D44D208BE9}" dt="2022-11-25T06:41:27.966" v="5578" actId="478"/>
          <ac:grpSpMkLst>
            <pc:docMk/>
            <pc:sldMk cId="4017330984" sldId="1963"/>
            <ac:grpSpMk id="53" creationId="{E1CE9E92-5219-D9E0-F93A-916C3A86AB8B}"/>
          </ac:grpSpMkLst>
        </pc:grpChg>
        <pc:grpChg chg="del">
          <ac:chgData name="Mr. PPT" userId="6442ff2356111531" providerId="LiveId" clId="{FED48FE8-6FC8-442A-9407-A8D44D208BE9}" dt="2022-11-25T06:41:27.966" v="5578" actId="478"/>
          <ac:grpSpMkLst>
            <pc:docMk/>
            <pc:sldMk cId="4017330984" sldId="1963"/>
            <ac:grpSpMk id="54" creationId="{238BC572-49AA-AAA7-AA7B-CAE4FFACECA0}"/>
          </ac:grpSpMkLst>
        </pc:grpChg>
        <pc:graphicFrameChg chg="add mod modGraphic">
          <ac:chgData name="Mr. PPT" userId="6442ff2356111531" providerId="LiveId" clId="{FED48FE8-6FC8-442A-9407-A8D44D208BE9}" dt="2022-11-25T06:41:54.408" v="5584" actId="1076"/>
          <ac:graphicFrameMkLst>
            <pc:docMk/>
            <pc:sldMk cId="4017330984" sldId="1963"/>
            <ac:graphicFrameMk id="6" creationId="{56F35536-D865-7DB5-6F60-E449C5AD9AC2}"/>
          </ac:graphicFrameMkLst>
        </pc:graphicFrameChg>
      </pc:sldChg>
      <pc:sldChg chg="addSp delSp modSp add mod ord">
        <pc:chgData name="Mr. PPT" userId="6442ff2356111531" providerId="LiveId" clId="{FED48FE8-6FC8-442A-9407-A8D44D208BE9}" dt="2022-11-25T07:30:36.673" v="6064" actId="478"/>
        <pc:sldMkLst>
          <pc:docMk/>
          <pc:sldMk cId="698731852" sldId="1964"/>
        </pc:sldMkLst>
        <pc:spChg chg="mod">
          <ac:chgData name="Mr. PPT" userId="6442ff2356111531" providerId="LiveId" clId="{FED48FE8-6FC8-442A-9407-A8D44D208BE9}" dt="2022-11-25T07:21:46.736" v="5957" actId="552"/>
          <ac:spMkLst>
            <pc:docMk/>
            <pc:sldMk cId="698731852" sldId="1964"/>
            <ac:spMk id="2" creationId="{932EC26B-622B-47F1-A960-FA12191345B2}"/>
          </ac:spMkLst>
        </pc:spChg>
        <pc:spChg chg="add del mod">
          <ac:chgData name="Mr. PPT" userId="6442ff2356111531" providerId="LiveId" clId="{FED48FE8-6FC8-442A-9407-A8D44D208BE9}" dt="2022-11-25T07:29:44.107" v="6040" actId="478"/>
          <ac:spMkLst>
            <pc:docMk/>
            <pc:sldMk cId="698731852" sldId="1964"/>
            <ac:spMk id="6" creationId="{1E240392-D73D-CCBC-4B37-2E6C183E1AE7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8" creationId="{06D2B276-12A4-8892-7250-B13D85D7685A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9" creationId="{59DF904C-EA8E-7542-2F23-0BC9DD9F4A58}"/>
          </ac:spMkLst>
        </pc:spChg>
        <pc:spChg chg="add mod topLvl">
          <ac:chgData name="Mr. PPT" userId="6442ff2356111531" providerId="LiveId" clId="{FED48FE8-6FC8-442A-9407-A8D44D208BE9}" dt="2022-11-25T07:28:38.722" v="6033" actId="14100"/>
          <ac:spMkLst>
            <pc:docMk/>
            <pc:sldMk cId="698731852" sldId="1964"/>
            <ac:spMk id="10" creationId="{28016078-47D8-7880-28B3-EA1F5ADE8539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11" creationId="{3FA221E7-007E-4102-2583-8073FCF8DF04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12" creationId="{8BAC7605-916F-F054-21C4-DC9BA2315722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13" creationId="{55BEDFC8-E78B-3AC5-002D-A3DA5ED4458C}"/>
          </ac:spMkLst>
        </pc:spChg>
        <pc:spChg chg="add mod topLvl">
          <ac:chgData name="Mr. PPT" userId="6442ff2356111531" providerId="LiveId" clId="{FED48FE8-6FC8-442A-9407-A8D44D208BE9}" dt="2022-11-25T07:30:01.350" v="6048" actId="552"/>
          <ac:spMkLst>
            <pc:docMk/>
            <pc:sldMk cId="698731852" sldId="1964"/>
            <ac:spMk id="14" creationId="{CB5E8C82-C7B6-E864-3A40-0874620D9B7C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15" creationId="{97D72A0B-9E81-C948-19BA-9BB5726E2D9E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16" creationId="{9848483B-5397-CB4D-1973-F5064FC3B6AE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17" creationId="{EC4B6002-166F-36AC-35B5-28C2BA586012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18" creationId="{0DB28C90-022E-0D44-6DD8-BDF261BC0023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19" creationId="{25035CFB-A9B3-2EE9-938A-CAD1BEA4CE4B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20" creationId="{66267E93-33C2-4A25-4E3A-4A5A96170AB2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21" creationId="{44BB3C28-8816-F0D7-7BF2-02845218103D}"/>
          </ac:spMkLst>
        </pc:spChg>
        <pc:spChg chg="add mod">
          <ac:chgData name="Mr. PPT" userId="6442ff2356111531" providerId="LiveId" clId="{FED48FE8-6FC8-442A-9407-A8D44D208BE9}" dt="2022-11-25T07:30:26.450" v="6062" actId="1035"/>
          <ac:spMkLst>
            <pc:docMk/>
            <pc:sldMk cId="698731852" sldId="1964"/>
            <ac:spMk id="22" creationId="{46B71075-CE53-7A43-6487-46CCBF9493A0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23" creationId="{AB79A233-C64A-2642-EAC3-B1CFB945A0EE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24" creationId="{980B59A4-97EF-5E4B-EC86-374FB473F2F3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25" creationId="{A807599F-FDE5-2E12-3066-190151B3CD53}"/>
          </ac:spMkLst>
        </pc:spChg>
        <pc:spChg chg="add del mod">
          <ac:chgData name="Mr. PPT" userId="6442ff2356111531" providerId="LiveId" clId="{FED48FE8-6FC8-442A-9407-A8D44D208BE9}" dt="2022-11-25T07:30:36.673" v="6064" actId="478"/>
          <ac:spMkLst>
            <pc:docMk/>
            <pc:sldMk cId="698731852" sldId="1964"/>
            <ac:spMk id="26" creationId="{3084D7FD-A86D-C78B-1596-EF0E7EF1AB2E}"/>
          </ac:spMkLst>
        </pc:spChg>
        <pc:spChg chg="add mod topLvl">
          <ac:chgData name="Mr. PPT" userId="6442ff2356111531" providerId="LiveId" clId="{FED48FE8-6FC8-442A-9407-A8D44D208BE9}" dt="2022-11-25T07:30:09.614" v="6051" actId="553"/>
          <ac:spMkLst>
            <pc:docMk/>
            <pc:sldMk cId="698731852" sldId="1964"/>
            <ac:spMk id="27" creationId="{3E435A23-D3FE-691A-869F-106636BDC4AA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28" creationId="{71A66219-3B27-CF7A-3D12-46B33B0AB56F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29" creationId="{E3E33A2F-907A-B5F8-86AD-78203E7C3B68}"/>
          </ac:spMkLst>
        </pc:spChg>
        <pc:spChg chg="add mod topLvl">
          <ac:chgData name="Mr. PPT" userId="6442ff2356111531" providerId="LiveId" clId="{FED48FE8-6FC8-442A-9407-A8D44D208BE9}" dt="2022-11-25T07:28:17.504" v="6031" actId="14100"/>
          <ac:spMkLst>
            <pc:docMk/>
            <pc:sldMk cId="698731852" sldId="1964"/>
            <ac:spMk id="30" creationId="{0DE1C4C5-E06F-FA1B-C918-7FA5AE7F53DF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31" creationId="{8AE5504C-1F0D-7869-9B49-4BAA75F695F5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32" creationId="{90E638DD-EC77-5103-30AE-C7B352B989A4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33" creationId="{C3350558-A18F-1CF2-340C-A425F20BE185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34" creationId="{4E92BC0F-BBB2-5A59-3787-E57906C44404}"/>
          </ac:spMkLst>
        </pc:spChg>
        <pc:spChg chg="add mod topLvl">
          <ac:chgData name="Mr. PPT" userId="6442ff2356111531" providerId="LiveId" clId="{FED48FE8-6FC8-442A-9407-A8D44D208BE9}" dt="2022-11-25T07:26:49.678" v="5977" actId="165"/>
          <ac:spMkLst>
            <pc:docMk/>
            <pc:sldMk cId="698731852" sldId="1964"/>
            <ac:spMk id="35" creationId="{ADA9CD9F-B1A6-E124-C3F4-E3E282AA0184}"/>
          </ac:spMkLst>
        </pc:spChg>
        <pc:spChg chg="add del mod">
          <ac:chgData name="Mr. PPT" userId="6442ff2356111531" providerId="LiveId" clId="{FED48FE8-6FC8-442A-9407-A8D44D208BE9}" dt="2022-11-25T07:30:36.673" v="6064" actId="478"/>
          <ac:spMkLst>
            <pc:docMk/>
            <pc:sldMk cId="698731852" sldId="1964"/>
            <ac:spMk id="36" creationId="{EF5375C8-FCCB-5261-DF02-76FEFFF9AA8A}"/>
          </ac:spMkLst>
        </pc:spChg>
        <pc:spChg chg="mod topLvl">
          <ac:chgData name="Mr. PPT" userId="6442ff2356111531" providerId="LiveId" clId="{FED48FE8-6FC8-442A-9407-A8D44D208BE9}" dt="2022-11-25T07:29:57.990" v="6047" actId="554"/>
          <ac:spMkLst>
            <pc:docMk/>
            <pc:sldMk cId="698731852" sldId="1964"/>
            <ac:spMk id="48" creationId="{B1C5E62A-A5AC-F660-57BF-7BA437AB03D8}"/>
          </ac:spMkLst>
        </pc:spChg>
        <pc:spChg chg="mod topLvl">
          <ac:chgData name="Mr. PPT" userId="6442ff2356111531" providerId="LiveId" clId="{FED48FE8-6FC8-442A-9407-A8D44D208BE9}" dt="2022-11-25T07:28:01.499" v="6030" actId="207"/>
          <ac:spMkLst>
            <pc:docMk/>
            <pc:sldMk cId="698731852" sldId="1964"/>
            <ac:spMk id="49" creationId="{3BB8CACE-A7A1-778F-D41B-021C0042D6A8}"/>
          </ac:spMkLst>
        </pc:spChg>
        <pc:spChg chg="add mod">
          <ac:chgData name="Mr. PPT" userId="6442ff2356111531" providerId="LiveId" clId="{FED48FE8-6FC8-442A-9407-A8D44D208BE9}" dt="2022-11-25T07:30:26.450" v="6062" actId="1035"/>
          <ac:spMkLst>
            <pc:docMk/>
            <pc:sldMk cId="698731852" sldId="1964"/>
            <ac:spMk id="51" creationId="{BE119597-CB40-3FE5-7EAB-FD5E2D9A52DD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57" creationId="{C49D618A-8622-0643-72C9-E2B383D9FD37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58" creationId="{8E335C2D-7E0A-CEF3-ABAF-639B2AAD59C7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73" creationId="{65978746-172E-D44C-F70B-62C054641A84}"/>
          </ac:spMkLst>
        </pc:spChg>
        <pc:spChg chg="del">
          <ac:chgData name="Mr. PPT" userId="6442ff2356111531" providerId="LiveId" clId="{FED48FE8-6FC8-442A-9407-A8D44D208BE9}" dt="2022-11-25T07:20:41.067" v="5945" actId="478"/>
          <ac:spMkLst>
            <pc:docMk/>
            <pc:sldMk cId="698731852" sldId="1964"/>
            <ac:spMk id="74" creationId="{A6DA2A00-CE54-B598-3526-8B2451603CE0}"/>
          </ac:spMkLst>
        </pc:spChg>
        <pc:grpChg chg="add del mod">
          <ac:chgData name="Mr. PPT" userId="6442ff2356111531" providerId="LiveId" clId="{FED48FE8-6FC8-442A-9407-A8D44D208BE9}" dt="2022-11-25T07:26:49.678" v="5977" actId="165"/>
          <ac:grpSpMkLst>
            <pc:docMk/>
            <pc:sldMk cId="698731852" sldId="1964"/>
            <ac:grpSpMk id="38" creationId="{4E2D08E3-3346-8B4A-9846-B4C3D99079D3}"/>
          </ac:grpSpMkLst>
        </pc:grpChg>
        <pc:grpChg chg="add del mod">
          <ac:chgData name="Mr. PPT" userId="6442ff2356111531" providerId="LiveId" clId="{FED48FE8-6FC8-442A-9407-A8D44D208BE9}" dt="2022-11-25T07:26:49.678" v="5977" actId="165"/>
          <ac:grpSpMkLst>
            <pc:docMk/>
            <pc:sldMk cId="698731852" sldId="1964"/>
            <ac:grpSpMk id="39" creationId="{AAFCFE4B-8FEA-C0DD-1741-0D0F6BA9148D}"/>
          </ac:grpSpMkLst>
        </pc:grpChg>
        <pc:grpChg chg="del mod">
          <ac:chgData name="Mr. PPT" userId="6442ff2356111531" providerId="LiveId" clId="{FED48FE8-6FC8-442A-9407-A8D44D208BE9}" dt="2022-11-25T07:26:18.668" v="5968" actId="27803"/>
          <ac:grpSpMkLst>
            <pc:docMk/>
            <pc:sldMk cId="698731852" sldId="1964"/>
            <ac:grpSpMk id="47" creationId="{B75CC0BA-601D-FD4E-7C73-78DE93ECEA46}"/>
          </ac:grpSpMkLst>
        </pc:grpChg>
        <pc:grpChg chg="add del mod">
          <ac:chgData name="Mr. PPT" userId="6442ff2356111531" providerId="LiveId" clId="{FED48FE8-6FC8-442A-9407-A8D44D208BE9}" dt="2022-11-25T07:26:49.678" v="5977" actId="165"/>
          <ac:grpSpMkLst>
            <pc:docMk/>
            <pc:sldMk cId="698731852" sldId="1964"/>
            <ac:grpSpMk id="50" creationId="{51EAF032-010F-94E3-7C26-747FF25F2C9A}"/>
          </ac:grpSpMkLst>
        </pc:grpChg>
        <pc:grpChg chg="del">
          <ac:chgData name="Mr. PPT" userId="6442ff2356111531" providerId="LiveId" clId="{FED48FE8-6FC8-442A-9407-A8D44D208BE9}" dt="2022-11-25T07:20:41.067" v="5945" actId="478"/>
          <ac:grpSpMkLst>
            <pc:docMk/>
            <pc:sldMk cId="698731852" sldId="1964"/>
            <ac:grpSpMk id="71" creationId="{21ABFCDE-BE0A-CA4F-0D1A-126D2AAEF95D}"/>
          </ac:grpSpMkLst>
        </pc:grpChg>
        <pc:grpChg chg="del">
          <ac:chgData name="Mr. PPT" userId="6442ff2356111531" providerId="LiveId" clId="{FED48FE8-6FC8-442A-9407-A8D44D208BE9}" dt="2022-11-25T07:20:41.067" v="5945" actId="478"/>
          <ac:grpSpMkLst>
            <pc:docMk/>
            <pc:sldMk cId="698731852" sldId="1964"/>
            <ac:grpSpMk id="75" creationId="{4F98930D-71B9-8E14-CBA7-51213B0B3127}"/>
          </ac:grpSpMkLst>
        </pc:grpChg>
        <pc:picChg chg="add del mod">
          <ac:chgData name="Mr. PPT" userId="6442ff2356111531" providerId="LiveId" clId="{FED48FE8-6FC8-442A-9407-A8D44D208BE9}" dt="2022-11-25T07:22:26.080" v="5966" actId="478"/>
          <ac:picMkLst>
            <pc:docMk/>
            <pc:sldMk cId="698731852" sldId="1964"/>
            <ac:picMk id="42" creationId="{8DCE438B-9E5C-1BF7-6E20-5718AF276EE5}"/>
          </ac:picMkLst>
        </pc:picChg>
        <pc:picChg chg="add del mod">
          <ac:chgData name="Mr. PPT" userId="6442ff2356111531" providerId="LiveId" clId="{FED48FE8-6FC8-442A-9407-A8D44D208BE9}" dt="2022-11-25T07:22:26.080" v="5966" actId="478"/>
          <ac:picMkLst>
            <pc:docMk/>
            <pc:sldMk cId="698731852" sldId="1964"/>
            <ac:picMk id="44" creationId="{BD6C0EF7-9D4F-7CEB-AFAC-2B9CA68DBC17}"/>
          </ac:picMkLst>
        </pc:picChg>
        <pc:picChg chg="add del">
          <ac:chgData name="Mr. PPT" userId="6442ff2356111531" providerId="LiveId" clId="{FED48FE8-6FC8-442A-9407-A8D44D208BE9}" dt="2022-11-25T07:26:18.668" v="5968" actId="27803"/>
          <ac:picMkLst>
            <pc:docMk/>
            <pc:sldMk cId="698731852" sldId="1964"/>
            <ac:picMk id="46" creationId="{770F3B5E-0E20-F1CD-AC58-59330A220C1D}"/>
          </ac:picMkLst>
        </pc:picChg>
        <pc:picChg chg="del">
          <ac:chgData name="Mr. PPT" userId="6442ff2356111531" providerId="LiveId" clId="{FED48FE8-6FC8-442A-9407-A8D44D208BE9}" dt="2022-11-25T07:20:41.067" v="5945" actId="478"/>
          <ac:picMkLst>
            <pc:docMk/>
            <pc:sldMk cId="698731852" sldId="1964"/>
            <ac:picMk id="60" creationId="{D19FB94F-8A59-4FC9-9101-23DA78A43102}"/>
          </ac:picMkLst>
        </pc:picChg>
        <pc:cxnChg chg="add del mod">
          <ac:chgData name="Mr. PPT" userId="6442ff2356111531" providerId="LiveId" clId="{FED48FE8-6FC8-442A-9407-A8D44D208BE9}" dt="2022-11-25T07:21:13.082" v="5947" actId="478"/>
          <ac:cxnSpMkLst>
            <pc:docMk/>
            <pc:sldMk cId="698731852" sldId="1964"/>
            <ac:cxnSpMk id="37" creationId="{633D3729-3A4C-3149-5CCF-EEE2527366BB}"/>
          </ac:cxnSpMkLst>
        </pc:cxnChg>
        <pc:cxnChg chg="add del mod">
          <ac:chgData name="Mr. PPT" userId="6442ff2356111531" providerId="LiveId" clId="{FED48FE8-6FC8-442A-9407-A8D44D208BE9}" dt="2022-11-25T07:30:30.176" v="6063" actId="478"/>
          <ac:cxnSpMkLst>
            <pc:docMk/>
            <pc:sldMk cId="698731852" sldId="1964"/>
            <ac:cxnSpMk id="53" creationId="{6CA1C022-EFE4-BC03-F8D5-5E6FD080803F}"/>
          </ac:cxnSpMkLst>
        </pc:cxnChg>
      </pc:sldChg>
      <pc:sldChg chg="add del">
        <pc:chgData name="Mr. PPT" userId="6442ff2356111531" providerId="LiveId" clId="{FED48FE8-6FC8-442A-9407-A8D44D208BE9}" dt="2022-11-25T06:55:52.635" v="5675"/>
        <pc:sldMkLst>
          <pc:docMk/>
          <pc:sldMk cId="2729824088" sldId="1964"/>
        </pc:sldMkLst>
      </pc:sldChg>
      <pc:sldChg chg="addSp delSp modSp add mod">
        <pc:chgData name="Mr. PPT" userId="6442ff2356111531" providerId="LiveId" clId="{FED48FE8-6FC8-442A-9407-A8D44D208BE9}" dt="2022-11-26T04:21:31.169" v="6141" actId="207"/>
        <pc:sldMkLst>
          <pc:docMk/>
          <pc:sldMk cId="1268510438" sldId="1965"/>
        </pc:sldMkLst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6" creationId="{20B8C7D9-E07A-59AF-24F6-5C91D2CFB097}"/>
          </ac:spMkLst>
        </pc:spChg>
        <pc:spChg chg="add mod topLvl">
          <ac:chgData name="Mr. PPT" userId="6442ff2356111531" providerId="LiveId" clId="{FED48FE8-6FC8-442A-9407-A8D44D208BE9}" dt="2022-11-26T04:21:26.671" v="6140" actId="165"/>
          <ac:spMkLst>
            <pc:docMk/>
            <pc:sldMk cId="1268510438" sldId="1965"/>
            <ac:spMk id="8" creationId="{0DCFB060-966E-554C-31A1-D3676E12CE75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8" creationId="{12D4B794-C8EB-61A5-7985-4CF3FDDBF88F}"/>
          </ac:spMkLst>
        </pc:spChg>
        <pc:spChg chg="add mod topLvl">
          <ac:chgData name="Mr. PPT" userId="6442ff2356111531" providerId="LiveId" clId="{FED48FE8-6FC8-442A-9407-A8D44D208BE9}" dt="2022-11-26T04:21:26.671" v="6140" actId="165"/>
          <ac:spMkLst>
            <pc:docMk/>
            <pc:sldMk cId="1268510438" sldId="1965"/>
            <ac:spMk id="9" creationId="{48FB6B87-CE0D-8F77-B940-24307CF26F57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9" creationId="{59DF904C-EA8E-7542-2F23-0BC9DD9F4A58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10" creationId="{28016078-47D8-7880-28B3-EA1F5ADE8539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11" creationId="{95249699-9F76-95C4-EC7A-68A68EC1968D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12" creationId="{8BAC7605-916F-F054-21C4-DC9BA2315722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13" creationId="{9D96900B-C53A-AFD4-157E-90873E6793A5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14" creationId="{CB5E8C82-C7B6-E864-3A40-0874620D9B7C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15" creationId="{97D72A0B-9E81-C948-19BA-9BB5726E2D9E}"/>
          </ac:spMkLst>
        </pc:spChg>
        <pc:spChg chg="mod topLvl">
          <ac:chgData name="Mr. PPT" userId="6442ff2356111531" providerId="LiveId" clId="{FED48FE8-6FC8-442A-9407-A8D44D208BE9}" dt="2022-11-26T04:21:31.169" v="6141" actId="207"/>
          <ac:spMkLst>
            <pc:docMk/>
            <pc:sldMk cId="1268510438" sldId="1965"/>
            <ac:spMk id="16" creationId="{8A5F2253-A245-D0CA-2A40-4B7FF87D7ACC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16" creationId="{9848483B-5397-CB4D-1973-F5064FC3B6AE}"/>
          </ac:spMkLst>
        </pc:spChg>
        <pc:spChg chg="mod topLvl">
          <ac:chgData name="Mr. PPT" userId="6442ff2356111531" providerId="LiveId" clId="{FED48FE8-6FC8-442A-9407-A8D44D208BE9}" dt="2022-11-26T04:21:26.671" v="6140" actId="165"/>
          <ac:spMkLst>
            <pc:docMk/>
            <pc:sldMk cId="1268510438" sldId="1965"/>
            <ac:spMk id="17" creationId="{35F46FC6-16E0-1B28-44C2-95F3107ADD06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17" creationId="{EC4B6002-166F-36AC-35B5-28C2BA586012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18" creationId="{0DB28C90-022E-0D44-6DD8-BDF261BC0023}"/>
          </ac:spMkLst>
        </pc:spChg>
        <pc:spChg chg="mod topLvl">
          <ac:chgData name="Mr. PPT" userId="6442ff2356111531" providerId="LiveId" clId="{FED48FE8-6FC8-442A-9407-A8D44D208BE9}" dt="2022-11-26T04:19:26.706" v="6128" actId="12788"/>
          <ac:spMkLst>
            <pc:docMk/>
            <pc:sldMk cId="1268510438" sldId="1965"/>
            <ac:spMk id="18" creationId="{CDF2B924-44EE-A92C-9B56-FF2A09D02349}"/>
          </ac:spMkLst>
        </pc:spChg>
        <pc:spChg chg="mod topLvl">
          <ac:chgData name="Mr. PPT" userId="6442ff2356111531" providerId="LiveId" clId="{FED48FE8-6FC8-442A-9407-A8D44D208BE9}" dt="2022-11-26T04:21:07.949" v="6138" actId="692"/>
          <ac:spMkLst>
            <pc:docMk/>
            <pc:sldMk cId="1268510438" sldId="1965"/>
            <ac:spMk id="19" creationId="{C60DD64D-719B-7EB4-7852-A81819AF0A09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19" creationId="{FA95C30C-5F4C-7D23-383F-AD8BD39110CF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20" creationId="{751C3510-E07F-04F8-BB14-89E081360C5C}"/>
          </ac:spMkLst>
        </pc:spChg>
        <pc:spChg chg="del mod topLvl">
          <ac:chgData name="Mr. PPT" userId="6442ff2356111531" providerId="LiveId" clId="{FED48FE8-6FC8-442A-9407-A8D44D208BE9}" dt="2022-11-26T04:19:16.277" v="6120" actId="478"/>
          <ac:spMkLst>
            <pc:docMk/>
            <pc:sldMk cId="1268510438" sldId="1965"/>
            <ac:spMk id="20" creationId="{B90AEB90-0BE8-DB4A-ABF2-80BAB4DF151E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21" creationId="{62CEF373-F8FE-24B0-629E-8580FA3EA53D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22" creationId="{46B71075-CE53-7A43-6487-46CCBF9493A0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23" creationId="{62F4D491-0919-0780-B2B4-91EED27DB237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24" creationId="{9E7AC1D7-8C39-F4B6-FA19-477F05A1BA7F}"/>
          </ac:spMkLst>
        </pc:spChg>
        <pc:spChg chg="mod topLvl">
          <ac:chgData name="Mr. PPT" userId="6442ff2356111531" providerId="LiveId" clId="{FED48FE8-6FC8-442A-9407-A8D44D208BE9}" dt="2022-11-26T04:21:26.671" v="6140" actId="165"/>
          <ac:spMkLst>
            <pc:docMk/>
            <pc:sldMk cId="1268510438" sldId="1965"/>
            <ac:spMk id="24" creationId="{B168A5E0-D1AC-FEC7-D6EF-64462B4D24AF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25" creationId="{7D9BD709-E923-92F8-7EF3-26EEC3F92DE5}"/>
          </ac:spMkLst>
        </pc:spChg>
        <pc:spChg chg="mod topLvl">
          <ac:chgData name="Mr. PPT" userId="6442ff2356111531" providerId="LiveId" clId="{FED48FE8-6FC8-442A-9407-A8D44D208BE9}" dt="2022-11-26T04:21:26.671" v="6140" actId="165"/>
          <ac:spMkLst>
            <pc:docMk/>
            <pc:sldMk cId="1268510438" sldId="1965"/>
            <ac:spMk id="25" creationId="{91A1B642-5748-970B-F38F-88BE4D39437B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26" creationId="{14BF51B7-E856-8CC9-FB7E-04DD063BA482}"/>
          </ac:spMkLst>
        </pc:spChg>
        <pc:spChg chg="mod topLvl">
          <ac:chgData name="Mr. PPT" userId="6442ff2356111531" providerId="LiveId" clId="{FED48FE8-6FC8-442A-9407-A8D44D208BE9}" dt="2022-11-26T04:19:25.568" v="6127" actId="12789"/>
          <ac:spMkLst>
            <pc:docMk/>
            <pc:sldMk cId="1268510438" sldId="1965"/>
            <ac:spMk id="26" creationId="{DB0218BB-50C2-A6D1-18BB-AFF1CCE2E0F9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27" creationId="{3E435A23-D3FE-691A-869F-106636BDC4AA}"/>
          </ac:spMkLst>
        </pc:spChg>
        <pc:spChg chg="mod topLvl">
          <ac:chgData name="Mr. PPT" userId="6442ff2356111531" providerId="LiveId" clId="{FED48FE8-6FC8-442A-9407-A8D44D208BE9}" dt="2022-11-26T04:21:02.894" v="6137" actId="692"/>
          <ac:spMkLst>
            <pc:docMk/>
            <pc:sldMk cId="1268510438" sldId="1965"/>
            <ac:spMk id="27" creationId="{708D5A20-FB76-CA25-DDFC-540C0D19F376}"/>
          </ac:spMkLst>
        </pc:spChg>
        <pc:spChg chg="del mod topLvl">
          <ac:chgData name="Mr. PPT" userId="6442ff2356111531" providerId="LiveId" clId="{FED48FE8-6FC8-442A-9407-A8D44D208BE9}" dt="2022-11-26T04:19:16.277" v="6120" actId="478"/>
          <ac:spMkLst>
            <pc:docMk/>
            <pc:sldMk cId="1268510438" sldId="1965"/>
            <ac:spMk id="28" creationId="{208DF312-32A2-89EE-A1C5-C57E0FB96E86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28" creationId="{71A66219-3B27-CF7A-3D12-46B33B0AB56F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29" creationId="{E3E33A2F-907A-B5F8-86AD-78203E7C3B68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30" creationId="{0DE1C4C5-E06F-FA1B-C918-7FA5AE7F53DF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31" creationId="{8AE5504C-1F0D-7869-9B49-4BAA75F695F5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32" creationId="{90E638DD-EC77-5103-30AE-C7B352B989A4}"/>
          </ac:spMkLst>
        </pc:spChg>
        <pc:spChg chg="mod topLvl">
          <ac:chgData name="Mr. PPT" userId="6442ff2356111531" providerId="LiveId" clId="{FED48FE8-6FC8-442A-9407-A8D44D208BE9}" dt="2022-11-26T04:21:31.169" v="6141" actId="207"/>
          <ac:spMkLst>
            <pc:docMk/>
            <pc:sldMk cId="1268510438" sldId="1965"/>
            <ac:spMk id="32" creationId="{A378CCC9-C154-81FD-CE76-0AE4C5743284}"/>
          </ac:spMkLst>
        </pc:spChg>
        <pc:spChg chg="mod topLvl">
          <ac:chgData name="Mr. PPT" userId="6442ff2356111531" providerId="LiveId" clId="{FED48FE8-6FC8-442A-9407-A8D44D208BE9}" dt="2022-11-26T04:21:26.671" v="6140" actId="165"/>
          <ac:spMkLst>
            <pc:docMk/>
            <pc:sldMk cId="1268510438" sldId="1965"/>
            <ac:spMk id="33" creationId="{3CD2E8D0-286C-B3AF-57F8-F98F48953710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33" creationId="{D72178BD-F1EA-6FAE-3F80-A5DEE9EB7AE7}"/>
          </ac:spMkLst>
        </pc:spChg>
        <pc:spChg chg="mod topLvl">
          <ac:chgData name="Mr. PPT" userId="6442ff2356111531" providerId="LiveId" clId="{FED48FE8-6FC8-442A-9407-A8D44D208BE9}" dt="2022-11-26T04:19:23.689" v="6125" actId="12789"/>
          <ac:spMkLst>
            <pc:docMk/>
            <pc:sldMk cId="1268510438" sldId="1965"/>
            <ac:spMk id="34" creationId="{2C8E5A89-13E6-BE4F-4E6A-B5CAB826A7B8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34" creationId="{4E92BC0F-BBB2-5A59-3787-E57906C44404}"/>
          </ac:spMkLst>
        </pc:spChg>
        <pc:spChg chg="mod topLvl">
          <ac:chgData name="Mr. PPT" userId="6442ff2356111531" providerId="LiveId" clId="{FED48FE8-6FC8-442A-9407-A8D44D208BE9}" dt="2022-11-26T04:21:07.949" v="6138" actId="692"/>
          <ac:spMkLst>
            <pc:docMk/>
            <pc:sldMk cId="1268510438" sldId="1965"/>
            <ac:spMk id="35" creationId="{0DAE17D6-5D91-5534-19DE-E95B89865CC7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35" creationId="{ADA9CD9F-B1A6-E124-C3F4-E3E282AA0184}"/>
          </ac:spMkLst>
        </pc:spChg>
        <pc:spChg chg="del mod topLvl">
          <ac:chgData name="Mr. PPT" userId="6442ff2356111531" providerId="LiveId" clId="{FED48FE8-6FC8-442A-9407-A8D44D208BE9}" dt="2022-11-26T04:19:16.277" v="6120" actId="478"/>
          <ac:spMkLst>
            <pc:docMk/>
            <pc:sldMk cId="1268510438" sldId="1965"/>
            <ac:spMk id="36" creationId="{A3698229-9450-2FF9-E1CF-0D8D0EEDB0B1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36" creationId="{C7BACA23-8D54-4C56-25EF-A01B1C51F851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37" creationId="{3D78CE79-E19F-EBFE-89D9-8266BB64AACA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38" creationId="{0A0A2D37-25F2-B181-6BA6-1E7278171327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39" creationId="{E5556D1A-63AA-1818-1931-7EC0BB12818F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40" creationId="{E8F5307A-F653-295E-B7A0-BE545FBD1432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42" creationId="{480CBBF3-80DE-BAB6-A502-F8A3A8A1EBF5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43" creationId="{4454D217-4922-83C3-35D1-DB57AE31C5D4}"/>
          </ac:spMkLst>
        </pc:spChg>
        <pc:spChg chg="add del mod topLvl">
          <ac:chgData name="Mr. PPT" userId="6442ff2356111531" providerId="LiveId" clId="{FED48FE8-6FC8-442A-9407-A8D44D208BE9}" dt="2022-11-25T07:41:11.420" v="6075" actId="478"/>
          <ac:spMkLst>
            <pc:docMk/>
            <pc:sldMk cId="1268510438" sldId="1965"/>
            <ac:spMk id="44" creationId="{954B012E-3348-5B12-F031-D0AE2F71D21D}"/>
          </ac:spMkLst>
        </pc:spChg>
        <pc:spChg chg="add mod topLvl">
          <ac:chgData name="Mr. PPT" userId="6442ff2356111531" providerId="LiveId" clId="{FED48FE8-6FC8-442A-9407-A8D44D208BE9}" dt="2022-11-26T04:19:55.912" v="6133" actId="1076"/>
          <ac:spMkLst>
            <pc:docMk/>
            <pc:sldMk cId="1268510438" sldId="1965"/>
            <ac:spMk id="46" creationId="{D881ED6E-3DA7-6BEE-5C7C-C8EE573C1091}"/>
          </ac:spMkLst>
        </pc:spChg>
        <pc:spChg chg="add mod topLvl">
          <ac:chgData name="Mr. PPT" userId="6442ff2356111531" providerId="LiveId" clId="{FED48FE8-6FC8-442A-9407-A8D44D208BE9}" dt="2022-11-26T04:20:01.604" v="6134" actId="692"/>
          <ac:spMkLst>
            <pc:docMk/>
            <pc:sldMk cId="1268510438" sldId="1965"/>
            <ac:spMk id="47" creationId="{4BBF58AE-19F3-FB25-AD29-1F90487DC165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48" creationId="{B1C5E62A-A5AC-F660-57BF-7BA437AB03D8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49" creationId="{3BB8CACE-A7A1-778F-D41B-021C0042D6A8}"/>
          </ac:spMkLst>
        </pc:spChg>
        <pc:spChg chg="add del mod">
          <ac:chgData name="Mr. PPT" userId="6442ff2356111531" providerId="LiveId" clId="{FED48FE8-6FC8-442A-9407-A8D44D208BE9}" dt="2022-11-26T04:17:41.173" v="6093" actId="478"/>
          <ac:spMkLst>
            <pc:docMk/>
            <pc:sldMk cId="1268510438" sldId="1965"/>
            <ac:spMk id="50" creationId="{CBF10448-F4D0-E525-8123-374A65AB898C}"/>
          </ac:spMkLst>
        </pc:spChg>
        <pc:spChg chg="del">
          <ac:chgData name="Mr. PPT" userId="6442ff2356111531" providerId="LiveId" clId="{FED48FE8-6FC8-442A-9407-A8D44D208BE9}" dt="2022-11-25T07:40:33.477" v="6067" actId="478"/>
          <ac:spMkLst>
            <pc:docMk/>
            <pc:sldMk cId="1268510438" sldId="1965"/>
            <ac:spMk id="51" creationId="{BE119597-CB40-3FE5-7EAB-FD5E2D9A52DD}"/>
          </ac:spMkLst>
        </pc:spChg>
        <pc:spChg chg="add del mod">
          <ac:chgData name="Mr. PPT" userId="6442ff2356111531" providerId="LiveId" clId="{FED48FE8-6FC8-442A-9407-A8D44D208BE9}" dt="2022-11-26T04:17:41.173" v="6093" actId="478"/>
          <ac:spMkLst>
            <pc:docMk/>
            <pc:sldMk cId="1268510438" sldId="1965"/>
            <ac:spMk id="52" creationId="{51B49A0B-270E-51D7-DC25-5E2BA90CFDD0}"/>
          </ac:spMkLst>
        </pc:spChg>
        <pc:spChg chg="add del mod topLvl">
          <ac:chgData name="Mr. PPT" userId="6442ff2356111531" providerId="LiveId" clId="{FED48FE8-6FC8-442A-9407-A8D44D208BE9}" dt="2022-11-26T04:17:36.343" v="6092" actId="478"/>
          <ac:spMkLst>
            <pc:docMk/>
            <pc:sldMk cId="1268510438" sldId="1965"/>
            <ac:spMk id="53" creationId="{8F997EDE-6FD8-B398-9721-3708BDF63B7C}"/>
          </ac:spMkLst>
        </pc:spChg>
        <pc:spChg chg="add del mod topLvl">
          <ac:chgData name="Mr. PPT" userId="6442ff2356111531" providerId="LiveId" clId="{FED48FE8-6FC8-442A-9407-A8D44D208BE9}" dt="2022-11-26T04:17:36.343" v="6092" actId="478"/>
          <ac:spMkLst>
            <pc:docMk/>
            <pc:sldMk cId="1268510438" sldId="1965"/>
            <ac:spMk id="54" creationId="{DB0EA434-D2AB-96DF-C7D5-7252D17BFF6E}"/>
          </ac:spMkLst>
        </pc:spChg>
        <pc:spChg chg="add del mod">
          <ac:chgData name="Mr. PPT" userId="6442ff2356111531" providerId="LiveId" clId="{FED48FE8-6FC8-442A-9407-A8D44D208BE9}" dt="2022-11-26T04:17:41.173" v="6093" actId="478"/>
          <ac:spMkLst>
            <pc:docMk/>
            <pc:sldMk cId="1268510438" sldId="1965"/>
            <ac:spMk id="55" creationId="{B4AC2EC1-533E-F681-6163-BEF4B2BBCA71}"/>
          </ac:spMkLst>
        </pc:spChg>
        <pc:spChg chg="add del mod">
          <ac:chgData name="Mr. PPT" userId="6442ff2356111531" providerId="LiveId" clId="{FED48FE8-6FC8-442A-9407-A8D44D208BE9}" dt="2022-11-26T04:17:41.173" v="6093" actId="478"/>
          <ac:spMkLst>
            <pc:docMk/>
            <pc:sldMk cId="1268510438" sldId="1965"/>
            <ac:spMk id="56" creationId="{41EC3FCD-3E5C-0894-2F33-77AA822B16CD}"/>
          </ac:spMkLst>
        </pc:spChg>
        <pc:spChg chg="add del mod topLvl">
          <ac:chgData name="Mr. PPT" userId="6442ff2356111531" providerId="LiveId" clId="{FED48FE8-6FC8-442A-9407-A8D44D208BE9}" dt="2022-11-26T04:17:36.343" v="6092" actId="478"/>
          <ac:spMkLst>
            <pc:docMk/>
            <pc:sldMk cId="1268510438" sldId="1965"/>
            <ac:spMk id="57" creationId="{F344C07E-FE0D-2792-4A2D-603A61BABCDB}"/>
          </ac:spMkLst>
        </pc:spChg>
        <pc:spChg chg="add del mod topLvl">
          <ac:chgData name="Mr. PPT" userId="6442ff2356111531" providerId="LiveId" clId="{FED48FE8-6FC8-442A-9407-A8D44D208BE9}" dt="2022-11-26T04:17:36.343" v="6092" actId="478"/>
          <ac:spMkLst>
            <pc:docMk/>
            <pc:sldMk cId="1268510438" sldId="1965"/>
            <ac:spMk id="58" creationId="{74712A64-4655-DEF5-0F08-97227AA45EF7}"/>
          </ac:spMkLst>
        </pc:spChg>
        <pc:spChg chg="add del mod">
          <ac:chgData name="Mr. PPT" userId="6442ff2356111531" providerId="LiveId" clId="{FED48FE8-6FC8-442A-9407-A8D44D208BE9}" dt="2022-11-26T04:17:41.173" v="6093" actId="478"/>
          <ac:spMkLst>
            <pc:docMk/>
            <pc:sldMk cId="1268510438" sldId="1965"/>
            <ac:spMk id="60" creationId="{6FDD96FD-8FF9-0D61-0CC9-ED08F0DC4A6A}"/>
          </ac:spMkLst>
        </pc:spChg>
        <pc:spChg chg="add del mod">
          <ac:chgData name="Mr. PPT" userId="6442ff2356111531" providerId="LiveId" clId="{FED48FE8-6FC8-442A-9407-A8D44D208BE9}" dt="2022-11-26T04:17:41.173" v="6093" actId="478"/>
          <ac:spMkLst>
            <pc:docMk/>
            <pc:sldMk cId="1268510438" sldId="1965"/>
            <ac:spMk id="62" creationId="{1FF25476-C36D-3AAC-FABD-A8179B574335}"/>
          </ac:spMkLst>
        </pc:spChg>
        <pc:spChg chg="add del mod topLvl">
          <ac:chgData name="Mr. PPT" userId="6442ff2356111531" providerId="LiveId" clId="{FED48FE8-6FC8-442A-9407-A8D44D208BE9}" dt="2022-11-26T04:17:36.343" v="6092" actId="478"/>
          <ac:spMkLst>
            <pc:docMk/>
            <pc:sldMk cId="1268510438" sldId="1965"/>
            <ac:spMk id="63" creationId="{5064AF93-6D45-B935-1BAB-81D12BB8CABD}"/>
          </ac:spMkLst>
        </pc:spChg>
        <pc:spChg chg="add del mod topLvl">
          <ac:chgData name="Mr. PPT" userId="6442ff2356111531" providerId="LiveId" clId="{FED48FE8-6FC8-442A-9407-A8D44D208BE9}" dt="2022-11-26T04:17:36.343" v="6092" actId="478"/>
          <ac:spMkLst>
            <pc:docMk/>
            <pc:sldMk cId="1268510438" sldId="1965"/>
            <ac:spMk id="64" creationId="{D6AF0543-DF64-58F7-9FEB-FA869CF29CEA}"/>
          </ac:spMkLst>
        </pc:spChg>
        <pc:spChg chg="add del mod">
          <ac:chgData name="Mr. PPT" userId="6442ff2356111531" providerId="LiveId" clId="{FED48FE8-6FC8-442A-9407-A8D44D208BE9}" dt="2022-11-26T04:17:41.173" v="6093" actId="478"/>
          <ac:spMkLst>
            <pc:docMk/>
            <pc:sldMk cId="1268510438" sldId="1965"/>
            <ac:spMk id="65" creationId="{7BF28E7E-0047-7A51-EE13-E774709537B1}"/>
          </ac:spMkLst>
        </pc:spChg>
        <pc:spChg chg="add del mod">
          <ac:chgData name="Mr. PPT" userId="6442ff2356111531" providerId="LiveId" clId="{FED48FE8-6FC8-442A-9407-A8D44D208BE9}" dt="2022-11-26T04:17:41.173" v="6093" actId="478"/>
          <ac:spMkLst>
            <pc:docMk/>
            <pc:sldMk cId="1268510438" sldId="1965"/>
            <ac:spMk id="66" creationId="{A38A3E01-C6CD-29D1-689D-C68E34471D44}"/>
          </ac:spMkLst>
        </pc:spChg>
        <pc:spChg chg="add del mod topLvl">
          <ac:chgData name="Mr. PPT" userId="6442ff2356111531" providerId="LiveId" clId="{FED48FE8-6FC8-442A-9407-A8D44D208BE9}" dt="2022-11-26T04:17:36.343" v="6092" actId="478"/>
          <ac:spMkLst>
            <pc:docMk/>
            <pc:sldMk cId="1268510438" sldId="1965"/>
            <ac:spMk id="68" creationId="{6E53CA8A-0A9D-4D50-1DE3-EE0E66E327A9}"/>
          </ac:spMkLst>
        </pc:spChg>
        <pc:spChg chg="add del mod topLvl">
          <ac:chgData name="Mr. PPT" userId="6442ff2356111531" providerId="LiveId" clId="{FED48FE8-6FC8-442A-9407-A8D44D208BE9}" dt="2022-11-26T04:19:06.352" v="6116" actId="478"/>
          <ac:spMkLst>
            <pc:docMk/>
            <pc:sldMk cId="1268510438" sldId="1965"/>
            <ac:spMk id="69" creationId="{49EF140D-BADB-F36E-BE74-932989C7ABD9}"/>
          </ac:spMkLst>
        </pc:spChg>
        <pc:spChg chg="add del mod topLvl">
          <ac:chgData name="Mr. PPT" userId="6442ff2356111531" providerId="LiveId" clId="{FED48FE8-6FC8-442A-9407-A8D44D208BE9}" dt="2022-11-26T04:17:36.343" v="6092" actId="478"/>
          <ac:spMkLst>
            <pc:docMk/>
            <pc:sldMk cId="1268510438" sldId="1965"/>
            <ac:spMk id="70" creationId="{237CBF9C-07A6-49F8-6505-8D2D0B02B5D6}"/>
          </ac:spMkLst>
        </pc:spChg>
        <pc:spChg chg="add del mod topLvl">
          <ac:chgData name="Mr. PPT" userId="6442ff2356111531" providerId="LiveId" clId="{FED48FE8-6FC8-442A-9407-A8D44D208BE9}" dt="2022-11-26T04:17:36.343" v="6092" actId="478"/>
          <ac:spMkLst>
            <pc:docMk/>
            <pc:sldMk cId="1268510438" sldId="1965"/>
            <ac:spMk id="71" creationId="{6184C5A1-1057-D208-BC74-53750816BF12}"/>
          </ac:spMkLst>
        </pc:spChg>
        <pc:spChg chg="add del mod">
          <ac:chgData name="Mr. PPT" userId="6442ff2356111531" providerId="LiveId" clId="{FED48FE8-6FC8-442A-9407-A8D44D208BE9}" dt="2022-11-25T07:41:18.359" v="6078"/>
          <ac:spMkLst>
            <pc:docMk/>
            <pc:sldMk cId="1268510438" sldId="1965"/>
            <ac:spMk id="72" creationId="{7F5CC2CA-6762-B934-3C84-AAFEB3B78903}"/>
          </ac:spMkLst>
        </pc:spChg>
        <pc:grpChg chg="add del mod">
          <ac:chgData name="Mr. PPT" userId="6442ff2356111531" providerId="LiveId" clId="{FED48FE8-6FC8-442A-9407-A8D44D208BE9}" dt="2022-11-26T04:17:32.800" v="6091" actId="165"/>
          <ac:grpSpMkLst>
            <pc:docMk/>
            <pc:sldMk cId="1268510438" sldId="1965"/>
            <ac:grpSpMk id="6" creationId="{86FB7413-3C4B-38BA-47DE-CFE569E9E7B1}"/>
          </ac:grpSpMkLst>
        </pc:grpChg>
        <pc:grpChg chg="add del mod topLvl">
          <ac:chgData name="Mr. PPT" userId="6442ff2356111531" providerId="LiveId" clId="{FED48FE8-6FC8-442A-9407-A8D44D208BE9}" dt="2022-11-26T04:21:26.671" v="6140" actId="165"/>
          <ac:grpSpMkLst>
            <pc:docMk/>
            <pc:sldMk cId="1268510438" sldId="1965"/>
            <ac:grpSpMk id="10" creationId="{DF397476-0324-8161-1947-C8A5B4700ACA}"/>
          </ac:grpSpMkLst>
        </pc:grpChg>
        <pc:grpChg chg="add del mod topLvl">
          <ac:chgData name="Mr. PPT" userId="6442ff2356111531" providerId="LiveId" clId="{FED48FE8-6FC8-442A-9407-A8D44D208BE9}" dt="2022-11-26T04:18:36.232" v="6110" actId="165"/>
          <ac:grpSpMkLst>
            <pc:docMk/>
            <pc:sldMk cId="1268510438" sldId="1965"/>
            <ac:grpSpMk id="11" creationId="{1D15218C-CAEA-F796-EDC4-645821F44FE0}"/>
          </ac:grpSpMkLst>
        </pc:grpChg>
        <pc:grpChg chg="add del mod">
          <ac:chgData name="Mr. PPT" userId="6442ff2356111531" providerId="LiveId" clId="{FED48FE8-6FC8-442A-9407-A8D44D208BE9}" dt="2022-11-26T04:18:18.512" v="6106" actId="165"/>
          <ac:grpSpMkLst>
            <pc:docMk/>
            <pc:sldMk cId="1268510438" sldId="1965"/>
            <ac:grpSpMk id="12" creationId="{B245FAAE-0034-45FF-C748-1F5BD400C86A}"/>
          </ac:grpSpMkLst>
        </pc:grpChg>
        <pc:grpChg chg="add del mod">
          <ac:chgData name="Mr. PPT" userId="6442ff2356111531" providerId="LiveId" clId="{FED48FE8-6FC8-442A-9407-A8D44D208BE9}" dt="2022-11-26T04:18:18.512" v="6106" actId="165"/>
          <ac:grpSpMkLst>
            <pc:docMk/>
            <pc:sldMk cId="1268510438" sldId="1965"/>
            <ac:grpSpMk id="13" creationId="{35C1A899-2CE4-E816-432D-0A7D51B8FE57}"/>
          </ac:grpSpMkLst>
        </pc:grpChg>
        <pc:grpChg chg="del mod topLvl">
          <ac:chgData name="Mr. PPT" userId="6442ff2356111531" providerId="LiveId" clId="{FED48FE8-6FC8-442A-9407-A8D44D208BE9}" dt="2022-11-26T04:18:36.232" v="6110" actId="165"/>
          <ac:grpSpMkLst>
            <pc:docMk/>
            <pc:sldMk cId="1268510438" sldId="1965"/>
            <ac:grpSpMk id="14" creationId="{3F1621B0-BEF6-2D13-5CC3-C0A9EB81E374}"/>
          </ac:grpSpMkLst>
        </pc:grpChg>
        <pc:grpChg chg="del mod topLvl">
          <ac:chgData name="Mr. PPT" userId="6442ff2356111531" providerId="LiveId" clId="{FED48FE8-6FC8-442A-9407-A8D44D208BE9}" dt="2022-11-26T04:21:26.671" v="6140" actId="165"/>
          <ac:grpSpMkLst>
            <pc:docMk/>
            <pc:sldMk cId="1268510438" sldId="1965"/>
            <ac:grpSpMk id="15" creationId="{3831674D-C34F-458B-C7CF-5D6B3DBDB5D3}"/>
          </ac:grpSpMkLst>
        </pc:grpChg>
        <pc:grpChg chg="add del mod">
          <ac:chgData name="Mr. PPT" userId="6442ff2356111531" providerId="LiveId" clId="{FED48FE8-6FC8-442A-9407-A8D44D208BE9}" dt="2022-11-26T04:18:18.512" v="6106" actId="165"/>
          <ac:grpSpMkLst>
            <pc:docMk/>
            <pc:sldMk cId="1268510438" sldId="1965"/>
            <ac:grpSpMk id="21" creationId="{836DDEF3-95BC-83C6-D3F3-2CD9CC4B50F3}"/>
          </ac:grpSpMkLst>
        </pc:grpChg>
        <pc:grpChg chg="del mod topLvl">
          <ac:chgData name="Mr. PPT" userId="6442ff2356111531" providerId="LiveId" clId="{FED48FE8-6FC8-442A-9407-A8D44D208BE9}" dt="2022-11-26T04:18:36.232" v="6110" actId="165"/>
          <ac:grpSpMkLst>
            <pc:docMk/>
            <pc:sldMk cId="1268510438" sldId="1965"/>
            <ac:grpSpMk id="22" creationId="{D63F4CCB-42E6-FFA2-C7C6-D2E71E9839BE}"/>
          </ac:grpSpMkLst>
        </pc:grpChg>
        <pc:grpChg chg="del mod topLvl">
          <ac:chgData name="Mr. PPT" userId="6442ff2356111531" providerId="LiveId" clId="{FED48FE8-6FC8-442A-9407-A8D44D208BE9}" dt="2022-11-26T04:21:26.671" v="6140" actId="165"/>
          <ac:grpSpMkLst>
            <pc:docMk/>
            <pc:sldMk cId="1268510438" sldId="1965"/>
            <ac:grpSpMk id="23" creationId="{2F5BBF08-9BE4-F403-38B4-56630B246BE3}"/>
          </ac:grpSpMkLst>
        </pc:grpChg>
        <pc:grpChg chg="add del mod">
          <ac:chgData name="Mr. PPT" userId="6442ff2356111531" providerId="LiveId" clId="{FED48FE8-6FC8-442A-9407-A8D44D208BE9}" dt="2022-11-26T04:18:18.512" v="6106" actId="165"/>
          <ac:grpSpMkLst>
            <pc:docMk/>
            <pc:sldMk cId="1268510438" sldId="1965"/>
            <ac:grpSpMk id="29" creationId="{ACF8ED08-D3B6-CC6E-AA18-18ADFE3BC66C}"/>
          </ac:grpSpMkLst>
        </pc:grpChg>
        <pc:grpChg chg="del mod topLvl">
          <ac:chgData name="Mr. PPT" userId="6442ff2356111531" providerId="LiveId" clId="{FED48FE8-6FC8-442A-9407-A8D44D208BE9}" dt="2022-11-26T04:18:36.232" v="6110" actId="165"/>
          <ac:grpSpMkLst>
            <pc:docMk/>
            <pc:sldMk cId="1268510438" sldId="1965"/>
            <ac:grpSpMk id="30" creationId="{60AD057A-4F33-A0C1-5993-D0E43E880789}"/>
          </ac:grpSpMkLst>
        </pc:grpChg>
        <pc:grpChg chg="del mod topLvl">
          <ac:chgData name="Mr. PPT" userId="6442ff2356111531" providerId="LiveId" clId="{FED48FE8-6FC8-442A-9407-A8D44D208BE9}" dt="2022-11-26T04:21:26.671" v="6140" actId="165"/>
          <ac:grpSpMkLst>
            <pc:docMk/>
            <pc:sldMk cId="1268510438" sldId="1965"/>
            <ac:grpSpMk id="31" creationId="{1854189C-F03F-4A75-C587-903FEF2F5B95}"/>
          </ac:grpSpMkLst>
        </pc:grpChg>
        <pc:grpChg chg="add del mod">
          <ac:chgData name="Mr. PPT" userId="6442ff2356111531" providerId="LiveId" clId="{FED48FE8-6FC8-442A-9407-A8D44D208BE9}" dt="2022-11-26T04:18:28.481" v="6109" actId="165"/>
          <ac:grpSpMkLst>
            <pc:docMk/>
            <pc:sldMk cId="1268510438" sldId="1965"/>
            <ac:grpSpMk id="37" creationId="{BF4F9530-8189-7DB7-C749-0ABC330A2099}"/>
          </ac:grpSpMkLst>
        </pc:grpChg>
        <pc:grpChg chg="add del mod">
          <ac:chgData name="Mr. PPT" userId="6442ff2356111531" providerId="LiveId" clId="{FED48FE8-6FC8-442A-9407-A8D44D208BE9}" dt="2022-11-25T07:40:47.548" v="6072" actId="165"/>
          <ac:grpSpMkLst>
            <pc:docMk/>
            <pc:sldMk cId="1268510438" sldId="1965"/>
            <ac:grpSpMk id="45" creationId="{0BBABE12-9133-7C07-83D8-AA689C3BBC3B}"/>
          </ac:grpSpMkLst>
        </pc:grpChg>
        <pc:picChg chg="add mod">
          <ac:chgData name="Mr. PPT" userId="6442ff2356111531" providerId="LiveId" clId="{FED48FE8-6FC8-442A-9407-A8D44D208BE9}" dt="2022-11-26T04:18:56.836" v="6112" actId="1076"/>
          <ac:picMkLst>
            <pc:docMk/>
            <pc:sldMk cId="1268510438" sldId="1965"/>
            <ac:picMk id="38" creationId="{F98CE2F4-BD70-4BCA-F58F-90DD93A96BC7}"/>
          </ac:picMkLst>
        </pc:picChg>
        <pc:picChg chg="add mod">
          <ac:chgData name="Mr. PPT" userId="6442ff2356111531" providerId="LiveId" clId="{FED48FE8-6FC8-442A-9407-A8D44D208BE9}" dt="2022-11-26T04:18:56.836" v="6112" actId="1076"/>
          <ac:picMkLst>
            <pc:docMk/>
            <pc:sldMk cId="1268510438" sldId="1965"/>
            <ac:picMk id="39" creationId="{9DC0B457-35DA-DB83-A9A3-D5E2A667A1F8}"/>
          </ac:picMkLst>
        </pc:picChg>
        <pc:picChg chg="add mod">
          <ac:chgData name="Mr. PPT" userId="6442ff2356111531" providerId="LiveId" clId="{FED48FE8-6FC8-442A-9407-A8D44D208BE9}" dt="2022-11-26T04:18:56.836" v="6112" actId="1076"/>
          <ac:picMkLst>
            <pc:docMk/>
            <pc:sldMk cId="1268510438" sldId="1965"/>
            <ac:picMk id="40" creationId="{6F1F168F-CA2F-AB1D-7BB0-E5A586877E29}"/>
          </ac:picMkLst>
        </pc:picChg>
        <pc:picChg chg="add mod">
          <ac:chgData name="Mr. PPT" userId="6442ff2356111531" providerId="LiveId" clId="{FED48FE8-6FC8-442A-9407-A8D44D208BE9}" dt="2022-11-26T04:19:09.042" v="6119" actId="12789"/>
          <ac:picMkLst>
            <pc:docMk/>
            <pc:sldMk cId="1268510438" sldId="1965"/>
            <ac:picMk id="42" creationId="{F28AAB78-F3B1-F08D-4EBF-401F60024F98}"/>
          </ac:picMkLst>
        </pc:picChg>
        <pc:picChg chg="add mod">
          <ac:chgData name="Mr. PPT" userId="6442ff2356111531" providerId="LiveId" clId="{FED48FE8-6FC8-442A-9407-A8D44D208BE9}" dt="2022-11-26T04:21:12.541" v="6139" actId="207"/>
          <ac:picMkLst>
            <pc:docMk/>
            <pc:sldMk cId="1268510438" sldId="1965"/>
            <ac:picMk id="43" creationId="{62D9DDFA-05C2-D996-E4D9-6B19F06466AA}"/>
          </ac:picMkLst>
        </pc:picChg>
        <pc:picChg chg="add mod">
          <ac:chgData name="Mr. PPT" userId="6442ff2356111531" providerId="LiveId" clId="{FED48FE8-6FC8-442A-9407-A8D44D208BE9}" dt="2022-11-26T04:19:36.130" v="6130" actId="14826"/>
          <ac:picMkLst>
            <pc:docMk/>
            <pc:sldMk cId="1268510438" sldId="1965"/>
            <ac:picMk id="44" creationId="{FF421272-DB60-A81B-E29D-9BD77D6CFD98}"/>
          </ac:picMkLst>
        </pc:picChg>
        <pc:picChg chg="add mod">
          <ac:chgData name="Mr. PPT" userId="6442ff2356111531" providerId="LiveId" clId="{FED48FE8-6FC8-442A-9407-A8D44D208BE9}" dt="2022-11-26T04:21:12.541" v="6139" actId="207"/>
          <ac:picMkLst>
            <pc:docMk/>
            <pc:sldMk cId="1268510438" sldId="1965"/>
            <ac:picMk id="45" creationId="{11D20628-EFAB-D99C-50CE-56DAC376D568}"/>
          </ac:picMkLst>
        </pc:picChg>
      </pc:sldChg>
      <pc:sldChg chg="addSp delSp modSp add mod">
        <pc:chgData name="Mr. PPT" userId="6442ff2356111531" providerId="LiveId" clId="{FED48FE8-6FC8-442A-9407-A8D44D208BE9}" dt="2022-11-26T04:31:46.887" v="6355"/>
        <pc:sldMkLst>
          <pc:docMk/>
          <pc:sldMk cId="908977397" sldId="1966"/>
        </pc:sldMkLst>
        <pc:spChg chg="mod">
          <ac:chgData name="Mr. PPT" userId="6442ff2356111531" providerId="LiveId" clId="{FED48FE8-6FC8-442A-9407-A8D44D208BE9}" dt="2022-11-26T04:22:47.353" v="6156" actId="552"/>
          <ac:spMkLst>
            <pc:docMk/>
            <pc:sldMk cId="908977397" sldId="1966"/>
            <ac:spMk id="2" creationId="{932EC26B-622B-47F1-A960-FA12191345B2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8" creationId="{0DCFB060-966E-554C-31A1-D3676E12CE75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9" creationId="{48FB6B87-CE0D-8F77-B940-24307CF26F57}"/>
          </ac:spMkLst>
        </pc:spChg>
        <pc:spChg chg="mod topLvl">
          <ac:chgData name="Mr. PPT" userId="6442ff2356111531" providerId="LiveId" clId="{FED48FE8-6FC8-442A-9407-A8D44D208BE9}" dt="2022-11-26T04:26:54.475" v="6171" actId="207"/>
          <ac:spMkLst>
            <pc:docMk/>
            <pc:sldMk cId="908977397" sldId="1966"/>
            <ac:spMk id="12" creationId="{FA72C0A1-B2DE-A663-1257-998C0E481C5B}"/>
          </ac:spMkLst>
        </pc:spChg>
        <pc:spChg chg="mod topLvl">
          <ac:chgData name="Mr. PPT" userId="6442ff2356111531" providerId="LiveId" clId="{FED48FE8-6FC8-442A-9407-A8D44D208BE9}" dt="2022-11-26T04:30:59.303" v="6331" actId="947"/>
          <ac:spMkLst>
            <pc:docMk/>
            <pc:sldMk cId="908977397" sldId="1966"/>
            <ac:spMk id="13" creationId="{00D8E91C-6531-5621-37D8-E61382317BE6}"/>
          </ac:spMkLst>
        </pc:spChg>
        <pc:spChg chg="mod topLvl">
          <ac:chgData name="Mr. PPT" userId="6442ff2356111531" providerId="LiveId" clId="{FED48FE8-6FC8-442A-9407-A8D44D208BE9}" dt="2022-11-26T04:28:01.280" v="6221"/>
          <ac:spMkLst>
            <pc:docMk/>
            <pc:sldMk cId="908977397" sldId="1966"/>
            <ac:spMk id="14" creationId="{BAB7CF4E-2B41-C3D5-B615-DB8D06122DE5}"/>
          </ac:spMkLst>
        </pc:spChg>
        <pc:spChg chg="mod topLvl">
          <ac:chgData name="Mr. PPT" userId="6442ff2356111531" providerId="LiveId" clId="{FED48FE8-6FC8-442A-9407-A8D44D208BE9}" dt="2022-11-26T04:31:08.559" v="6336"/>
          <ac:spMkLst>
            <pc:docMk/>
            <pc:sldMk cId="908977397" sldId="1966"/>
            <ac:spMk id="15" creationId="{FD393EE7-26B3-377B-EDD6-7C5A0614F548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16" creationId="{8A5F2253-A245-D0CA-2A40-4B7FF87D7ACC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17" creationId="{35F46FC6-16E0-1B28-44C2-95F3107ADD06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18" creationId="{CDF2B924-44EE-A92C-9B56-FF2A09D02349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19" creationId="{C60DD64D-719B-7EB4-7852-A81819AF0A09}"/>
          </ac:spMkLst>
        </pc:spChg>
        <pc:spChg chg="del mod topLvl">
          <ac:chgData name="Mr. PPT" userId="6442ff2356111531" providerId="LiveId" clId="{FED48FE8-6FC8-442A-9407-A8D44D208BE9}" dt="2022-11-26T04:26:32.539" v="6161" actId="478"/>
          <ac:spMkLst>
            <pc:docMk/>
            <pc:sldMk cId="908977397" sldId="1966"/>
            <ac:spMk id="20" creationId="{2A8756C7-B545-A2E7-142A-E7284A1AA8AD}"/>
          </ac:spMkLst>
        </pc:spChg>
        <pc:spChg chg="mod topLvl">
          <ac:chgData name="Mr. PPT" userId="6442ff2356111531" providerId="LiveId" clId="{FED48FE8-6FC8-442A-9407-A8D44D208BE9}" dt="2022-11-26T04:31:08.559" v="6336"/>
          <ac:spMkLst>
            <pc:docMk/>
            <pc:sldMk cId="908977397" sldId="1966"/>
            <ac:spMk id="21" creationId="{DDDAF114-B818-55DB-8364-B965E402B268}"/>
          </ac:spMkLst>
        </pc:spChg>
        <pc:spChg chg="mod topLvl">
          <ac:chgData name="Mr. PPT" userId="6442ff2356111531" providerId="LiveId" clId="{FED48FE8-6FC8-442A-9407-A8D44D208BE9}" dt="2022-11-26T04:31:08.559" v="6336"/>
          <ac:spMkLst>
            <pc:docMk/>
            <pc:sldMk cId="908977397" sldId="1966"/>
            <ac:spMk id="22" creationId="{28CA2CD0-1406-51B3-7662-213FE8F0D95D}"/>
          </ac:spMkLst>
        </pc:spChg>
        <pc:spChg chg="mod topLvl">
          <ac:chgData name="Mr. PPT" userId="6442ff2356111531" providerId="LiveId" clId="{FED48FE8-6FC8-442A-9407-A8D44D208BE9}" dt="2022-11-26T04:31:08.559" v="6336"/>
          <ac:spMkLst>
            <pc:docMk/>
            <pc:sldMk cId="908977397" sldId="1966"/>
            <ac:spMk id="23" creationId="{31975AE5-556E-0DA2-7120-E055C0ACD896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24" creationId="{B168A5E0-D1AC-FEC7-D6EF-64462B4D24AF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25" creationId="{91A1B642-5748-970B-F38F-88BE4D39437B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26" creationId="{DB0218BB-50C2-A6D1-18BB-AFF1CCE2E0F9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27" creationId="{708D5A20-FB76-CA25-DDFC-540C0D19F376}"/>
          </ac:spMkLst>
        </pc:spChg>
        <pc:spChg chg="mod topLvl">
          <ac:chgData name="Mr. PPT" userId="6442ff2356111531" providerId="LiveId" clId="{FED48FE8-6FC8-442A-9407-A8D44D208BE9}" dt="2022-11-26T04:31:08.559" v="6336"/>
          <ac:spMkLst>
            <pc:docMk/>
            <pc:sldMk cId="908977397" sldId="1966"/>
            <ac:spMk id="28" creationId="{3F81B129-655A-E2B8-D516-33F3A2C46066}"/>
          </ac:spMkLst>
        </pc:spChg>
        <pc:spChg chg="del mod topLvl">
          <ac:chgData name="Mr. PPT" userId="6442ff2356111531" providerId="LiveId" clId="{FED48FE8-6FC8-442A-9407-A8D44D208BE9}" dt="2022-11-26T04:26:32.539" v="6161" actId="478"/>
          <ac:spMkLst>
            <pc:docMk/>
            <pc:sldMk cId="908977397" sldId="1966"/>
            <ac:spMk id="29" creationId="{8CEBC22C-6E33-B6A2-2162-C8B5F87211F5}"/>
          </ac:spMkLst>
        </pc:spChg>
        <pc:spChg chg="del mod topLvl">
          <ac:chgData name="Mr. PPT" userId="6442ff2356111531" providerId="LiveId" clId="{FED48FE8-6FC8-442A-9407-A8D44D208BE9}" dt="2022-11-26T04:26:32.539" v="6161" actId="478"/>
          <ac:spMkLst>
            <pc:docMk/>
            <pc:sldMk cId="908977397" sldId="1966"/>
            <ac:spMk id="30" creationId="{3704B10E-E17B-0F86-621C-889483505F73}"/>
          </ac:spMkLst>
        </pc:spChg>
        <pc:spChg chg="del mod topLvl">
          <ac:chgData name="Mr. PPT" userId="6442ff2356111531" providerId="LiveId" clId="{FED48FE8-6FC8-442A-9407-A8D44D208BE9}" dt="2022-11-26T04:26:37.275" v="6163" actId="478"/>
          <ac:spMkLst>
            <pc:docMk/>
            <pc:sldMk cId="908977397" sldId="1966"/>
            <ac:spMk id="31" creationId="{874294F3-CBB5-3767-5C28-831E1D7BEC7F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32" creationId="{A378CCC9-C154-81FD-CE76-0AE4C5743284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33" creationId="{3CD2E8D0-286C-B3AF-57F8-F98F48953710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34" creationId="{2C8E5A89-13E6-BE4F-4E6A-B5CAB826A7B8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35" creationId="{0DAE17D6-5D91-5534-19DE-E95B89865CC7}"/>
          </ac:spMkLst>
        </pc:spChg>
        <pc:spChg chg="del mod topLvl">
          <ac:chgData name="Mr. PPT" userId="6442ff2356111531" providerId="LiveId" clId="{FED48FE8-6FC8-442A-9407-A8D44D208BE9}" dt="2022-11-26T04:26:37.275" v="6163" actId="478"/>
          <ac:spMkLst>
            <pc:docMk/>
            <pc:sldMk cId="908977397" sldId="1966"/>
            <ac:spMk id="36" creationId="{6AD97E38-54AA-E0E8-D451-BF2D93154F9F}"/>
          </ac:spMkLst>
        </pc:spChg>
        <pc:spChg chg="del mod topLvl">
          <ac:chgData name="Mr. PPT" userId="6442ff2356111531" providerId="LiveId" clId="{FED48FE8-6FC8-442A-9407-A8D44D208BE9}" dt="2022-11-26T04:26:37.275" v="6163" actId="478"/>
          <ac:spMkLst>
            <pc:docMk/>
            <pc:sldMk cId="908977397" sldId="1966"/>
            <ac:spMk id="37" creationId="{9FC28BD8-4A4A-2E76-5612-D94944D7F91F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46" creationId="{D881ED6E-3DA7-6BEE-5C7C-C8EE573C1091}"/>
          </ac:spMkLst>
        </pc:spChg>
        <pc:spChg chg="del">
          <ac:chgData name="Mr. PPT" userId="6442ff2356111531" providerId="LiveId" clId="{FED48FE8-6FC8-442A-9407-A8D44D208BE9}" dt="2022-11-26T04:22:08.189" v="6144" actId="478"/>
          <ac:spMkLst>
            <pc:docMk/>
            <pc:sldMk cId="908977397" sldId="1966"/>
            <ac:spMk id="47" creationId="{4BBF58AE-19F3-FB25-AD29-1F90487DC165}"/>
          </ac:spMkLst>
        </pc:spChg>
        <pc:spChg chg="mod topLvl">
          <ac:chgData name="Mr. PPT" userId="6442ff2356111531" providerId="LiveId" clId="{FED48FE8-6FC8-442A-9407-A8D44D208BE9}" dt="2022-11-26T04:27:56.031" v="6219" actId="20577"/>
          <ac:spMkLst>
            <pc:docMk/>
            <pc:sldMk cId="908977397" sldId="1966"/>
            <ac:spMk id="48" creationId="{2C60E863-D53A-0BCC-1791-743095E30D8A}"/>
          </ac:spMkLst>
        </pc:spChg>
        <pc:spChg chg="mod topLvl">
          <ac:chgData name="Mr. PPT" userId="6442ff2356111531" providerId="LiveId" clId="{FED48FE8-6FC8-442A-9407-A8D44D208BE9}" dt="2022-11-26T04:28:14.248" v="6250"/>
          <ac:spMkLst>
            <pc:docMk/>
            <pc:sldMk cId="908977397" sldId="1966"/>
            <ac:spMk id="49" creationId="{A4CF8DC1-7600-4310-ADFE-9FC8050348D1}"/>
          </ac:spMkLst>
        </pc:spChg>
        <pc:spChg chg="del mod topLvl">
          <ac:chgData name="Mr. PPT" userId="6442ff2356111531" providerId="LiveId" clId="{FED48FE8-6FC8-442A-9407-A8D44D208BE9}" dt="2022-11-26T04:26:31.151" v="6160" actId="478"/>
          <ac:spMkLst>
            <pc:docMk/>
            <pc:sldMk cId="908977397" sldId="1966"/>
            <ac:spMk id="50" creationId="{8EF3CC3C-A7FD-B726-1B07-213DE5C3B460}"/>
          </ac:spMkLst>
        </pc:spChg>
        <pc:spChg chg="del mod topLvl">
          <ac:chgData name="Mr. PPT" userId="6442ff2356111531" providerId="LiveId" clId="{FED48FE8-6FC8-442A-9407-A8D44D208BE9}" dt="2022-11-26T04:26:31.151" v="6160" actId="478"/>
          <ac:spMkLst>
            <pc:docMk/>
            <pc:sldMk cId="908977397" sldId="1966"/>
            <ac:spMk id="51" creationId="{930FD6CC-25CE-6C2F-FA26-97C6ADC79466}"/>
          </ac:spMkLst>
        </pc:spChg>
        <pc:spChg chg="del mod topLvl">
          <ac:chgData name="Mr. PPT" userId="6442ff2356111531" providerId="LiveId" clId="{FED48FE8-6FC8-442A-9407-A8D44D208BE9}" dt="2022-11-26T04:26:31.151" v="6160" actId="478"/>
          <ac:spMkLst>
            <pc:docMk/>
            <pc:sldMk cId="908977397" sldId="1966"/>
            <ac:spMk id="52" creationId="{BB0F3A61-D2B9-ECD9-590A-291862D9D807}"/>
          </ac:spMkLst>
        </pc:spChg>
        <pc:spChg chg="del mod topLvl">
          <ac:chgData name="Mr. PPT" userId="6442ff2356111531" providerId="LiveId" clId="{FED48FE8-6FC8-442A-9407-A8D44D208BE9}" dt="2022-11-26T04:26:35.598" v="6162" actId="478"/>
          <ac:spMkLst>
            <pc:docMk/>
            <pc:sldMk cId="908977397" sldId="1966"/>
            <ac:spMk id="53" creationId="{A0061C5F-32CD-EB30-588A-7EC2B3DAD685}"/>
          </ac:spMkLst>
        </pc:spChg>
        <pc:spChg chg="del mod topLvl">
          <ac:chgData name="Mr. PPT" userId="6442ff2356111531" providerId="LiveId" clId="{FED48FE8-6FC8-442A-9407-A8D44D208BE9}" dt="2022-11-26T04:26:35.598" v="6162" actId="478"/>
          <ac:spMkLst>
            <pc:docMk/>
            <pc:sldMk cId="908977397" sldId="1966"/>
            <ac:spMk id="54" creationId="{E985DBEE-46F2-BDB5-CBAC-2B1E8BF071C9}"/>
          </ac:spMkLst>
        </pc:spChg>
        <pc:spChg chg="del mod topLvl">
          <ac:chgData name="Mr. PPT" userId="6442ff2356111531" providerId="LiveId" clId="{FED48FE8-6FC8-442A-9407-A8D44D208BE9}" dt="2022-11-26T04:26:35.598" v="6162" actId="478"/>
          <ac:spMkLst>
            <pc:docMk/>
            <pc:sldMk cId="908977397" sldId="1966"/>
            <ac:spMk id="55" creationId="{BA3B9190-E08D-E604-9C87-68D3C9AED8CB}"/>
          </ac:spMkLst>
        </pc:spChg>
        <pc:spChg chg="add mod">
          <ac:chgData name="Mr. PPT" userId="6442ff2356111531" providerId="LiveId" clId="{FED48FE8-6FC8-442A-9407-A8D44D208BE9}" dt="2022-11-26T04:31:41.390" v="6350"/>
          <ac:spMkLst>
            <pc:docMk/>
            <pc:sldMk cId="908977397" sldId="1966"/>
            <ac:spMk id="63" creationId="{CA769486-5743-FE00-2305-D3BB5E238072}"/>
          </ac:spMkLst>
        </pc:spChg>
        <pc:spChg chg="add mod">
          <ac:chgData name="Mr. PPT" userId="6442ff2356111531" providerId="LiveId" clId="{FED48FE8-6FC8-442A-9407-A8D44D208BE9}" dt="2022-11-26T04:31:43.075" v="6351"/>
          <ac:spMkLst>
            <pc:docMk/>
            <pc:sldMk cId="908977397" sldId="1966"/>
            <ac:spMk id="64" creationId="{68FF13A2-7487-15BD-8BAC-1193935FCF06}"/>
          </ac:spMkLst>
        </pc:spChg>
        <pc:spChg chg="add mod">
          <ac:chgData name="Mr. PPT" userId="6442ff2356111531" providerId="LiveId" clId="{FED48FE8-6FC8-442A-9407-A8D44D208BE9}" dt="2022-11-26T04:31:43.991" v="6352"/>
          <ac:spMkLst>
            <pc:docMk/>
            <pc:sldMk cId="908977397" sldId="1966"/>
            <ac:spMk id="65" creationId="{266DE3C5-7E6B-F6E0-6D88-F038D2464285}"/>
          </ac:spMkLst>
        </pc:spChg>
        <pc:spChg chg="add mod">
          <ac:chgData name="Mr. PPT" userId="6442ff2356111531" providerId="LiveId" clId="{FED48FE8-6FC8-442A-9407-A8D44D208BE9}" dt="2022-11-26T04:31:46.136" v="6354"/>
          <ac:spMkLst>
            <pc:docMk/>
            <pc:sldMk cId="908977397" sldId="1966"/>
            <ac:spMk id="66" creationId="{416EF6BE-4BF0-B51A-60CA-A388CE77BDA7}"/>
          </ac:spMkLst>
        </pc:spChg>
        <pc:spChg chg="add mod">
          <ac:chgData name="Mr. PPT" userId="6442ff2356111531" providerId="LiveId" clId="{FED48FE8-6FC8-442A-9407-A8D44D208BE9}" dt="2022-11-26T04:31:46.887" v="6355"/>
          <ac:spMkLst>
            <pc:docMk/>
            <pc:sldMk cId="908977397" sldId="1966"/>
            <ac:spMk id="68" creationId="{C7338D9A-E075-628E-2898-AEABDB0DBD6A}"/>
          </ac:spMkLst>
        </pc:spChg>
        <pc:spChg chg="add mod">
          <ac:chgData name="Mr. PPT" userId="6442ff2356111531" providerId="LiveId" clId="{FED48FE8-6FC8-442A-9407-A8D44D208BE9}" dt="2022-11-26T04:31:45.225" v="6353"/>
          <ac:spMkLst>
            <pc:docMk/>
            <pc:sldMk cId="908977397" sldId="1966"/>
            <ac:spMk id="69" creationId="{B1A53E2D-99A8-0DF5-AFCC-B131CDA9B37D}"/>
          </ac:spMkLst>
        </pc:spChg>
        <pc:grpChg chg="add del mod">
          <ac:chgData name="Mr. PPT" userId="6442ff2356111531" providerId="LiveId" clId="{FED48FE8-6FC8-442A-9407-A8D44D208BE9}" dt="2022-11-26T04:22:22.724" v="6151" actId="165"/>
          <ac:grpSpMkLst>
            <pc:docMk/>
            <pc:sldMk cId="908977397" sldId="1966"/>
            <ac:grpSpMk id="6" creationId="{B63ABE5A-8FEF-9920-F744-4631B65EBE39}"/>
          </ac:grpSpMkLst>
        </pc:grpChg>
        <pc:grpChg chg="add del mod">
          <ac:chgData name="Mr. PPT" userId="6442ff2356111531" providerId="LiveId" clId="{FED48FE8-6FC8-442A-9407-A8D44D208BE9}" dt="2022-11-26T04:26:24.447" v="6159" actId="165"/>
          <ac:grpSpMkLst>
            <pc:docMk/>
            <pc:sldMk cId="908977397" sldId="1966"/>
            <ac:grpSpMk id="56" creationId="{0E7329AE-A307-A369-D6AF-EF00EF3FFCA5}"/>
          </ac:grpSpMkLst>
        </pc:grpChg>
        <pc:grpChg chg="add del mod">
          <ac:chgData name="Mr. PPT" userId="6442ff2356111531" providerId="LiveId" clId="{FED48FE8-6FC8-442A-9407-A8D44D208BE9}" dt="2022-11-26T04:26:24.447" v="6159" actId="165"/>
          <ac:grpSpMkLst>
            <pc:docMk/>
            <pc:sldMk cId="908977397" sldId="1966"/>
            <ac:grpSpMk id="57" creationId="{C0EF8CD0-F41A-5DBA-241C-FD261C4027E3}"/>
          </ac:grpSpMkLst>
        </pc:grpChg>
        <pc:grpChg chg="add del mod">
          <ac:chgData name="Mr. PPT" userId="6442ff2356111531" providerId="LiveId" clId="{FED48FE8-6FC8-442A-9407-A8D44D208BE9}" dt="2022-11-26T04:26:24.447" v="6159" actId="165"/>
          <ac:grpSpMkLst>
            <pc:docMk/>
            <pc:sldMk cId="908977397" sldId="1966"/>
            <ac:grpSpMk id="58" creationId="{AA65A67A-6987-811B-4193-63765C4F3860}"/>
          </ac:grpSpMkLst>
        </pc:grpChg>
        <pc:grpChg chg="add del mod">
          <ac:chgData name="Mr. PPT" userId="6442ff2356111531" providerId="LiveId" clId="{FED48FE8-6FC8-442A-9407-A8D44D208BE9}" dt="2022-11-26T04:26:24.447" v="6159" actId="165"/>
          <ac:grpSpMkLst>
            <pc:docMk/>
            <pc:sldMk cId="908977397" sldId="1966"/>
            <ac:grpSpMk id="60" creationId="{E2C569C5-0A61-BC1D-BA8D-F49D1D67CD7A}"/>
          </ac:grpSpMkLst>
        </pc:grpChg>
        <pc:picChg chg="del">
          <ac:chgData name="Mr. PPT" userId="6442ff2356111531" providerId="LiveId" clId="{FED48FE8-6FC8-442A-9407-A8D44D208BE9}" dt="2022-11-26T04:22:08.189" v="6144" actId="478"/>
          <ac:picMkLst>
            <pc:docMk/>
            <pc:sldMk cId="908977397" sldId="1966"/>
            <ac:picMk id="42" creationId="{F28AAB78-F3B1-F08D-4EBF-401F60024F98}"/>
          </ac:picMkLst>
        </pc:picChg>
        <pc:picChg chg="del">
          <ac:chgData name="Mr. PPT" userId="6442ff2356111531" providerId="LiveId" clId="{FED48FE8-6FC8-442A-9407-A8D44D208BE9}" dt="2022-11-26T04:22:08.189" v="6144" actId="478"/>
          <ac:picMkLst>
            <pc:docMk/>
            <pc:sldMk cId="908977397" sldId="1966"/>
            <ac:picMk id="43" creationId="{62D9DDFA-05C2-D996-E4D9-6B19F06466AA}"/>
          </ac:picMkLst>
        </pc:picChg>
        <pc:picChg chg="del">
          <ac:chgData name="Mr. PPT" userId="6442ff2356111531" providerId="LiveId" clId="{FED48FE8-6FC8-442A-9407-A8D44D208BE9}" dt="2022-11-26T04:22:08.189" v="6144" actId="478"/>
          <ac:picMkLst>
            <pc:docMk/>
            <pc:sldMk cId="908977397" sldId="1966"/>
            <ac:picMk id="44" creationId="{FF421272-DB60-A81B-E29D-9BD77D6CFD98}"/>
          </ac:picMkLst>
        </pc:picChg>
        <pc:picChg chg="del">
          <ac:chgData name="Mr. PPT" userId="6442ff2356111531" providerId="LiveId" clId="{FED48FE8-6FC8-442A-9407-A8D44D208BE9}" dt="2022-11-26T04:22:08.189" v="6144" actId="478"/>
          <ac:picMkLst>
            <pc:docMk/>
            <pc:sldMk cId="908977397" sldId="1966"/>
            <ac:picMk id="45" creationId="{11D20628-EFAB-D99C-50CE-56DAC376D568}"/>
          </ac:picMkLst>
        </pc:picChg>
        <pc:cxnChg chg="mod topLvl">
          <ac:chgData name="Mr. PPT" userId="6442ff2356111531" providerId="LiveId" clId="{FED48FE8-6FC8-442A-9407-A8D44D208BE9}" dt="2022-11-26T04:31:19.373" v="6340" actId="692"/>
          <ac:cxnSpMkLst>
            <pc:docMk/>
            <pc:sldMk cId="908977397" sldId="1966"/>
            <ac:cxnSpMk id="10" creationId="{A275B4EA-E13C-D5B5-ADCF-A90332AE1EFB}"/>
          </ac:cxnSpMkLst>
        </pc:cxnChg>
        <pc:cxnChg chg="mod topLvl">
          <ac:chgData name="Mr. PPT" userId="6442ff2356111531" providerId="LiveId" clId="{FED48FE8-6FC8-442A-9407-A8D44D208BE9}" dt="2022-11-26T04:31:28.957" v="6342" actId="14100"/>
          <ac:cxnSpMkLst>
            <pc:docMk/>
            <pc:sldMk cId="908977397" sldId="1966"/>
            <ac:cxnSpMk id="11" creationId="{E4705A60-EF2C-9B25-62A5-05212AF0D0C3}"/>
          </ac:cxnSpMkLst>
        </pc:cxnChg>
      </pc:sldChg>
      <pc:sldChg chg="addSp delSp modSp add mod delAnim modAnim">
        <pc:chgData name="Mr. PPT" userId="6442ff2356111531" providerId="LiveId" clId="{FED48FE8-6FC8-442A-9407-A8D44D208BE9}" dt="2022-11-26T04:43:15.931" v="6541" actId="571"/>
        <pc:sldMkLst>
          <pc:docMk/>
          <pc:sldMk cId="1428871248" sldId="1967"/>
        </pc:sldMkLst>
        <pc:spChg chg="mod">
          <ac:chgData name="Mr. PPT" userId="6442ff2356111531" providerId="LiveId" clId="{FED48FE8-6FC8-442A-9407-A8D44D208BE9}" dt="2022-11-26T04:39:55.066" v="6418" actId="552"/>
          <ac:spMkLst>
            <pc:docMk/>
            <pc:sldMk cId="1428871248" sldId="1967"/>
            <ac:spMk id="2" creationId="{932EC26B-622B-47F1-A960-FA12191345B2}"/>
          </ac:spMkLst>
        </pc:spChg>
        <pc:spChg chg="add mod topLvl">
          <ac:chgData name="Mr. PPT" userId="6442ff2356111531" providerId="LiveId" clId="{FED48FE8-6FC8-442A-9407-A8D44D208BE9}" dt="2022-11-26T04:40:44.716" v="6429" actId="165"/>
          <ac:spMkLst>
            <pc:docMk/>
            <pc:sldMk cId="1428871248" sldId="1967"/>
            <ac:spMk id="6" creationId="{05BB7CF6-B442-AB27-0856-E8C56E1E03E1}"/>
          </ac:spMkLst>
        </pc:spChg>
        <pc:spChg chg="add mod topLvl">
          <ac:chgData name="Mr. PPT" userId="6442ff2356111531" providerId="LiveId" clId="{FED48FE8-6FC8-442A-9407-A8D44D208BE9}" dt="2022-11-26T04:41:19.189" v="6438" actId="12788"/>
          <ac:spMkLst>
            <pc:docMk/>
            <pc:sldMk cId="1428871248" sldId="1967"/>
            <ac:spMk id="8" creationId="{2F325282-25D7-C35E-AA36-ECAE9651CC3A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9" creationId="{00B2CFE8-FC1B-CE43-A653-6D97D9E65A0A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12" creationId="{FA72C0A1-B2DE-A663-1257-998C0E481C5B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13" creationId="{00D8E91C-6531-5621-37D8-E61382317BE6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14" creationId="{BAB7CF4E-2B41-C3D5-B615-DB8D06122DE5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15" creationId="{FD393EE7-26B3-377B-EDD6-7C5A0614F548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16" creationId="{0F1CDF3C-9335-6901-1018-5FFDC8B1C271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17" creationId="{CEBC56AD-F386-1423-9833-96BFF11B685D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18" creationId="{580D5B69-F275-FC36-D70B-FF3243BCC8EE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19" creationId="{5DB21176-0C8D-D5D7-6BE3-ECAF24B43DF1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20" creationId="{38E56725-21CC-8124-0EA0-8D8B45906264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21" creationId="{DDDAF114-B818-55DB-8364-B965E402B268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22" creationId="{28CA2CD0-1406-51B3-7662-213FE8F0D95D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23" creationId="{31975AE5-556E-0DA2-7120-E055C0ACD896}"/>
          </ac:spMkLst>
        </pc:spChg>
        <pc:spChg chg="add del mod">
          <ac:chgData name="Mr. PPT" userId="6442ff2356111531" providerId="LiveId" clId="{FED48FE8-6FC8-442A-9407-A8D44D208BE9}" dt="2022-11-26T04:39:38.665" v="6413" actId="478"/>
          <ac:spMkLst>
            <pc:docMk/>
            <pc:sldMk cId="1428871248" sldId="1967"/>
            <ac:spMk id="24" creationId="{3ECFA7B9-97D7-24AE-D0BF-C47386F38C7A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25" creationId="{60DD526A-0AD7-25C7-3808-5D887B2BF623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26" creationId="{092ADBFB-4BE9-2608-9422-92AC591D3FEC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27" creationId="{66DCB5AA-C36F-7632-81A8-BFABD0F3360E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28" creationId="{3F81B129-655A-E2B8-D516-33F3A2C46066}"/>
          </ac:spMkLst>
        </pc:spChg>
        <pc:spChg chg="add del mod">
          <ac:chgData name="Mr. PPT" userId="6442ff2356111531" providerId="LiveId" clId="{FED48FE8-6FC8-442A-9407-A8D44D208BE9}" dt="2022-11-26T04:36:57.602" v="6360" actId="478"/>
          <ac:spMkLst>
            <pc:docMk/>
            <pc:sldMk cId="1428871248" sldId="1967"/>
            <ac:spMk id="29" creationId="{D9323CD8-8EA8-9724-87EB-1F881B11D6BF}"/>
          </ac:spMkLst>
        </pc:spChg>
        <pc:spChg chg="add del mod">
          <ac:chgData name="Mr. PPT" userId="6442ff2356111531" providerId="LiveId" clId="{FED48FE8-6FC8-442A-9407-A8D44D208BE9}" dt="2022-11-26T04:38:52.967" v="6400" actId="478"/>
          <ac:spMkLst>
            <pc:docMk/>
            <pc:sldMk cId="1428871248" sldId="1967"/>
            <ac:spMk id="30" creationId="{BA555924-4DBF-7BE0-68B5-8AD4D45824DA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31" creationId="{5FF2FC35-F60D-7397-F5BA-15F66871721F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32" creationId="{18DD9A2E-9A33-AE7E-1E1B-90050C285123}"/>
          </ac:spMkLst>
        </pc:spChg>
        <pc:spChg chg="add del mod">
          <ac:chgData name="Mr. PPT" userId="6442ff2356111531" providerId="LiveId" clId="{FED48FE8-6FC8-442A-9407-A8D44D208BE9}" dt="2022-11-26T04:37:08.177" v="6361" actId="478"/>
          <ac:spMkLst>
            <pc:docMk/>
            <pc:sldMk cId="1428871248" sldId="1967"/>
            <ac:spMk id="33" creationId="{E1CD2565-60CE-D45E-3CBF-86E78A035F98}"/>
          </ac:spMkLst>
        </pc:spChg>
        <pc:spChg chg="add del mod">
          <ac:chgData name="Mr. PPT" userId="6442ff2356111531" providerId="LiveId" clId="{FED48FE8-6FC8-442A-9407-A8D44D208BE9}" dt="2022-11-26T04:36:57.602" v="6360" actId="478"/>
          <ac:spMkLst>
            <pc:docMk/>
            <pc:sldMk cId="1428871248" sldId="1967"/>
            <ac:spMk id="34" creationId="{87208FE3-C0E6-19A0-BE6A-854A2AD35526}"/>
          </ac:spMkLst>
        </pc:spChg>
        <pc:spChg chg="add del mod">
          <ac:chgData name="Mr. PPT" userId="6442ff2356111531" providerId="LiveId" clId="{FED48FE8-6FC8-442A-9407-A8D44D208BE9}" dt="2022-11-26T04:36:57.602" v="6360" actId="478"/>
          <ac:spMkLst>
            <pc:docMk/>
            <pc:sldMk cId="1428871248" sldId="1967"/>
            <ac:spMk id="35" creationId="{CD9BF211-264F-3236-5BF5-8B76BFAB3684}"/>
          </ac:spMkLst>
        </pc:spChg>
        <pc:spChg chg="add del mod">
          <ac:chgData name="Mr. PPT" userId="6442ff2356111531" providerId="LiveId" clId="{FED48FE8-6FC8-442A-9407-A8D44D208BE9}" dt="2022-11-26T04:36:57.602" v="6360" actId="478"/>
          <ac:spMkLst>
            <pc:docMk/>
            <pc:sldMk cId="1428871248" sldId="1967"/>
            <ac:spMk id="36" creationId="{3D55AA3E-B9A4-8F97-EC55-E1C202035E31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48" creationId="{2C60E863-D53A-0BCC-1791-743095E30D8A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49" creationId="{A4CF8DC1-7600-4310-ADFE-9FC8050348D1}"/>
          </ac:spMkLst>
        </pc:spChg>
        <pc:spChg chg="add mod topLvl">
          <ac:chgData name="Mr. PPT" userId="6442ff2356111531" providerId="LiveId" clId="{FED48FE8-6FC8-442A-9407-A8D44D208BE9}" dt="2022-11-26T04:42:48.400" v="6532"/>
          <ac:spMkLst>
            <pc:docMk/>
            <pc:sldMk cId="1428871248" sldId="1967"/>
            <ac:spMk id="50" creationId="{809D503A-FF8E-4832-05E1-BA4DD8F2625F}"/>
          </ac:spMkLst>
        </pc:spChg>
        <pc:spChg chg="mod topLvl">
          <ac:chgData name="Mr. PPT" userId="6442ff2356111531" providerId="LiveId" clId="{FED48FE8-6FC8-442A-9407-A8D44D208BE9}" dt="2022-11-26T04:40:44.716" v="6429" actId="165"/>
          <ac:spMkLst>
            <pc:docMk/>
            <pc:sldMk cId="1428871248" sldId="1967"/>
            <ac:spMk id="53" creationId="{2CEF5008-FC7B-80E5-8E58-7D3BC19A5DE5}"/>
          </ac:spMkLst>
        </pc:spChg>
        <pc:spChg chg="mod topLvl">
          <ac:chgData name="Mr. PPT" userId="6442ff2356111531" providerId="LiveId" clId="{FED48FE8-6FC8-442A-9407-A8D44D208BE9}" dt="2022-11-26T04:43:04.052" v="6538" actId="12788"/>
          <ac:spMkLst>
            <pc:docMk/>
            <pc:sldMk cId="1428871248" sldId="1967"/>
            <ac:spMk id="54" creationId="{F39C2624-252E-CF7D-9ADF-59C2A043B924}"/>
          </ac:spMkLst>
        </pc:spChg>
        <pc:spChg chg="del mod topLvl">
          <ac:chgData name="Mr. PPT" userId="6442ff2356111531" providerId="LiveId" clId="{FED48FE8-6FC8-442A-9407-A8D44D208BE9}" dt="2022-11-26T04:42:58.895" v="6535" actId="478"/>
          <ac:spMkLst>
            <pc:docMk/>
            <pc:sldMk cId="1428871248" sldId="1967"/>
            <ac:spMk id="56" creationId="{8564512D-C6E6-8ECD-9138-0FE5E531BFDE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63" creationId="{CA769486-5743-FE00-2305-D3BB5E238072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64" creationId="{68FF13A2-7487-15BD-8BAC-1193935FCF06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65" creationId="{266DE3C5-7E6B-F6E0-6D88-F038D2464285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66" creationId="{416EF6BE-4BF0-B51A-60CA-A388CE77BDA7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68" creationId="{C7338D9A-E075-628E-2898-AEABDB0DBD6A}"/>
          </ac:spMkLst>
        </pc:spChg>
        <pc:spChg chg="del">
          <ac:chgData name="Mr. PPT" userId="6442ff2356111531" providerId="LiveId" clId="{FED48FE8-6FC8-442A-9407-A8D44D208BE9}" dt="2022-11-26T04:36:35.089" v="6358" actId="478"/>
          <ac:spMkLst>
            <pc:docMk/>
            <pc:sldMk cId="1428871248" sldId="1967"/>
            <ac:spMk id="69" creationId="{B1A53E2D-99A8-0DF5-AFCC-B131CDA9B37D}"/>
          </ac:spMkLst>
        </pc:spChg>
        <pc:spChg chg="mod topLvl">
          <ac:chgData name="Mr. PPT" userId="6442ff2356111531" providerId="LiveId" clId="{FED48FE8-6FC8-442A-9407-A8D44D208BE9}" dt="2022-11-26T04:40:44.716" v="6429" actId="165"/>
          <ac:spMkLst>
            <pc:docMk/>
            <pc:sldMk cId="1428871248" sldId="1967"/>
            <ac:spMk id="73" creationId="{6625125C-8DFB-A597-409A-142782CE78D6}"/>
          </ac:spMkLst>
        </pc:spChg>
        <pc:spChg chg="mod topLvl">
          <ac:chgData name="Mr. PPT" userId="6442ff2356111531" providerId="LiveId" clId="{FED48FE8-6FC8-442A-9407-A8D44D208BE9}" dt="2022-11-26T04:41:21.341" v="6440" actId="12788"/>
          <ac:spMkLst>
            <pc:docMk/>
            <pc:sldMk cId="1428871248" sldId="1967"/>
            <ac:spMk id="74" creationId="{5A2F626A-EDD9-C5C9-DD35-B1FE32E1DC92}"/>
          </ac:spMkLst>
        </pc:spChg>
        <pc:spChg chg="del mod topLvl">
          <ac:chgData name="Mr. PPT" userId="6442ff2356111531" providerId="LiveId" clId="{FED48FE8-6FC8-442A-9407-A8D44D208BE9}" dt="2022-11-26T04:42:58.895" v="6535" actId="478"/>
          <ac:spMkLst>
            <pc:docMk/>
            <pc:sldMk cId="1428871248" sldId="1967"/>
            <ac:spMk id="76" creationId="{CEE1A872-DE10-422A-0795-6C827D6DB6FD}"/>
          </ac:spMkLst>
        </pc:spChg>
        <pc:spChg chg="mod topLvl">
          <ac:chgData name="Mr. PPT" userId="6442ff2356111531" providerId="LiveId" clId="{FED48FE8-6FC8-442A-9407-A8D44D208BE9}" dt="2022-11-26T04:40:44.716" v="6429" actId="165"/>
          <ac:spMkLst>
            <pc:docMk/>
            <pc:sldMk cId="1428871248" sldId="1967"/>
            <ac:spMk id="85" creationId="{CACBF2B3-B538-BA53-A5E4-EE58FDD0BCFB}"/>
          </ac:spMkLst>
        </pc:spChg>
        <pc:spChg chg="mod topLvl">
          <ac:chgData name="Mr. PPT" userId="6442ff2356111531" providerId="LiveId" clId="{FED48FE8-6FC8-442A-9407-A8D44D208BE9}" dt="2022-11-26T04:41:22.756" v="6441" actId="12788"/>
          <ac:spMkLst>
            <pc:docMk/>
            <pc:sldMk cId="1428871248" sldId="1967"/>
            <ac:spMk id="86" creationId="{1FA6D1BA-077C-5340-D84F-F94C21DDCE45}"/>
          </ac:spMkLst>
        </pc:spChg>
        <pc:spChg chg="del mod topLvl">
          <ac:chgData name="Mr. PPT" userId="6442ff2356111531" providerId="LiveId" clId="{FED48FE8-6FC8-442A-9407-A8D44D208BE9}" dt="2022-11-26T04:42:58.895" v="6535" actId="478"/>
          <ac:spMkLst>
            <pc:docMk/>
            <pc:sldMk cId="1428871248" sldId="1967"/>
            <ac:spMk id="88" creationId="{394682B3-1B75-BBC5-A4D7-8D6729C11298}"/>
          </ac:spMkLst>
        </pc:spChg>
        <pc:spChg chg="add mod">
          <ac:chgData name="Mr. PPT" userId="6442ff2356111531" providerId="LiveId" clId="{FED48FE8-6FC8-442A-9407-A8D44D208BE9}" dt="2022-11-26T04:43:09.960" v="6539" actId="1076"/>
          <ac:spMkLst>
            <pc:docMk/>
            <pc:sldMk cId="1428871248" sldId="1967"/>
            <ac:spMk id="96" creationId="{17CDF45B-6134-86DA-207A-C388E974236C}"/>
          </ac:spMkLst>
        </pc:spChg>
        <pc:spChg chg="add mod">
          <ac:chgData name="Mr. PPT" userId="6442ff2356111531" providerId="LiveId" clId="{FED48FE8-6FC8-442A-9407-A8D44D208BE9}" dt="2022-11-26T04:43:13.454" v="6540" actId="571"/>
          <ac:spMkLst>
            <pc:docMk/>
            <pc:sldMk cId="1428871248" sldId="1967"/>
            <ac:spMk id="97" creationId="{D1F537AA-922F-6233-064C-ECC7568360FB}"/>
          </ac:spMkLst>
        </pc:spChg>
        <pc:spChg chg="add mod">
          <ac:chgData name="Mr. PPT" userId="6442ff2356111531" providerId="LiveId" clId="{FED48FE8-6FC8-442A-9407-A8D44D208BE9}" dt="2022-11-26T04:43:15.931" v="6541" actId="571"/>
          <ac:spMkLst>
            <pc:docMk/>
            <pc:sldMk cId="1428871248" sldId="1967"/>
            <ac:spMk id="98" creationId="{889AA3A8-3E32-CA22-37EC-31826CAD255A}"/>
          </ac:spMkLst>
        </pc:spChg>
        <pc:grpChg chg="add mod topLvl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37" creationId="{6FF1DF85-5646-A18E-736B-A269D4CFA809}"/>
          </ac:grpSpMkLst>
        </pc:grpChg>
        <pc:grpChg chg="mod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42" creationId="{57DE1CCC-E74E-5BAB-A445-56864D63093A}"/>
          </ac:grpSpMkLst>
        </pc:grpChg>
        <pc:grpChg chg="mod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43" creationId="{3622FD70-618D-1F3E-BB63-857FF49C6AD3}"/>
          </ac:grpSpMkLst>
        </pc:grpChg>
        <pc:grpChg chg="add del mod">
          <ac:chgData name="Mr. PPT" userId="6442ff2356111531" providerId="LiveId" clId="{FED48FE8-6FC8-442A-9407-A8D44D208BE9}" dt="2022-11-26T04:40:15.555" v="6424" actId="165"/>
          <ac:grpSpMkLst>
            <pc:docMk/>
            <pc:sldMk cId="1428871248" sldId="1967"/>
            <ac:grpSpMk id="51" creationId="{9B2E8300-0019-487B-118C-96E4954D6506}"/>
          </ac:grpSpMkLst>
        </pc:grpChg>
        <pc:grpChg chg="add del mod">
          <ac:chgData name="Mr. PPT" userId="6442ff2356111531" providerId="LiveId" clId="{FED48FE8-6FC8-442A-9407-A8D44D208BE9}" dt="2022-11-26T04:40:15.555" v="6424" actId="165"/>
          <ac:grpSpMkLst>
            <pc:docMk/>
            <pc:sldMk cId="1428871248" sldId="1967"/>
            <ac:grpSpMk id="52" creationId="{CA583298-BB12-563B-EE18-2DCF843C360E}"/>
          </ac:grpSpMkLst>
        </pc:grpChg>
        <pc:grpChg chg="mod topLvl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55" creationId="{AAD80839-053D-403C-0412-40E591A71FD3}"/>
          </ac:grpSpMkLst>
        </pc:grpChg>
        <pc:grpChg chg="mod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57" creationId="{8E32A104-45D2-1272-BF7E-1CAFCCCAAEEF}"/>
          </ac:grpSpMkLst>
        </pc:grpChg>
        <pc:grpChg chg="mod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58" creationId="{6187C96C-7456-640B-0144-5179704F4655}"/>
          </ac:grpSpMkLst>
        </pc:grpChg>
        <pc:grpChg chg="add del mod">
          <ac:chgData name="Mr. PPT" userId="6442ff2356111531" providerId="LiveId" clId="{FED48FE8-6FC8-442A-9407-A8D44D208BE9}" dt="2022-11-26T04:40:15.555" v="6424" actId="165"/>
          <ac:grpSpMkLst>
            <pc:docMk/>
            <pc:sldMk cId="1428871248" sldId="1967"/>
            <ac:grpSpMk id="72" creationId="{F88A9256-818E-EE66-822C-5F33C9BA4AE0}"/>
          </ac:grpSpMkLst>
        </pc:grpChg>
        <pc:grpChg chg="mod topLvl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75" creationId="{F16C5A91-2036-1653-23B9-8C495FBF5D0A}"/>
          </ac:grpSpMkLst>
        </pc:grpChg>
        <pc:grpChg chg="mod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77" creationId="{9A4629DC-F205-A834-1873-DAC873663258}"/>
          </ac:grpSpMkLst>
        </pc:grpChg>
        <pc:grpChg chg="mod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78" creationId="{3A3D8EA2-D17C-0ACE-729B-2A83C1087375}"/>
          </ac:grpSpMkLst>
        </pc:grpChg>
        <pc:grpChg chg="add del mod">
          <ac:chgData name="Mr. PPT" userId="6442ff2356111531" providerId="LiveId" clId="{FED48FE8-6FC8-442A-9407-A8D44D208BE9}" dt="2022-11-26T04:40:15.555" v="6424" actId="165"/>
          <ac:grpSpMkLst>
            <pc:docMk/>
            <pc:sldMk cId="1428871248" sldId="1967"/>
            <ac:grpSpMk id="84" creationId="{39134136-6954-A4EC-107E-81F8E7DBBFCC}"/>
          </ac:grpSpMkLst>
        </pc:grpChg>
        <pc:grpChg chg="mod topLvl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87" creationId="{9CE365B5-231B-FFBD-2D9F-36BB56285306}"/>
          </ac:grpSpMkLst>
        </pc:grpChg>
        <pc:grpChg chg="mod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89" creationId="{7DC4CC78-93FD-604D-CAA4-CB318598509C}"/>
          </ac:grpSpMkLst>
        </pc:grpChg>
        <pc:grpChg chg="mod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90" creationId="{9CF5D8EC-3CB0-1548-5261-BA1DFA8479D6}"/>
          </ac:grpSpMkLst>
        </pc:grpChg>
        <pc:grpChg chg="add del mod">
          <ac:chgData name="Mr. PPT" userId="6442ff2356111531" providerId="LiveId" clId="{FED48FE8-6FC8-442A-9407-A8D44D208BE9}" dt="2022-11-26T04:40:44.716" v="6429" actId="165"/>
          <ac:grpSpMkLst>
            <pc:docMk/>
            <pc:sldMk cId="1428871248" sldId="1967"/>
            <ac:grpSpMk id="95" creationId="{6C425E16-F0BD-C5CF-DFEA-A55082375FA2}"/>
          </ac:grpSpMkLst>
        </pc:grpChg>
        <pc:cxnChg chg="del mod">
          <ac:chgData name="Mr. PPT" userId="6442ff2356111531" providerId="LiveId" clId="{FED48FE8-6FC8-442A-9407-A8D44D208BE9}" dt="2022-11-26T04:36:35.089" v="6358" actId="478"/>
          <ac:cxnSpMkLst>
            <pc:docMk/>
            <pc:sldMk cId="1428871248" sldId="1967"/>
            <ac:cxnSpMk id="10" creationId="{A275B4EA-E13C-D5B5-ADCF-A90332AE1EFB}"/>
          </ac:cxnSpMkLst>
        </pc:cxnChg>
        <pc:cxnChg chg="del mod">
          <ac:chgData name="Mr. PPT" userId="6442ff2356111531" providerId="LiveId" clId="{FED48FE8-6FC8-442A-9407-A8D44D208BE9}" dt="2022-11-26T04:36:35.089" v="6358" actId="478"/>
          <ac:cxnSpMkLst>
            <pc:docMk/>
            <pc:sldMk cId="1428871248" sldId="1967"/>
            <ac:cxnSpMk id="11" creationId="{E4705A60-EF2C-9B25-62A5-05212AF0D0C3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44" creationId="{49944D73-6886-9462-2134-BB366E9B634F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45" creationId="{827DA6D4-396D-7AE2-BBA1-077094E19F51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46" creationId="{DC74EB88-86AB-F096-EB02-25E596532BF6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47" creationId="{52DD8548-9A6E-B320-F04F-2F032955201A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60" creationId="{4A62C4B8-8E1B-6515-80C2-8D05663D8624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62" creationId="{12225C17-422E-67B8-FCB8-8D77F98378D9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70" creationId="{F63097DF-2272-D435-61BD-78D86D3BF933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71" creationId="{BC695477-4A2B-8515-55B0-A4312DD05D38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79" creationId="{EBDA9C2A-CE9B-F91B-4336-C1BE02080295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81" creationId="{F0D68B93-77F7-5CF3-3CA2-D0AF37D65711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82" creationId="{404251D5-DE77-D88A-F253-5CFFE24B2AB6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83" creationId="{D88C6981-DB8B-2159-2733-B380728F7653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91" creationId="{53880B36-31F9-33CB-2CC8-98E975CE5E6F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92" creationId="{EA0B4704-EB96-CBF0-0205-58593C506CD6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93" creationId="{59FE41C0-6BB7-6E2A-8507-D4EDE55FEBE9}"/>
          </ac:cxnSpMkLst>
        </pc:cxnChg>
        <pc:cxnChg chg="mod">
          <ac:chgData name="Mr. PPT" userId="6442ff2356111531" providerId="LiveId" clId="{FED48FE8-6FC8-442A-9407-A8D44D208BE9}" dt="2022-11-26T04:40:44.716" v="6429" actId="165"/>
          <ac:cxnSpMkLst>
            <pc:docMk/>
            <pc:sldMk cId="1428871248" sldId="1967"/>
            <ac:cxnSpMk id="94" creationId="{6F154526-4C1A-E499-4CD7-A6AD23CB1225}"/>
          </ac:cxnSpMkLst>
        </pc:cxnChg>
      </pc:sldChg>
      <pc:sldChg chg="addSp delSp modSp add mod">
        <pc:chgData name="Mr. PPT" userId="6442ff2356111531" providerId="LiveId" clId="{FED48FE8-6FC8-442A-9407-A8D44D208BE9}" dt="2022-11-27T07:35:32.516" v="6630" actId="14826"/>
        <pc:sldMkLst>
          <pc:docMk/>
          <pc:sldMk cId="2935177612" sldId="1968"/>
        </pc:sldMkLst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6" creationId="{05BB7CF6-B442-AB27-0856-E8C56E1E03E1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8" creationId="{2F325282-25D7-C35E-AA36-ECAE9651CC3A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0" creationId="{E5AC55B3-D833-6028-FBE2-CAA48782420B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1" creationId="{E2A13D47-23E9-FB2E-992C-24531F52F1C3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2" creationId="{0828FD10-C0BF-E3DD-D92C-0E1182EAE0E3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4" creationId="{A47A1C88-2183-1DE0-768C-55E7F2A1E359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5" creationId="{16A93126-BD49-4515-5272-16C2956B0348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6" creationId="{63FD5682-75D0-C6F2-D2CD-BD5D140FFF6C}"/>
          </ac:spMkLst>
        </pc:spChg>
        <pc:spChg chg="add mod">
          <ac:chgData name="Mr. PPT" userId="6442ff2356111531" providerId="LiveId" clId="{FED48FE8-6FC8-442A-9407-A8D44D208BE9}" dt="2022-11-27T02:40:24.552" v="6591" actId="14100"/>
          <ac:spMkLst>
            <pc:docMk/>
            <pc:sldMk cId="2935177612" sldId="1968"/>
            <ac:spMk id="17" creationId="{53927FEF-3217-202B-A981-752A4CB41465}"/>
          </ac:spMkLst>
        </pc:spChg>
        <pc:spChg chg="add del mod">
          <ac:chgData name="Mr. PPT" userId="6442ff2356111531" providerId="LiveId" clId="{FED48FE8-6FC8-442A-9407-A8D44D208BE9}" dt="2022-11-27T02:27:22.051" v="6552" actId="478"/>
          <ac:spMkLst>
            <pc:docMk/>
            <pc:sldMk cId="2935177612" sldId="1968"/>
            <ac:spMk id="18" creationId="{E0A8B598-40E5-D35A-32A0-8F27B859FD55}"/>
          </ac:spMkLst>
        </pc:spChg>
        <pc:spChg chg="add del mod">
          <ac:chgData name="Mr. PPT" userId="6442ff2356111531" providerId="LiveId" clId="{FED48FE8-6FC8-442A-9407-A8D44D208BE9}" dt="2022-11-27T02:27:34.380" v="6555" actId="478"/>
          <ac:spMkLst>
            <pc:docMk/>
            <pc:sldMk cId="2935177612" sldId="1968"/>
            <ac:spMk id="19" creationId="{A0C61AE3-C7E1-0100-39D3-21AE06668FAB}"/>
          </ac:spMkLst>
        </pc:spChg>
        <pc:spChg chg="add del mod">
          <ac:chgData name="Mr. PPT" userId="6442ff2356111531" providerId="LiveId" clId="{FED48FE8-6FC8-442A-9407-A8D44D208BE9}" dt="2022-11-27T02:27:14.703" v="6549" actId="478"/>
          <ac:spMkLst>
            <pc:docMk/>
            <pc:sldMk cId="2935177612" sldId="1968"/>
            <ac:spMk id="20" creationId="{561C1F7E-29A5-9630-0123-CB4194B43339}"/>
          </ac:spMkLst>
        </pc:spChg>
        <pc:spChg chg="add del mod">
          <ac:chgData name="Mr. PPT" userId="6442ff2356111531" providerId="LiveId" clId="{FED48FE8-6FC8-442A-9407-A8D44D208BE9}" dt="2022-11-27T02:27:37.733" v="6556" actId="478"/>
          <ac:spMkLst>
            <pc:docMk/>
            <pc:sldMk cId="2935177612" sldId="1968"/>
            <ac:spMk id="21" creationId="{0F0611F6-449A-494F-0805-138688D3F38E}"/>
          </ac:spMkLst>
        </pc:spChg>
        <pc:spChg chg="add del mod">
          <ac:chgData name="Mr. PPT" userId="6442ff2356111531" providerId="LiveId" clId="{FED48FE8-6FC8-442A-9407-A8D44D208BE9}" dt="2022-11-27T02:27:34.380" v="6555" actId="478"/>
          <ac:spMkLst>
            <pc:docMk/>
            <pc:sldMk cId="2935177612" sldId="1968"/>
            <ac:spMk id="22" creationId="{387CD23C-0D75-8AD3-2EEF-0338A8B0A046}"/>
          </ac:spMkLst>
        </pc:spChg>
        <pc:spChg chg="add del mod">
          <ac:chgData name="Mr. PPT" userId="6442ff2356111531" providerId="LiveId" clId="{FED48FE8-6FC8-442A-9407-A8D44D208BE9}" dt="2022-11-27T02:27:14.703" v="6549" actId="478"/>
          <ac:spMkLst>
            <pc:docMk/>
            <pc:sldMk cId="2935177612" sldId="1968"/>
            <ac:spMk id="23" creationId="{6E99266A-84BC-5CD1-C6C5-E6D853B10E9B}"/>
          </ac:spMkLst>
        </pc:spChg>
        <pc:spChg chg="add del mod">
          <ac:chgData name="Mr. PPT" userId="6442ff2356111531" providerId="LiveId" clId="{FED48FE8-6FC8-442A-9407-A8D44D208BE9}" dt="2022-11-27T02:27:14.703" v="6549" actId="478"/>
          <ac:spMkLst>
            <pc:docMk/>
            <pc:sldMk cId="2935177612" sldId="1968"/>
            <ac:spMk id="24" creationId="{F21AAED0-132F-A8C5-49C8-BCC693EC7A39}"/>
          </ac:spMkLst>
        </pc:spChg>
        <pc:spChg chg="add del mod">
          <ac:chgData name="Mr. PPT" userId="6442ff2356111531" providerId="LiveId" clId="{FED48FE8-6FC8-442A-9407-A8D44D208BE9}" dt="2022-11-27T02:27:14.703" v="6549" actId="478"/>
          <ac:spMkLst>
            <pc:docMk/>
            <pc:sldMk cId="2935177612" sldId="1968"/>
            <ac:spMk id="25" creationId="{805E0B8A-92A8-87FE-75F2-3072B26C8374}"/>
          </ac:spMkLst>
        </pc:spChg>
        <pc:spChg chg="add del mod">
          <ac:chgData name="Mr. PPT" userId="6442ff2356111531" providerId="LiveId" clId="{FED48FE8-6FC8-442A-9407-A8D44D208BE9}" dt="2022-11-27T02:27:14.703" v="6549" actId="478"/>
          <ac:spMkLst>
            <pc:docMk/>
            <pc:sldMk cId="2935177612" sldId="1968"/>
            <ac:spMk id="26" creationId="{80EDA99B-9B27-BBD7-8225-CAB7EFDF8E4C}"/>
          </ac:spMkLst>
        </pc:spChg>
        <pc:spChg chg="add del mod">
          <ac:chgData name="Mr. PPT" userId="6442ff2356111531" providerId="LiveId" clId="{FED48FE8-6FC8-442A-9407-A8D44D208BE9}" dt="2022-11-27T02:27:34.380" v="6555" actId="478"/>
          <ac:spMkLst>
            <pc:docMk/>
            <pc:sldMk cId="2935177612" sldId="1968"/>
            <ac:spMk id="27" creationId="{ABE8428D-606B-FCEF-D2B8-7CF95941277B}"/>
          </ac:spMkLst>
        </pc:spChg>
        <pc:spChg chg="add del mod">
          <ac:chgData name="Mr. PPT" userId="6442ff2356111531" providerId="LiveId" clId="{FED48FE8-6FC8-442A-9407-A8D44D208BE9}" dt="2022-11-27T02:27:34.380" v="6555" actId="478"/>
          <ac:spMkLst>
            <pc:docMk/>
            <pc:sldMk cId="2935177612" sldId="1968"/>
            <ac:spMk id="28" creationId="{9E0AF7B5-AC5E-5560-9A87-B574B6076808}"/>
          </ac:spMkLst>
        </pc:spChg>
        <pc:spChg chg="add del mod">
          <ac:chgData name="Mr. PPT" userId="6442ff2356111531" providerId="LiveId" clId="{FED48FE8-6FC8-442A-9407-A8D44D208BE9}" dt="2022-11-27T02:27:34.380" v="6555" actId="478"/>
          <ac:spMkLst>
            <pc:docMk/>
            <pc:sldMk cId="2935177612" sldId="1968"/>
            <ac:spMk id="29" creationId="{45852C80-2FEB-C3B3-D68E-6CC48E10A6C7}"/>
          </ac:spMkLst>
        </pc:spChg>
        <pc:spChg chg="add del mod">
          <ac:chgData name="Mr. PPT" userId="6442ff2356111531" providerId="LiveId" clId="{FED48FE8-6FC8-442A-9407-A8D44D208BE9}" dt="2022-11-27T02:27:34.380" v="6555" actId="478"/>
          <ac:spMkLst>
            <pc:docMk/>
            <pc:sldMk cId="2935177612" sldId="1968"/>
            <ac:spMk id="30" creationId="{D9DAAE75-ECA2-6780-AF31-FC3D416C14B4}"/>
          </ac:spMkLst>
        </pc:spChg>
        <pc:spChg chg="add del mod">
          <ac:chgData name="Mr. PPT" userId="6442ff2356111531" providerId="LiveId" clId="{FED48FE8-6FC8-442A-9407-A8D44D208BE9}" dt="2022-11-27T02:27:22.051" v="6552" actId="478"/>
          <ac:spMkLst>
            <pc:docMk/>
            <pc:sldMk cId="2935177612" sldId="1968"/>
            <ac:spMk id="31" creationId="{C4D624B2-7A0D-A2B1-78C0-2583D0618F38}"/>
          </ac:spMkLst>
        </pc:spChg>
        <pc:spChg chg="add del mod">
          <ac:chgData name="Mr. PPT" userId="6442ff2356111531" providerId="LiveId" clId="{FED48FE8-6FC8-442A-9407-A8D44D208BE9}" dt="2022-11-27T02:27:22.051" v="6552" actId="478"/>
          <ac:spMkLst>
            <pc:docMk/>
            <pc:sldMk cId="2935177612" sldId="1968"/>
            <ac:spMk id="32" creationId="{209F76A8-850F-A5EF-DE3B-BC21C211DFCA}"/>
          </ac:spMkLst>
        </pc:spChg>
        <pc:spChg chg="add del mod">
          <ac:chgData name="Mr. PPT" userId="6442ff2356111531" providerId="LiveId" clId="{FED48FE8-6FC8-442A-9407-A8D44D208BE9}" dt="2022-11-27T02:27:22.051" v="6552" actId="478"/>
          <ac:spMkLst>
            <pc:docMk/>
            <pc:sldMk cId="2935177612" sldId="1968"/>
            <ac:spMk id="33" creationId="{D87958EE-54B2-6FFC-4FF3-6327939A7DC5}"/>
          </ac:spMkLst>
        </pc:spChg>
        <pc:spChg chg="add del mod">
          <ac:chgData name="Mr. PPT" userId="6442ff2356111531" providerId="LiveId" clId="{FED48FE8-6FC8-442A-9407-A8D44D208BE9}" dt="2022-11-27T02:27:22.051" v="6552" actId="478"/>
          <ac:spMkLst>
            <pc:docMk/>
            <pc:sldMk cId="2935177612" sldId="1968"/>
            <ac:spMk id="34" creationId="{9C09A2BE-B8D3-829C-5F6E-1F9A635038B5}"/>
          </ac:spMkLst>
        </pc:spChg>
        <pc:spChg chg="add del mod">
          <ac:chgData name="Mr. PPT" userId="6442ff2356111531" providerId="LiveId" clId="{FED48FE8-6FC8-442A-9407-A8D44D208BE9}" dt="2022-11-27T02:27:40.336" v="6557" actId="478"/>
          <ac:spMkLst>
            <pc:docMk/>
            <pc:sldMk cId="2935177612" sldId="1968"/>
            <ac:spMk id="35" creationId="{A8E37158-39FD-D721-A5A2-ECC9C6B80254}"/>
          </ac:spMkLst>
        </pc:spChg>
        <pc:spChg chg="add del mod">
          <ac:chgData name="Mr. PPT" userId="6442ff2356111531" providerId="LiveId" clId="{FED48FE8-6FC8-442A-9407-A8D44D208BE9}" dt="2022-11-27T02:27:41.166" v="6558" actId="478"/>
          <ac:spMkLst>
            <pc:docMk/>
            <pc:sldMk cId="2935177612" sldId="1968"/>
            <ac:spMk id="36" creationId="{7EDA031E-0C17-54EC-A580-F9BA99846E2B}"/>
          </ac:spMkLst>
        </pc:spChg>
        <pc:spChg chg="add del mod">
          <ac:chgData name="Mr. PPT" userId="6442ff2356111531" providerId="LiveId" clId="{FED48FE8-6FC8-442A-9407-A8D44D208BE9}" dt="2022-11-27T02:27:34.380" v="6555" actId="478"/>
          <ac:spMkLst>
            <pc:docMk/>
            <pc:sldMk cId="2935177612" sldId="1968"/>
            <ac:spMk id="48" creationId="{8344552D-D38B-3072-63BF-83753D4EA4AA}"/>
          </ac:spMkLst>
        </pc:spChg>
        <pc:spChg chg="add del mod">
          <ac:chgData name="Mr. PPT" userId="6442ff2356111531" providerId="LiveId" clId="{FED48FE8-6FC8-442A-9407-A8D44D208BE9}" dt="2022-11-27T02:27:34.380" v="6555" actId="478"/>
          <ac:spMkLst>
            <pc:docMk/>
            <pc:sldMk cId="2935177612" sldId="1968"/>
            <ac:spMk id="49" creationId="{D360752C-2459-3401-138D-9944BCFD8C39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50" creationId="{809D503A-FF8E-4832-05E1-BA4DD8F2625F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52" creationId="{5424240D-595B-218E-6F9A-9D090C464155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53" creationId="{2CEF5008-FC7B-80E5-8E58-7D3BC19A5DE5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54" creationId="{F39C2624-252E-CF7D-9ADF-59C2A043B924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63" creationId="{7F5B7E0E-B678-33AA-090D-1F8E63498ACD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64" creationId="{DA8DEE6A-A782-D9F5-9872-C9195DAB28EF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65" creationId="{A965E9BE-6437-D45B-AF11-A60C4B103603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66" creationId="{D1AB9CCD-0883-16E8-879E-6D84CBD2CBE0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68" creationId="{0E6D6F6A-3C5B-5AF1-9567-1EBF40FBABFD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69" creationId="{76C1CF09-5910-9444-61A0-59666EAABD12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72" creationId="{FCE7D087-9C62-4E9D-EF50-C14562CA4362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73" creationId="{6625125C-8DFB-A597-409A-142782CE78D6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74" creationId="{5A2F626A-EDD9-C5C9-DD35-B1FE32E1DC92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76" creationId="{5A25DC9F-EAE6-2CD4-086F-1E2FF8D3F961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84" creationId="{CAC01415-E6F9-A25B-E0E4-57CFB684D31A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85" creationId="{CACBF2B3-B538-BA53-A5E4-EE58FDD0BCFB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86" creationId="{1FA6D1BA-077C-5340-D84F-F94C21DDCE45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88" creationId="{28FF55F0-4FF3-D35F-13D8-B78B5E6D2217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95" creationId="{EB116DC5-FDDF-0BB6-082A-340C517F1861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96" creationId="{17CDF45B-6134-86DA-207A-C388E974236C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97" creationId="{D1F537AA-922F-6233-064C-ECC7568360FB}"/>
          </ac:spMkLst>
        </pc:spChg>
        <pc:spChg chg="del">
          <ac:chgData name="Mr. PPT" userId="6442ff2356111531" providerId="LiveId" clId="{FED48FE8-6FC8-442A-9407-A8D44D208BE9}" dt="2022-11-27T02:27:01.031" v="6546" actId="478"/>
          <ac:spMkLst>
            <pc:docMk/>
            <pc:sldMk cId="2935177612" sldId="1968"/>
            <ac:spMk id="98" creationId="{889AA3A8-3E32-CA22-37EC-31826CAD255A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99" creationId="{EEC61AA7-A9FC-4CE0-510C-CF4C99F74849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00" creationId="{1F5BA975-30DA-2739-2C0A-0896BD3492D5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01" creationId="{EFA5B0FE-B6BE-04CC-CD28-1939A07A0709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02" creationId="{B07EFF41-9F57-9A4D-E326-A42EAF81A7AB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03" creationId="{4911F899-D5F8-3289-CC31-116D05CC638C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04" creationId="{4387070B-3347-2B4E-686A-D13D69E344D8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05" creationId="{330215CA-5020-7870-346D-773BD1281AC8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06" creationId="{A5E067B6-2F87-CC90-3AAC-0483C78EFC52}"/>
          </ac:spMkLst>
        </pc:spChg>
        <pc:spChg chg="mod">
          <ac:chgData name="Mr. PPT" userId="6442ff2356111531" providerId="LiveId" clId="{FED48FE8-6FC8-442A-9407-A8D44D208BE9}" dt="2022-11-27T02:27:06.362" v="6547"/>
          <ac:spMkLst>
            <pc:docMk/>
            <pc:sldMk cId="2935177612" sldId="1968"/>
            <ac:spMk id="107" creationId="{154154EA-91B0-95D3-9352-7758CD071314}"/>
          </ac:spMkLst>
        </pc:spChg>
        <pc:spChg chg="add del mod">
          <ac:chgData name="Mr. PPT" userId="6442ff2356111531" providerId="LiveId" clId="{FED48FE8-6FC8-442A-9407-A8D44D208BE9}" dt="2022-11-27T02:27:14.703" v="6549" actId="478"/>
          <ac:spMkLst>
            <pc:docMk/>
            <pc:sldMk cId="2935177612" sldId="1968"/>
            <ac:spMk id="108" creationId="{70D543D3-72CF-94ED-2AE6-83FF709D0D3C}"/>
          </ac:spMkLst>
        </pc:spChg>
        <pc:spChg chg="add del mod">
          <ac:chgData name="Mr. PPT" userId="6442ff2356111531" providerId="LiveId" clId="{FED48FE8-6FC8-442A-9407-A8D44D208BE9}" dt="2022-11-27T02:27:14.703" v="6549" actId="478"/>
          <ac:spMkLst>
            <pc:docMk/>
            <pc:sldMk cId="2935177612" sldId="1968"/>
            <ac:spMk id="109" creationId="{69EED367-DC10-252B-01D7-FE81AA9BF8EC}"/>
          </ac:spMkLst>
        </pc:spChg>
        <pc:spChg chg="add del mod">
          <ac:chgData name="Mr. PPT" userId="6442ff2356111531" providerId="LiveId" clId="{FED48FE8-6FC8-442A-9407-A8D44D208BE9}" dt="2022-11-27T02:27:12.085" v="6548" actId="478"/>
          <ac:spMkLst>
            <pc:docMk/>
            <pc:sldMk cId="2935177612" sldId="1968"/>
            <ac:spMk id="110" creationId="{CC47C461-8ECB-09A8-0738-4946F0C57CF6}"/>
          </ac:spMkLst>
        </pc:spChg>
        <pc:spChg chg="add del mod">
          <ac:chgData name="Mr. PPT" userId="6442ff2356111531" providerId="LiveId" clId="{FED48FE8-6FC8-442A-9407-A8D44D208BE9}" dt="2022-11-27T02:27:12.085" v="6548" actId="478"/>
          <ac:spMkLst>
            <pc:docMk/>
            <pc:sldMk cId="2935177612" sldId="1968"/>
            <ac:spMk id="111" creationId="{57D41DF2-34C4-1A0E-4977-2EE8AC274B20}"/>
          </ac:spMkLst>
        </pc:spChg>
        <pc:spChg chg="add del mod">
          <ac:chgData name="Mr. PPT" userId="6442ff2356111531" providerId="LiveId" clId="{FED48FE8-6FC8-442A-9407-A8D44D208BE9}" dt="2022-11-27T02:27:23.309" v="6553" actId="478"/>
          <ac:spMkLst>
            <pc:docMk/>
            <pc:sldMk cId="2935177612" sldId="1968"/>
            <ac:spMk id="112" creationId="{B8CF8BA2-BD15-1BF6-43A1-31E623B69C5A}"/>
          </ac:spMkLst>
        </pc:spChg>
        <pc:spChg chg="add del mod">
          <ac:chgData name="Mr. PPT" userId="6442ff2356111531" providerId="LiveId" clId="{FED48FE8-6FC8-442A-9407-A8D44D208BE9}" dt="2022-11-27T02:27:24.702" v="6554" actId="478"/>
          <ac:spMkLst>
            <pc:docMk/>
            <pc:sldMk cId="2935177612" sldId="1968"/>
            <ac:spMk id="113" creationId="{F78860A6-11A8-F81B-5ED0-4BC583584831}"/>
          </ac:spMkLst>
        </pc:spChg>
        <pc:spChg chg="add del">
          <ac:chgData name="Mr. PPT" userId="6442ff2356111531" providerId="LiveId" clId="{FED48FE8-6FC8-442A-9407-A8D44D208BE9}" dt="2022-11-27T02:28:10.846" v="6562" actId="478"/>
          <ac:spMkLst>
            <pc:docMk/>
            <pc:sldMk cId="2935177612" sldId="1968"/>
            <ac:spMk id="114" creationId="{0526B155-A2CD-3D0B-0B8B-EB4F4AAB40D9}"/>
          </ac:spMkLst>
        </pc:spChg>
        <pc:spChg chg="add del">
          <ac:chgData name="Mr. PPT" userId="6442ff2356111531" providerId="LiveId" clId="{FED48FE8-6FC8-442A-9407-A8D44D208BE9}" dt="2022-11-27T02:28:24.728" v="6564" actId="478"/>
          <ac:spMkLst>
            <pc:docMk/>
            <pc:sldMk cId="2935177612" sldId="1968"/>
            <ac:spMk id="115" creationId="{04615E5C-5AD6-4EDC-D90B-1139C0F028F3}"/>
          </ac:spMkLst>
        </pc:spChg>
        <pc:spChg chg="add del">
          <ac:chgData name="Mr. PPT" userId="6442ff2356111531" providerId="LiveId" clId="{FED48FE8-6FC8-442A-9407-A8D44D208BE9}" dt="2022-11-27T02:29:37.558" v="6572" actId="478"/>
          <ac:spMkLst>
            <pc:docMk/>
            <pc:sldMk cId="2935177612" sldId="1968"/>
            <ac:spMk id="116" creationId="{0C7FB85A-DD43-B0A9-DF0C-9FA6A43A6078}"/>
          </ac:spMkLst>
        </pc:spChg>
        <pc:spChg chg="add del mod">
          <ac:chgData name="Mr. PPT" userId="6442ff2356111531" providerId="LiveId" clId="{FED48FE8-6FC8-442A-9407-A8D44D208BE9}" dt="2022-11-27T02:34:13.371" v="6578" actId="478"/>
          <ac:spMkLst>
            <pc:docMk/>
            <pc:sldMk cId="2935177612" sldId="1968"/>
            <ac:spMk id="117" creationId="{1B9E7BE3-FF52-FD42-3A1D-56A1509A76C0}"/>
          </ac:spMkLst>
        </pc:spChg>
        <pc:spChg chg="add del mod">
          <ac:chgData name="Mr. PPT" userId="6442ff2356111531" providerId="LiveId" clId="{FED48FE8-6FC8-442A-9407-A8D44D208BE9}" dt="2022-11-27T02:34:13.371" v="6578" actId="478"/>
          <ac:spMkLst>
            <pc:docMk/>
            <pc:sldMk cId="2935177612" sldId="1968"/>
            <ac:spMk id="118" creationId="{F5EFD425-FC04-6C2C-FE53-4E0603AA5365}"/>
          </ac:spMkLst>
        </pc:spChg>
        <pc:spChg chg="add del mod">
          <ac:chgData name="Mr. PPT" userId="6442ff2356111531" providerId="LiveId" clId="{FED48FE8-6FC8-442A-9407-A8D44D208BE9}" dt="2022-11-27T02:34:13.371" v="6578" actId="478"/>
          <ac:spMkLst>
            <pc:docMk/>
            <pc:sldMk cId="2935177612" sldId="1968"/>
            <ac:spMk id="119" creationId="{57D16916-0105-98EF-A6FE-D7983F172167}"/>
          </ac:spMkLst>
        </pc:spChg>
        <pc:spChg chg="add del mod">
          <ac:chgData name="Mr. PPT" userId="6442ff2356111531" providerId="LiveId" clId="{FED48FE8-6FC8-442A-9407-A8D44D208BE9}" dt="2022-11-27T02:34:13.371" v="6578" actId="478"/>
          <ac:spMkLst>
            <pc:docMk/>
            <pc:sldMk cId="2935177612" sldId="1968"/>
            <ac:spMk id="120" creationId="{384ADAD5-0C96-B5F6-8B86-B6E995035012}"/>
          </ac:spMkLst>
        </pc:spChg>
        <pc:spChg chg="add del mod">
          <ac:chgData name="Mr. PPT" userId="6442ff2356111531" providerId="LiveId" clId="{FED48FE8-6FC8-442A-9407-A8D44D208BE9}" dt="2022-11-27T02:34:13.371" v="6578" actId="478"/>
          <ac:spMkLst>
            <pc:docMk/>
            <pc:sldMk cId="2935177612" sldId="1968"/>
            <ac:spMk id="121" creationId="{8A60CE3E-F927-2AB3-A341-C7A9A0DDD0E8}"/>
          </ac:spMkLst>
        </pc:spChg>
        <pc:spChg chg="add del mod">
          <ac:chgData name="Mr. PPT" userId="6442ff2356111531" providerId="LiveId" clId="{FED48FE8-6FC8-442A-9407-A8D44D208BE9}" dt="2022-11-27T02:34:13.371" v="6578" actId="478"/>
          <ac:spMkLst>
            <pc:docMk/>
            <pc:sldMk cId="2935177612" sldId="1968"/>
            <ac:spMk id="122" creationId="{46416EB2-10F7-A8B5-3152-53B1F4614DF6}"/>
          </ac:spMkLst>
        </pc:spChg>
        <pc:spChg chg="add mod topLvl">
          <ac:chgData name="Mr. PPT" userId="6442ff2356111531" providerId="LiveId" clId="{FED48FE8-6FC8-442A-9407-A8D44D208BE9}" dt="2022-11-27T02:40:16.298" v="6590" actId="165"/>
          <ac:spMkLst>
            <pc:docMk/>
            <pc:sldMk cId="2935177612" sldId="1968"/>
            <ac:spMk id="124" creationId="{9D5AC519-CC68-E3B5-D554-4F1075D656DA}"/>
          </ac:spMkLst>
        </pc:spChg>
        <pc:spChg chg="add mod topLvl">
          <ac:chgData name="Mr. PPT" userId="6442ff2356111531" providerId="LiveId" clId="{FED48FE8-6FC8-442A-9407-A8D44D208BE9}" dt="2022-11-27T02:40:16.298" v="6590" actId="165"/>
          <ac:spMkLst>
            <pc:docMk/>
            <pc:sldMk cId="2935177612" sldId="1968"/>
            <ac:spMk id="125" creationId="{24A0329C-F22A-F844-DE0D-7F6A768231D8}"/>
          </ac:spMkLst>
        </pc:spChg>
        <pc:spChg chg="add mod topLvl">
          <ac:chgData name="Mr. PPT" userId="6442ff2356111531" providerId="LiveId" clId="{FED48FE8-6FC8-442A-9407-A8D44D208BE9}" dt="2022-11-27T02:40:16.298" v="6590" actId="165"/>
          <ac:spMkLst>
            <pc:docMk/>
            <pc:sldMk cId="2935177612" sldId="1968"/>
            <ac:spMk id="127" creationId="{6A1F64C3-5987-4DC9-4029-D156DD7BAA7F}"/>
          </ac:spMkLst>
        </pc:spChg>
        <pc:spChg chg="add mod topLvl">
          <ac:chgData name="Mr. PPT" userId="6442ff2356111531" providerId="LiveId" clId="{FED48FE8-6FC8-442A-9407-A8D44D208BE9}" dt="2022-11-27T02:40:16.298" v="6590" actId="165"/>
          <ac:spMkLst>
            <pc:docMk/>
            <pc:sldMk cId="2935177612" sldId="1968"/>
            <ac:spMk id="128" creationId="{D1E82C5E-73AF-C6EA-8836-DB70FF835A45}"/>
          </ac:spMkLst>
        </pc:spChg>
        <pc:spChg chg="add mod topLvl">
          <ac:chgData name="Mr. PPT" userId="6442ff2356111531" providerId="LiveId" clId="{FED48FE8-6FC8-442A-9407-A8D44D208BE9}" dt="2022-11-27T02:40:16.298" v="6590" actId="165"/>
          <ac:spMkLst>
            <pc:docMk/>
            <pc:sldMk cId="2935177612" sldId="1968"/>
            <ac:spMk id="130" creationId="{94C014B2-6E96-3237-58E0-EB281FCC7F1F}"/>
          </ac:spMkLst>
        </pc:spChg>
        <pc:spChg chg="add mod topLvl">
          <ac:chgData name="Mr. PPT" userId="6442ff2356111531" providerId="LiveId" clId="{FED48FE8-6FC8-442A-9407-A8D44D208BE9}" dt="2022-11-27T02:40:16.298" v="6590" actId="165"/>
          <ac:spMkLst>
            <pc:docMk/>
            <pc:sldMk cId="2935177612" sldId="1968"/>
            <ac:spMk id="131" creationId="{C5F565FB-626A-DF5A-DF57-78C2B1DC8790}"/>
          </ac:spMkLst>
        </pc:spChg>
        <pc:spChg chg="add 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33" creationId="{EE7234D1-BA1A-86BB-A227-FFD0023E9A42}"/>
          </ac:spMkLst>
        </pc:spChg>
        <pc:spChg chg="add 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34" creationId="{6ADFF2E2-91C7-8FFA-4AD1-6BDDB9B79A84}"/>
          </ac:spMkLst>
        </pc:spChg>
        <pc:spChg chg="mod">
          <ac:chgData name="Mr. PPT" userId="6442ff2356111531" providerId="LiveId" clId="{FED48FE8-6FC8-442A-9407-A8D44D208BE9}" dt="2022-11-27T07:33:34.733" v="6605" actId="571"/>
          <ac:spMkLst>
            <pc:docMk/>
            <pc:sldMk cId="2935177612" sldId="1968"/>
            <ac:spMk id="137" creationId="{E7AFF7F5-BF3B-E4A1-F594-1B96A95565FE}"/>
          </ac:spMkLst>
        </pc:spChg>
        <pc:spChg chg="mod">
          <ac:chgData name="Mr. PPT" userId="6442ff2356111531" providerId="LiveId" clId="{FED48FE8-6FC8-442A-9407-A8D44D208BE9}" dt="2022-11-27T07:33:34.733" v="6605" actId="571"/>
          <ac:spMkLst>
            <pc:docMk/>
            <pc:sldMk cId="2935177612" sldId="1968"/>
            <ac:spMk id="138" creationId="{2F95945B-6EFE-79F7-5CC2-2A3391D8008A}"/>
          </ac:spMkLst>
        </pc:spChg>
        <pc:spChg chg="mod">
          <ac:chgData name="Mr. PPT" userId="6442ff2356111531" providerId="LiveId" clId="{FED48FE8-6FC8-442A-9407-A8D44D208BE9}" dt="2022-11-27T07:33:37.200" v="6606" actId="571"/>
          <ac:spMkLst>
            <pc:docMk/>
            <pc:sldMk cId="2935177612" sldId="1968"/>
            <ac:spMk id="140" creationId="{819D60D9-0B30-496A-F05F-B881F91D9757}"/>
          </ac:spMkLst>
        </pc:spChg>
        <pc:spChg chg="mod">
          <ac:chgData name="Mr. PPT" userId="6442ff2356111531" providerId="LiveId" clId="{FED48FE8-6FC8-442A-9407-A8D44D208BE9}" dt="2022-11-27T07:33:37.200" v="6606" actId="571"/>
          <ac:spMkLst>
            <pc:docMk/>
            <pc:sldMk cId="2935177612" sldId="1968"/>
            <ac:spMk id="141" creationId="{77C1E0A5-F62B-F36D-616E-FBFBDB399013}"/>
          </ac:spMkLst>
        </pc:spChg>
        <pc:spChg chg="mod">
          <ac:chgData name="Mr. PPT" userId="6442ff2356111531" providerId="LiveId" clId="{FED48FE8-6FC8-442A-9407-A8D44D208BE9}" dt="2022-11-27T07:33:40.606" v="6607" actId="571"/>
          <ac:spMkLst>
            <pc:docMk/>
            <pc:sldMk cId="2935177612" sldId="1968"/>
            <ac:spMk id="143" creationId="{65D32C59-32BC-F491-D0E9-FDA7DBAC0F15}"/>
          </ac:spMkLst>
        </pc:spChg>
        <pc:spChg chg="mod">
          <ac:chgData name="Mr. PPT" userId="6442ff2356111531" providerId="LiveId" clId="{FED48FE8-6FC8-442A-9407-A8D44D208BE9}" dt="2022-11-27T07:33:40.606" v="6607" actId="571"/>
          <ac:spMkLst>
            <pc:docMk/>
            <pc:sldMk cId="2935177612" sldId="1968"/>
            <ac:spMk id="144" creationId="{8D702940-F5B6-54FC-4E97-E39BF296713D}"/>
          </ac:spMkLst>
        </pc:spChg>
        <pc:spChg chg="mod">
          <ac:chgData name="Mr. PPT" userId="6442ff2356111531" providerId="LiveId" clId="{FED48FE8-6FC8-442A-9407-A8D44D208BE9}" dt="2022-11-27T07:33:44.685" v="6608" actId="571"/>
          <ac:spMkLst>
            <pc:docMk/>
            <pc:sldMk cId="2935177612" sldId="1968"/>
            <ac:spMk id="146" creationId="{D242E3FE-80F8-67BA-BD3B-5A7B1BF4C558}"/>
          </ac:spMkLst>
        </pc:spChg>
        <pc:spChg chg="mod">
          <ac:chgData name="Mr. PPT" userId="6442ff2356111531" providerId="LiveId" clId="{FED48FE8-6FC8-442A-9407-A8D44D208BE9}" dt="2022-11-27T07:33:44.685" v="6608" actId="571"/>
          <ac:spMkLst>
            <pc:docMk/>
            <pc:sldMk cId="2935177612" sldId="1968"/>
            <ac:spMk id="147" creationId="{CA17B42D-3074-ED2E-F7E6-AD29D63E5B8E}"/>
          </ac:spMkLst>
        </pc:spChg>
        <pc:spChg chg="mod">
          <ac:chgData name="Mr. PPT" userId="6442ff2356111531" providerId="LiveId" clId="{FED48FE8-6FC8-442A-9407-A8D44D208BE9}" dt="2022-11-27T07:33:51.022" v="6609" actId="571"/>
          <ac:spMkLst>
            <pc:docMk/>
            <pc:sldMk cId="2935177612" sldId="1968"/>
            <ac:spMk id="149" creationId="{160C7F0A-3EE0-F0D2-8D3F-F35992067B60}"/>
          </ac:spMkLst>
        </pc:spChg>
        <pc:spChg chg="mod">
          <ac:chgData name="Mr. PPT" userId="6442ff2356111531" providerId="LiveId" clId="{FED48FE8-6FC8-442A-9407-A8D44D208BE9}" dt="2022-11-27T07:33:51.022" v="6609" actId="571"/>
          <ac:spMkLst>
            <pc:docMk/>
            <pc:sldMk cId="2935177612" sldId="1968"/>
            <ac:spMk id="150" creationId="{6FC6FB26-90E4-0F95-37A1-3CB986E23160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56" creationId="{DF237A93-63BF-11B2-CDA6-1154FC9A6C5B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57" creationId="{3E343297-DBD2-E0A4-F794-58C5211B8C9F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61" creationId="{738A1BA7-0ECB-4068-98E5-6CF61A186125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62" creationId="{0FA031FC-BEDD-2FF1-BA5E-5888C1FDBF66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66" creationId="{A99FB3D9-9B21-CEA7-E0F2-FB0E5071181A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67" creationId="{7CB4A5F2-D836-C8EF-F8FA-79D0082C15BD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71" creationId="{5537DD43-64B0-71C9-3487-C7A46A483B91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72" creationId="{4D76DE06-1D4F-D223-5705-08D1C3024C41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76" creationId="{096EFA16-97C8-7286-9E69-A2590F92B86A}"/>
          </ac:spMkLst>
        </pc:spChg>
        <pc:spChg chg="mod">
          <ac:chgData name="Mr. PPT" userId="6442ff2356111531" providerId="LiveId" clId="{FED48FE8-6FC8-442A-9407-A8D44D208BE9}" dt="2022-11-27T07:34:36.767" v="6621" actId="165"/>
          <ac:spMkLst>
            <pc:docMk/>
            <pc:sldMk cId="2935177612" sldId="1968"/>
            <ac:spMk id="177" creationId="{3C793604-1D52-653C-395D-CFB1683FE5E8}"/>
          </ac:spMkLst>
        </pc:spChg>
        <pc:grpChg chg="add del mod">
          <ac:chgData name="Mr. PPT" userId="6442ff2356111531" providerId="LiveId" clId="{FED48FE8-6FC8-442A-9407-A8D44D208BE9}" dt="2022-11-27T02:27:12.085" v="6548" actId="478"/>
          <ac:grpSpMkLst>
            <pc:docMk/>
            <pc:sldMk cId="2935177612" sldId="1968"/>
            <ac:grpSpMk id="9" creationId="{33D5A35E-0D44-5B36-1AB9-ECF5AA472DC3}"/>
          </ac:grpSpMkLst>
        </pc:grpChg>
        <pc:grpChg chg="add del mod">
          <ac:chgData name="Mr. PPT" userId="6442ff2356111531" providerId="LiveId" clId="{FED48FE8-6FC8-442A-9407-A8D44D208BE9}" dt="2022-11-27T02:27:12.085" v="6548" actId="478"/>
          <ac:grpSpMkLst>
            <pc:docMk/>
            <pc:sldMk cId="2935177612" sldId="1968"/>
            <ac:grpSpMk id="13" creationId="{337A8F03-272C-7D4A-656A-2FEF5214E9FB}"/>
          </ac:grpSpMkLst>
        </pc:grpChg>
        <pc:grpChg chg="del">
          <ac:chgData name="Mr. PPT" userId="6442ff2356111531" providerId="LiveId" clId="{FED48FE8-6FC8-442A-9407-A8D44D208BE9}" dt="2022-11-27T02:27:01.031" v="6546" actId="478"/>
          <ac:grpSpMkLst>
            <pc:docMk/>
            <pc:sldMk cId="2935177612" sldId="1968"/>
            <ac:grpSpMk id="37" creationId="{6FF1DF85-5646-A18E-736B-A269D4CFA809}"/>
          </ac:grpSpMkLst>
        </pc:grpChg>
        <pc:grpChg chg="add del mod">
          <ac:chgData name="Mr. PPT" userId="6442ff2356111531" providerId="LiveId" clId="{FED48FE8-6FC8-442A-9407-A8D44D208BE9}" dt="2022-11-27T02:27:14.703" v="6549" actId="478"/>
          <ac:grpSpMkLst>
            <pc:docMk/>
            <pc:sldMk cId="2935177612" sldId="1968"/>
            <ac:grpSpMk id="51" creationId="{3FB6F2CA-95AF-2CBD-AB1B-411465FFAAAC}"/>
          </ac:grpSpMkLst>
        </pc:grpChg>
        <pc:grpChg chg="del">
          <ac:chgData name="Mr. PPT" userId="6442ff2356111531" providerId="LiveId" clId="{FED48FE8-6FC8-442A-9407-A8D44D208BE9}" dt="2022-11-27T02:27:01.031" v="6546" actId="478"/>
          <ac:grpSpMkLst>
            <pc:docMk/>
            <pc:sldMk cId="2935177612" sldId="1968"/>
            <ac:grpSpMk id="55" creationId="{AAD80839-053D-403C-0412-40E591A71FD3}"/>
          </ac:grpSpMkLst>
        </pc:grpChg>
        <pc:grpChg chg="mod">
          <ac:chgData name="Mr. PPT" userId="6442ff2356111531" providerId="LiveId" clId="{FED48FE8-6FC8-442A-9407-A8D44D208BE9}" dt="2022-11-27T02:27:06.362" v="6547"/>
          <ac:grpSpMkLst>
            <pc:docMk/>
            <pc:sldMk cId="2935177612" sldId="1968"/>
            <ac:grpSpMk id="56" creationId="{C2A121A7-B9FF-84C9-80B3-AF1E200B121A}"/>
          </ac:grpSpMkLst>
        </pc:grpChg>
        <pc:grpChg chg="del">
          <ac:chgData name="Mr. PPT" userId="6442ff2356111531" providerId="LiveId" clId="{FED48FE8-6FC8-442A-9407-A8D44D208BE9}" dt="2022-11-27T02:27:01.031" v="6546" actId="478"/>
          <ac:grpSpMkLst>
            <pc:docMk/>
            <pc:sldMk cId="2935177612" sldId="1968"/>
            <ac:grpSpMk id="75" creationId="{F16C5A91-2036-1653-23B9-8C495FBF5D0A}"/>
          </ac:grpSpMkLst>
        </pc:grpChg>
        <pc:grpChg chg="del">
          <ac:chgData name="Mr. PPT" userId="6442ff2356111531" providerId="LiveId" clId="{FED48FE8-6FC8-442A-9407-A8D44D208BE9}" dt="2022-11-27T02:27:01.031" v="6546" actId="478"/>
          <ac:grpSpMkLst>
            <pc:docMk/>
            <pc:sldMk cId="2935177612" sldId="1968"/>
            <ac:grpSpMk id="87" creationId="{9CE365B5-231B-FFBD-2D9F-36BB56285306}"/>
          </ac:grpSpMkLst>
        </pc:grpChg>
        <pc:grpChg chg="add del mod">
          <ac:chgData name="Mr. PPT" userId="6442ff2356111531" providerId="LiveId" clId="{FED48FE8-6FC8-442A-9407-A8D44D208BE9}" dt="2022-11-27T02:40:16.298" v="6590" actId="165"/>
          <ac:grpSpMkLst>
            <pc:docMk/>
            <pc:sldMk cId="2935177612" sldId="1968"/>
            <ac:grpSpMk id="132" creationId="{55A19828-F3CE-F7E9-ED60-FA3BFF24BD0C}"/>
          </ac:grpSpMkLst>
        </pc:grpChg>
        <pc:grpChg chg="add mod topLvl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35" creationId="{52C22CC5-DC36-29E0-630F-4A0ADEC6C7BF}"/>
          </ac:grpSpMkLst>
        </pc:grpChg>
        <pc:grpChg chg="add del mod">
          <ac:chgData name="Mr. PPT" userId="6442ff2356111531" providerId="LiveId" clId="{FED48FE8-6FC8-442A-9407-A8D44D208BE9}" dt="2022-11-27T07:34:05.376" v="6610" actId="478"/>
          <ac:grpSpMkLst>
            <pc:docMk/>
            <pc:sldMk cId="2935177612" sldId="1968"/>
            <ac:grpSpMk id="136" creationId="{81B33FFF-5E0C-50DB-5099-468DF0B16F2E}"/>
          </ac:grpSpMkLst>
        </pc:grpChg>
        <pc:grpChg chg="add del mod">
          <ac:chgData name="Mr. PPT" userId="6442ff2356111531" providerId="LiveId" clId="{FED48FE8-6FC8-442A-9407-A8D44D208BE9}" dt="2022-11-27T07:34:05.376" v="6610" actId="478"/>
          <ac:grpSpMkLst>
            <pc:docMk/>
            <pc:sldMk cId="2935177612" sldId="1968"/>
            <ac:grpSpMk id="139" creationId="{320A4E4A-0852-A698-1FA3-EA626B5CEA72}"/>
          </ac:grpSpMkLst>
        </pc:grpChg>
        <pc:grpChg chg="add del mod">
          <ac:chgData name="Mr. PPT" userId="6442ff2356111531" providerId="LiveId" clId="{FED48FE8-6FC8-442A-9407-A8D44D208BE9}" dt="2022-11-27T07:34:05.376" v="6610" actId="478"/>
          <ac:grpSpMkLst>
            <pc:docMk/>
            <pc:sldMk cId="2935177612" sldId="1968"/>
            <ac:grpSpMk id="142" creationId="{EA6060F1-F52B-AA55-E76E-A75E955B0372}"/>
          </ac:grpSpMkLst>
        </pc:grpChg>
        <pc:grpChg chg="add del mod">
          <ac:chgData name="Mr. PPT" userId="6442ff2356111531" providerId="LiveId" clId="{FED48FE8-6FC8-442A-9407-A8D44D208BE9}" dt="2022-11-27T07:34:05.376" v="6610" actId="478"/>
          <ac:grpSpMkLst>
            <pc:docMk/>
            <pc:sldMk cId="2935177612" sldId="1968"/>
            <ac:grpSpMk id="145" creationId="{E8A34481-3AB9-A152-5EF8-9FC1F7673CE0}"/>
          </ac:grpSpMkLst>
        </pc:grpChg>
        <pc:grpChg chg="add del mod">
          <ac:chgData name="Mr. PPT" userId="6442ff2356111531" providerId="LiveId" clId="{FED48FE8-6FC8-442A-9407-A8D44D208BE9}" dt="2022-11-27T07:34:05.376" v="6610" actId="478"/>
          <ac:grpSpMkLst>
            <pc:docMk/>
            <pc:sldMk cId="2935177612" sldId="1968"/>
            <ac:grpSpMk id="148" creationId="{5284A152-8B27-9991-0CE3-822ECC63D34E}"/>
          </ac:grpSpMkLst>
        </pc:grpChg>
        <pc:grpChg chg="add del mod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52" creationId="{78E77C0F-D873-FA82-C956-5108012D97A9}"/>
          </ac:grpSpMkLst>
        </pc:grpChg>
        <pc:grpChg chg="add del mod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53" creationId="{F3AA81DB-5D23-570E-A923-22A2174700BD}"/>
          </ac:grpSpMkLst>
        </pc:grpChg>
        <pc:grpChg chg="mod topLvl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54" creationId="{50594D37-4E4D-64BC-48E2-9B2BF77457B9}"/>
          </ac:grpSpMkLst>
        </pc:grpChg>
        <pc:grpChg chg="add del mod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58" creationId="{515A55BE-A6A7-AD1F-20E5-5EF51AFDB15A}"/>
          </ac:grpSpMkLst>
        </pc:grpChg>
        <pc:grpChg chg="mod topLvl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59" creationId="{233827A5-8259-15CC-D39B-C56ED7708033}"/>
          </ac:grpSpMkLst>
        </pc:grpChg>
        <pc:grpChg chg="add del mod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63" creationId="{F0987164-4900-BA39-D081-44FFE7502A95}"/>
          </ac:grpSpMkLst>
        </pc:grpChg>
        <pc:grpChg chg="mod topLvl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64" creationId="{DC878E72-11F5-DF34-7C09-3C198A144FE7}"/>
          </ac:grpSpMkLst>
        </pc:grpChg>
        <pc:grpChg chg="add del mod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68" creationId="{D5E116A1-D152-A4BF-3E73-3C0975E5F824}"/>
          </ac:grpSpMkLst>
        </pc:grpChg>
        <pc:grpChg chg="mod topLvl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69" creationId="{F54CFB8B-BE19-FCBF-2BC8-2747044F3C58}"/>
          </ac:grpSpMkLst>
        </pc:grpChg>
        <pc:grpChg chg="add del mod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73" creationId="{A57DCCA4-EFB6-5B99-F099-33EB79527435}"/>
          </ac:grpSpMkLst>
        </pc:grpChg>
        <pc:grpChg chg="mod topLvl">
          <ac:chgData name="Mr. PPT" userId="6442ff2356111531" providerId="LiveId" clId="{FED48FE8-6FC8-442A-9407-A8D44D208BE9}" dt="2022-11-27T07:34:36.767" v="6621" actId="165"/>
          <ac:grpSpMkLst>
            <pc:docMk/>
            <pc:sldMk cId="2935177612" sldId="1968"/>
            <ac:grpSpMk id="174" creationId="{9C24539A-93DE-C9E3-9E73-1152194C2821}"/>
          </ac:grpSpMkLst>
        </pc:grpChg>
        <pc:picChg chg="del">
          <ac:chgData name="Mr. PPT" userId="6442ff2356111531" providerId="LiveId" clId="{FED48FE8-6FC8-442A-9407-A8D44D208BE9}" dt="2022-11-27T07:35:15.207" v="6626" actId="478"/>
          <ac:picMkLst>
            <pc:docMk/>
            <pc:sldMk cId="2935177612" sldId="1968"/>
            <ac:picMk id="38" creationId="{F98CE2F4-BD70-4BCA-F58F-90DD93A96BC7}"/>
          </ac:picMkLst>
        </pc:picChg>
        <pc:picChg chg="del">
          <ac:chgData name="Mr. PPT" userId="6442ff2356111531" providerId="LiveId" clId="{FED48FE8-6FC8-442A-9407-A8D44D208BE9}" dt="2022-11-27T07:35:15.207" v="6626" actId="478"/>
          <ac:picMkLst>
            <pc:docMk/>
            <pc:sldMk cId="2935177612" sldId="1968"/>
            <ac:picMk id="39" creationId="{9DC0B457-35DA-DB83-A9A3-D5E2A667A1F8}"/>
          </ac:picMkLst>
        </pc:picChg>
        <pc:picChg chg="del">
          <ac:chgData name="Mr. PPT" userId="6442ff2356111531" providerId="LiveId" clId="{FED48FE8-6FC8-442A-9407-A8D44D208BE9}" dt="2022-11-27T07:35:15.207" v="6626" actId="478"/>
          <ac:picMkLst>
            <pc:docMk/>
            <pc:sldMk cId="2935177612" sldId="1968"/>
            <ac:picMk id="40" creationId="{6F1F168F-CA2F-AB1D-7BB0-E5A586877E29}"/>
          </ac:picMkLst>
        </pc:picChg>
        <pc:picChg chg="del">
          <ac:chgData name="Mr. PPT" userId="6442ff2356111531" providerId="LiveId" clId="{FED48FE8-6FC8-442A-9407-A8D44D208BE9}" dt="2022-11-27T07:35:15.207" v="6626" actId="478"/>
          <ac:picMkLst>
            <pc:docMk/>
            <pc:sldMk cId="2935177612" sldId="1968"/>
            <ac:picMk id="59" creationId="{97346E5A-1D4B-45BB-B884-DC85397A7EF6}"/>
          </ac:picMkLst>
        </pc:picChg>
        <pc:picChg chg="del">
          <ac:chgData name="Mr. PPT" userId="6442ff2356111531" providerId="LiveId" clId="{FED48FE8-6FC8-442A-9407-A8D44D208BE9}" dt="2022-11-27T07:35:15.207" v="6626" actId="478"/>
          <ac:picMkLst>
            <pc:docMk/>
            <pc:sldMk cId="2935177612" sldId="1968"/>
            <ac:picMk id="61" creationId="{DB28809C-8631-4C8E-8E68-F1ECEF349AFC}"/>
          </ac:picMkLst>
        </pc:picChg>
        <pc:picChg chg="del">
          <ac:chgData name="Mr. PPT" userId="6442ff2356111531" providerId="LiveId" clId="{FED48FE8-6FC8-442A-9407-A8D44D208BE9}" dt="2022-11-27T07:35:15.207" v="6626" actId="478"/>
          <ac:picMkLst>
            <pc:docMk/>
            <pc:sldMk cId="2935177612" sldId="1968"/>
            <ac:picMk id="67" creationId="{C9D14DF9-FA93-40D9-9D64-594AC9F4A482}"/>
          </ac:picMkLst>
        </pc:picChg>
        <pc:picChg chg="add mod topLvl">
          <ac:chgData name="Mr. PPT" userId="6442ff2356111531" providerId="LiveId" clId="{FED48FE8-6FC8-442A-9407-A8D44D208BE9}" dt="2022-11-27T02:40:16.298" v="6590" actId="165"/>
          <ac:picMkLst>
            <pc:docMk/>
            <pc:sldMk cId="2935177612" sldId="1968"/>
            <ac:picMk id="123" creationId="{10B5FC3E-75ED-6A5A-AB72-944BEBCD8666}"/>
          </ac:picMkLst>
        </pc:picChg>
        <pc:picChg chg="add mod topLvl">
          <ac:chgData name="Mr. PPT" userId="6442ff2356111531" providerId="LiveId" clId="{FED48FE8-6FC8-442A-9407-A8D44D208BE9}" dt="2022-11-27T02:40:16.298" v="6590" actId="165"/>
          <ac:picMkLst>
            <pc:docMk/>
            <pc:sldMk cId="2935177612" sldId="1968"/>
            <ac:picMk id="126" creationId="{0D143F99-CCF2-0FD7-977E-C3F0CB2BB4FE}"/>
          </ac:picMkLst>
        </pc:picChg>
        <pc:picChg chg="add mod topLvl">
          <ac:chgData name="Mr. PPT" userId="6442ff2356111531" providerId="LiveId" clId="{FED48FE8-6FC8-442A-9407-A8D44D208BE9}" dt="2022-11-27T02:40:16.298" v="6590" actId="165"/>
          <ac:picMkLst>
            <pc:docMk/>
            <pc:sldMk cId="2935177612" sldId="1968"/>
            <ac:picMk id="129" creationId="{42206DBD-85BD-BBC0-C398-73B8AFAB5E79}"/>
          </ac:picMkLst>
        </pc:picChg>
        <pc:picChg chg="add mod topLvl">
          <ac:chgData name="Mr. PPT" userId="6442ff2356111531" providerId="LiveId" clId="{FED48FE8-6FC8-442A-9407-A8D44D208BE9}" dt="2022-11-27T07:34:36.767" v="6621" actId="165"/>
          <ac:picMkLst>
            <pc:docMk/>
            <pc:sldMk cId="2935177612" sldId="1968"/>
            <ac:picMk id="151" creationId="{0D4D988F-8928-BBA0-3CF9-4FF5DF1A0193}"/>
          </ac:picMkLst>
        </pc:picChg>
        <pc:picChg chg="mod topLvl">
          <ac:chgData name="Mr. PPT" userId="6442ff2356111531" providerId="LiveId" clId="{FED48FE8-6FC8-442A-9407-A8D44D208BE9}" dt="2022-11-27T07:34:46.235" v="6622" actId="14826"/>
          <ac:picMkLst>
            <pc:docMk/>
            <pc:sldMk cId="2935177612" sldId="1968"/>
            <ac:picMk id="155" creationId="{9C07A806-34E0-36C4-4DE9-771A047B63A3}"/>
          </ac:picMkLst>
        </pc:picChg>
        <pc:picChg chg="mod topLvl">
          <ac:chgData name="Mr. PPT" userId="6442ff2356111531" providerId="LiveId" clId="{FED48FE8-6FC8-442A-9407-A8D44D208BE9}" dt="2022-11-27T07:35:20.910" v="6628" actId="14826"/>
          <ac:picMkLst>
            <pc:docMk/>
            <pc:sldMk cId="2935177612" sldId="1968"/>
            <ac:picMk id="160" creationId="{B429FEC4-BE5B-D540-E3D4-2D26620376EE}"/>
          </ac:picMkLst>
        </pc:picChg>
        <pc:picChg chg="mod topLvl">
          <ac:chgData name="Mr. PPT" userId="6442ff2356111531" providerId="LiveId" clId="{FED48FE8-6FC8-442A-9407-A8D44D208BE9}" dt="2022-11-27T07:35:26.864" v="6629" actId="14826"/>
          <ac:picMkLst>
            <pc:docMk/>
            <pc:sldMk cId="2935177612" sldId="1968"/>
            <ac:picMk id="165" creationId="{263ECE3E-75D0-B7CC-5863-9F7333AF72C4}"/>
          </ac:picMkLst>
        </pc:picChg>
        <pc:picChg chg="mod topLvl">
          <ac:chgData name="Mr. PPT" userId="6442ff2356111531" providerId="LiveId" clId="{FED48FE8-6FC8-442A-9407-A8D44D208BE9}" dt="2022-11-27T07:35:32.516" v="6630" actId="14826"/>
          <ac:picMkLst>
            <pc:docMk/>
            <pc:sldMk cId="2935177612" sldId="1968"/>
            <ac:picMk id="170" creationId="{786BEEA0-D4DE-E10B-98B5-F853A913653F}"/>
          </ac:picMkLst>
        </pc:picChg>
        <pc:picChg chg="mod topLvl">
          <ac:chgData name="Mr. PPT" userId="6442ff2356111531" providerId="LiveId" clId="{FED48FE8-6FC8-442A-9407-A8D44D208BE9}" dt="2022-11-27T07:34:51.597" v="6623" actId="14826"/>
          <ac:picMkLst>
            <pc:docMk/>
            <pc:sldMk cId="2935177612" sldId="1968"/>
            <ac:picMk id="175" creationId="{CE41E274-44F7-03D1-2A9E-A2D5641C1C03}"/>
          </ac:picMkLst>
        </pc:picChg>
        <pc:picChg chg="add mod">
          <ac:chgData name="Mr. PPT" userId="6442ff2356111531" providerId="LiveId" clId="{FED48FE8-6FC8-442A-9407-A8D44D208BE9}" dt="2022-11-27T07:35:15.449" v="6627"/>
          <ac:picMkLst>
            <pc:docMk/>
            <pc:sldMk cId="2935177612" sldId="1968"/>
            <ac:picMk id="178" creationId="{4BF46A1F-49DE-B450-3F56-640E6E3DBCDC}"/>
          </ac:picMkLst>
        </pc:picChg>
        <pc:picChg chg="add mod">
          <ac:chgData name="Mr. PPT" userId="6442ff2356111531" providerId="LiveId" clId="{FED48FE8-6FC8-442A-9407-A8D44D208BE9}" dt="2022-11-27T07:35:15.449" v="6627"/>
          <ac:picMkLst>
            <pc:docMk/>
            <pc:sldMk cId="2935177612" sldId="1968"/>
            <ac:picMk id="179" creationId="{573B703C-BAC0-9357-2870-BA8DA95A23E0}"/>
          </ac:picMkLst>
        </pc:picChg>
        <pc:picChg chg="add mod">
          <ac:chgData name="Mr. PPT" userId="6442ff2356111531" providerId="LiveId" clId="{FED48FE8-6FC8-442A-9407-A8D44D208BE9}" dt="2022-11-27T07:35:15.449" v="6627"/>
          <ac:picMkLst>
            <pc:docMk/>
            <pc:sldMk cId="2935177612" sldId="1968"/>
            <ac:picMk id="180" creationId="{6254A3B1-B230-60BF-17EC-27C081751AE8}"/>
          </ac:picMkLst>
        </pc:picChg>
        <pc:picChg chg="add mod">
          <ac:chgData name="Mr. PPT" userId="6442ff2356111531" providerId="LiveId" clId="{FED48FE8-6FC8-442A-9407-A8D44D208BE9}" dt="2022-11-27T07:35:15.449" v="6627"/>
          <ac:picMkLst>
            <pc:docMk/>
            <pc:sldMk cId="2935177612" sldId="1968"/>
            <ac:picMk id="181" creationId="{0B416C94-72BF-7D45-66E8-04E1C1035EC4}"/>
          </ac:picMkLst>
        </pc:picChg>
        <pc:picChg chg="add mod">
          <ac:chgData name="Mr. PPT" userId="6442ff2356111531" providerId="LiveId" clId="{FED48FE8-6FC8-442A-9407-A8D44D208BE9}" dt="2022-11-27T07:35:15.449" v="6627"/>
          <ac:picMkLst>
            <pc:docMk/>
            <pc:sldMk cId="2935177612" sldId="1968"/>
            <ac:picMk id="182" creationId="{66639A25-FDA7-AFC5-BD1A-EA4CAED77FC1}"/>
          </ac:picMkLst>
        </pc:picChg>
        <pc:picChg chg="add mod">
          <ac:chgData name="Mr. PPT" userId="6442ff2356111531" providerId="LiveId" clId="{FED48FE8-6FC8-442A-9407-A8D44D208BE9}" dt="2022-11-27T07:35:15.449" v="6627"/>
          <ac:picMkLst>
            <pc:docMk/>
            <pc:sldMk cId="2935177612" sldId="1968"/>
            <ac:picMk id="183" creationId="{6A717169-235A-7AA8-276E-87AA1C7053A8}"/>
          </ac:picMkLst>
        </pc:picChg>
      </pc:sldChg>
      <pc:sldChg chg="addSp delSp modSp add mod">
        <pc:chgData name="Mr. PPT" userId="6442ff2356111531" providerId="LiveId" clId="{FED48FE8-6FC8-442A-9407-A8D44D208BE9}" dt="2022-11-27T11:58:19.516" v="6738"/>
        <pc:sldMkLst>
          <pc:docMk/>
          <pc:sldMk cId="2400157270" sldId="1969"/>
        </pc:sldMkLst>
        <pc:spChg chg="mod">
          <ac:chgData name="Mr. PPT" userId="6442ff2356111531" providerId="LiveId" clId="{FED48FE8-6FC8-442A-9407-A8D44D208BE9}" dt="2022-11-27T11:52:57.907" v="6640" actId="20577"/>
          <ac:spMkLst>
            <pc:docMk/>
            <pc:sldMk cId="2400157270" sldId="1969"/>
            <ac:spMk id="2" creationId="{932EC26B-622B-47F1-A960-FA12191345B2}"/>
          </ac:spMkLst>
        </pc:spChg>
        <pc:spChg chg="add mod">
          <ac:chgData name="Mr. PPT" userId="6442ff2356111531" providerId="LiveId" clId="{FED48FE8-6FC8-442A-9407-A8D44D208BE9}" dt="2022-11-27T11:57:13.690" v="6731" actId="692"/>
          <ac:spMkLst>
            <pc:docMk/>
            <pc:sldMk cId="2400157270" sldId="1969"/>
            <ac:spMk id="6" creationId="{BF9BE869-2150-313B-644F-7DFE5B24986D}"/>
          </ac:spMkLst>
        </pc:spChg>
        <pc:spChg chg="add mod">
          <ac:chgData name="Mr. PPT" userId="6442ff2356111531" providerId="LiveId" clId="{FED48FE8-6FC8-442A-9407-A8D44D208BE9}" dt="2022-11-27T11:56:28.254" v="6724" actId="12789"/>
          <ac:spMkLst>
            <pc:docMk/>
            <pc:sldMk cId="2400157270" sldId="1969"/>
            <ac:spMk id="8" creationId="{64411D3C-4632-A9B0-4045-BDC7FBBECAC5}"/>
          </ac:spMkLst>
        </pc:spChg>
        <pc:spChg chg="add mod">
          <ac:chgData name="Mr. PPT" userId="6442ff2356111531" providerId="LiveId" clId="{FED48FE8-6FC8-442A-9407-A8D44D208BE9}" dt="2022-11-27T11:55:19.933" v="6707" actId="12789"/>
          <ac:spMkLst>
            <pc:docMk/>
            <pc:sldMk cId="2400157270" sldId="1969"/>
            <ac:spMk id="9" creationId="{9950978B-A0CC-9930-8E50-74B9400FEC1B}"/>
          </ac:spMkLst>
        </pc:spChg>
        <pc:spChg chg="add mod">
          <ac:chgData name="Mr. PPT" userId="6442ff2356111531" providerId="LiveId" clId="{FED48FE8-6FC8-442A-9407-A8D44D208BE9}" dt="2022-11-27T11:56:26.326" v="6722" actId="12789"/>
          <ac:spMkLst>
            <pc:docMk/>
            <pc:sldMk cId="2400157270" sldId="1969"/>
            <ac:spMk id="10" creationId="{7C4E1572-5EBA-DA2F-6FAF-8B0BCC22483C}"/>
          </ac:spMkLst>
        </pc:spChg>
        <pc:spChg chg="add del mod">
          <ac:chgData name="Mr. PPT" userId="6442ff2356111531" providerId="LiveId" clId="{FED48FE8-6FC8-442A-9407-A8D44D208BE9}" dt="2022-11-27T11:56:17.723" v="6718" actId="478"/>
          <ac:spMkLst>
            <pc:docMk/>
            <pc:sldMk cId="2400157270" sldId="1969"/>
            <ac:spMk id="11" creationId="{B7EDEC21-F504-0762-BE1A-A79DFF6FB78A}"/>
          </ac:spMkLst>
        </pc:spChg>
        <pc:spChg chg="add del mod">
          <ac:chgData name="Mr. PPT" userId="6442ff2356111531" providerId="LiveId" clId="{FED48FE8-6FC8-442A-9407-A8D44D208BE9}" dt="2022-11-27T11:56:33.171" v="6725" actId="478"/>
          <ac:spMkLst>
            <pc:docMk/>
            <pc:sldMk cId="2400157270" sldId="1969"/>
            <ac:spMk id="12" creationId="{BDBAFC65-4116-B01C-A22D-E623912CE7A3}"/>
          </ac:spMkLst>
        </pc:spChg>
        <pc:spChg chg="add del mod">
          <ac:chgData name="Mr. PPT" userId="6442ff2356111531" providerId="LiveId" clId="{FED48FE8-6FC8-442A-9407-A8D44D208BE9}" dt="2022-11-27T11:55:13.276" v="6702" actId="478"/>
          <ac:spMkLst>
            <pc:docMk/>
            <pc:sldMk cId="2400157270" sldId="1969"/>
            <ac:spMk id="13" creationId="{E6C7E90D-E129-773A-4541-C9C06480D695}"/>
          </ac:spMkLst>
        </pc:spChg>
        <pc:spChg chg="add del mod">
          <ac:chgData name="Mr. PPT" userId="6442ff2356111531" providerId="LiveId" clId="{FED48FE8-6FC8-442A-9407-A8D44D208BE9}" dt="2022-11-27T11:56:16.083" v="6717" actId="478"/>
          <ac:spMkLst>
            <pc:docMk/>
            <pc:sldMk cId="2400157270" sldId="1969"/>
            <ac:spMk id="14" creationId="{952E78A3-01AB-883D-473A-7D211C7A41FF}"/>
          </ac:spMkLst>
        </pc:spChg>
        <pc:spChg chg="add del mod">
          <ac:chgData name="Mr. PPT" userId="6442ff2356111531" providerId="LiveId" clId="{FED48FE8-6FC8-442A-9407-A8D44D208BE9}" dt="2022-11-27T11:53:55.404" v="6648" actId="478"/>
          <ac:spMkLst>
            <pc:docMk/>
            <pc:sldMk cId="2400157270" sldId="1969"/>
            <ac:spMk id="15" creationId="{995EED44-F35B-96FE-9C7D-6FD2B334EA0E}"/>
          </ac:spMkLst>
        </pc:spChg>
        <pc:spChg chg="add del mod">
          <ac:chgData name="Mr. PPT" userId="6442ff2356111531" providerId="LiveId" clId="{FED48FE8-6FC8-442A-9407-A8D44D208BE9}" dt="2022-11-27T11:52:25.550" v="6635" actId="478"/>
          <ac:spMkLst>
            <pc:docMk/>
            <pc:sldMk cId="2400157270" sldId="1969"/>
            <ac:spMk id="16" creationId="{181985E0-1F62-4051-D61A-4AADCBB7C63E}"/>
          </ac:spMkLst>
        </pc:spChg>
        <pc:spChg chg="del">
          <ac:chgData name="Mr. PPT" userId="6442ff2356111531" providerId="LiveId" clId="{FED48FE8-6FC8-442A-9407-A8D44D208BE9}" dt="2022-11-27T08:15:32.133" v="6633" actId="478"/>
          <ac:spMkLst>
            <pc:docMk/>
            <pc:sldMk cId="2400157270" sldId="1969"/>
            <ac:spMk id="17" creationId="{53927FEF-3217-202B-A981-752A4CB41465}"/>
          </ac:spMkLst>
        </pc:spChg>
        <pc:spChg chg="add mod">
          <ac:chgData name="Mr. PPT" userId="6442ff2356111531" providerId="LiveId" clId="{FED48FE8-6FC8-442A-9407-A8D44D208BE9}" dt="2022-11-27T11:52:54.368" v="6638"/>
          <ac:spMkLst>
            <pc:docMk/>
            <pc:sldMk cId="2400157270" sldId="1969"/>
            <ac:spMk id="18" creationId="{D14CF58C-AA04-2BC3-C318-1F1370BC2373}"/>
          </ac:spMkLst>
        </pc:spChg>
        <pc:spChg chg="add mod">
          <ac:chgData name="Mr. PPT" userId="6442ff2356111531" providerId="LiveId" clId="{FED48FE8-6FC8-442A-9407-A8D44D208BE9}" dt="2022-11-27T11:52:54.368" v="6638"/>
          <ac:spMkLst>
            <pc:docMk/>
            <pc:sldMk cId="2400157270" sldId="1969"/>
            <ac:spMk id="19" creationId="{086ABF1A-00C6-B068-1D37-5B6447D6F8EA}"/>
          </ac:spMkLst>
        </pc:spChg>
        <pc:spChg chg="add mod ord">
          <ac:chgData name="Mr. PPT" userId="6442ff2356111531" providerId="LiveId" clId="{FED48FE8-6FC8-442A-9407-A8D44D208BE9}" dt="2022-11-27T11:53:47.506" v="6647" actId="14100"/>
          <ac:spMkLst>
            <pc:docMk/>
            <pc:sldMk cId="2400157270" sldId="1969"/>
            <ac:spMk id="20" creationId="{93910250-E0CE-EE8D-0644-F0B7D11D040F}"/>
          </ac:spMkLst>
        </pc:spChg>
        <pc:spChg chg="add mod topLvl">
          <ac:chgData name="Mr. PPT" userId="6442ff2356111531" providerId="LiveId" clId="{FED48FE8-6FC8-442A-9407-A8D44D208BE9}" dt="2022-11-27T11:56:12.459" v="6716" actId="164"/>
          <ac:spMkLst>
            <pc:docMk/>
            <pc:sldMk cId="2400157270" sldId="1969"/>
            <ac:spMk id="21" creationId="{FD7BF47D-8BBE-5927-D56B-C7431183046F}"/>
          </ac:spMkLst>
        </pc:spChg>
        <pc:spChg chg="add mod topLvl">
          <ac:chgData name="Mr. PPT" userId="6442ff2356111531" providerId="LiveId" clId="{FED48FE8-6FC8-442A-9407-A8D44D208BE9}" dt="2022-11-27T11:56:12.459" v="6716" actId="164"/>
          <ac:spMkLst>
            <pc:docMk/>
            <pc:sldMk cId="2400157270" sldId="1969"/>
            <ac:spMk id="22" creationId="{C76481BC-F6CA-B623-627E-A8147A601299}"/>
          </ac:spMkLst>
        </pc:spChg>
        <pc:spChg chg="mod">
          <ac:chgData name="Mr. PPT" userId="6442ff2356111531" providerId="LiveId" clId="{FED48FE8-6FC8-442A-9407-A8D44D208BE9}" dt="2022-11-27T11:56:21.805" v="6719" actId="571"/>
          <ac:spMkLst>
            <pc:docMk/>
            <pc:sldMk cId="2400157270" sldId="1969"/>
            <ac:spMk id="27" creationId="{F2594304-8007-58C3-D733-554AB55F0C7F}"/>
          </ac:spMkLst>
        </pc:spChg>
        <pc:spChg chg="mod">
          <ac:chgData name="Mr. PPT" userId="6442ff2356111531" providerId="LiveId" clId="{FED48FE8-6FC8-442A-9407-A8D44D208BE9}" dt="2022-11-27T11:56:21.805" v="6719" actId="571"/>
          <ac:spMkLst>
            <pc:docMk/>
            <pc:sldMk cId="2400157270" sldId="1969"/>
            <ac:spMk id="28" creationId="{599760D2-D0C4-B492-2E40-532FC83394F3}"/>
          </ac:spMkLst>
        </pc:spChg>
        <pc:spChg chg="mod">
          <ac:chgData name="Mr. PPT" userId="6442ff2356111531" providerId="LiveId" clId="{FED48FE8-6FC8-442A-9407-A8D44D208BE9}" dt="2022-11-27T11:56:24.992" v="6720" actId="571"/>
          <ac:spMkLst>
            <pc:docMk/>
            <pc:sldMk cId="2400157270" sldId="1969"/>
            <ac:spMk id="30" creationId="{FB488569-638F-2BFE-19AC-2536329DD984}"/>
          </ac:spMkLst>
        </pc:spChg>
        <pc:spChg chg="mod">
          <ac:chgData name="Mr. PPT" userId="6442ff2356111531" providerId="LiveId" clId="{FED48FE8-6FC8-442A-9407-A8D44D208BE9}" dt="2022-11-27T11:56:24.992" v="6720" actId="571"/>
          <ac:spMkLst>
            <pc:docMk/>
            <pc:sldMk cId="2400157270" sldId="1969"/>
            <ac:spMk id="31" creationId="{013D56B7-5D34-6E9E-C8DC-12614330C98A}"/>
          </ac:spMkLst>
        </pc:spChg>
        <pc:spChg chg="add mod">
          <ac:chgData name="Mr. PPT" userId="6442ff2356111531" providerId="LiveId" clId="{FED48FE8-6FC8-442A-9407-A8D44D208BE9}" dt="2022-11-27T11:58:19.516" v="6738"/>
          <ac:spMkLst>
            <pc:docMk/>
            <pc:sldMk cId="2400157270" sldId="1969"/>
            <ac:spMk id="33" creationId="{94CF7805-35F2-22B9-AC4C-F9D32B8B6093}"/>
          </ac:spMkLst>
        </pc:spChg>
        <pc:spChg chg="del">
          <ac:chgData name="Mr. PPT" userId="6442ff2356111531" providerId="LiveId" clId="{FED48FE8-6FC8-442A-9407-A8D44D208BE9}" dt="2022-11-27T08:15:32.133" v="6633" actId="478"/>
          <ac:spMkLst>
            <pc:docMk/>
            <pc:sldMk cId="2400157270" sldId="1969"/>
            <ac:spMk id="124" creationId="{9D5AC519-CC68-E3B5-D554-4F1075D656DA}"/>
          </ac:spMkLst>
        </pc:spChg>
        <pc:spChg chg="del">
          <ac:chgData name="Mr. PPT" userId="6442ff2356111531" providerId="LiveId" clId="{FED48FE8-6FC8-442A-9407-A8D44D208BE9}" dt="2022-11-27T08:15:32.133" v="6633" actId="478"/>
          <ac:spMkLst>
            <pc:docMk/>
            <pc:sldMk cId="2400157270" sldId="1969"/>
            <ac:spMk id="125" creationId="{24A0329C-F22A-F844-DE0D-7F6A768231D8}"/>
          </ac:spMkLst>
        </pc:spChg>
        <pc:spChg chg="del">
          <ac:chgData name="Mr. PPT" userId="6442ff2356111531" providerId="LiveId" clId="{FED48FE8-6FC8-442A-9407-A8D44D208BE9}" dt="2022-11-27T08:15:32.133" v="6633" actId="478"/>
          <ac:spMkLst>
            <pc:docMk/>
            <pc:sldMk cId="2400157270" sldId="1969"/>
            <ac:spMk id="127" creationId="{6A1F64C3-5987-4DC9-4029-D156DD7BAA7F}"/>
          </ac:spMkLst>
        </pc:spChg>
        <pc:spChg chg="del">
          <ac:chgData name="Mr. PPT" userId="6442ff2356111531" providerId="LiveId" clId="{FED48FE8-6FC8-442A-9407-A8D44D208BE9}" dt="2022-11-27T08:15:32.133" v="6633" actId="478"/>
          <ac:spMkLst>
            <pc:docMk/>
            <pc:sldMk cId="2400157270" sldId="1969"/>
            <ac:spMk id="128" creationId="{D1E82C5E-73AF-C6EA-8836-DB70FF835A45}"/>
          </ac:spMkLst>
        </pc:spChg>
        <pc:spChg chg="del">
          <ac:chgData name="Mr. PPT" userId="6442ff2356111531" providerId="LiveId" clId="{FED48FE8-6FC8-442A-9407-A8D44D208BE9}" dt="2022-11-27T08:15:32.133" v="6633" actId="478"/>
          <ac:spMkLst>
            <pc:docMk/>
            <pc:sldMk cId="2400157270" sldId="1969"/>
            <ac:spMk id="130" creationId="{94C014B2-6E96-3237-58E0-EB281FCC7F1F}"/>
          </ac:spMkLst>
        </pc:spChg>
        <pc:spChg chg="del">
          <ac:chgData name="Mr. PPT" userId="6442ff2356111531" providerId="LiveId" clId="{FED48FE8-6FC8-442A-9407-A8D44D208BE9}" dt="2022-11-27T08:15:32.133" v="6633" actId="478"/>
          <ac:spMkLst>
            <pc:docMk/>
            <pc:sldMk cId="2400157270" sldId="1969"/>
            <ac:spMk id="131" creationId="{C5F565FB-626A-DF5A-DF57-78C2B1DC8790}"/>
          </ac:spMkLst>
        </pc:spChg>
        <pc:grpChg chg="add del mod">
          <ac:chgData name="Mr. PPT" userId="6442ff2356111531" providerId="LiveId" clId="{FED48FE8-6FC8-442A-9407-A8D44D208BE9}" dt="2022-11-27T11:55:06.709" v="6699" actId="165"/>
          <ac:grpSpMkLst>
            <pc:docMk/>
            <pc:sldMk cId="2400157270" sldId="1969"/>
            <ac:grpSpMk id="23" creationId="{0C049B1B-5F23-65EA-851D-11A78E0F4278}"/>
          </ac:grpSpMkLst>
        </pc:grpChg>
        <pc:grpChg chg="add del mod">
          <ac:chgData name="Mr. PPT" userId="6442ff2356111531" providerId="LiveId" clId="{FED48FE8-6FC8-442A-9407-A8D44D208BE9}" dt="2022-11-27T11:55:25.016" v="6708" actId="165"/>
          <ac:grpSpMkLst>
            <pc:docMk/>
            <pc:sldMk cId="2400157270" sldId="1969"/>
            <ac:grpSpMk id="24" creationId="{3248AFFF-E164-3326-CDBB-501013FF0A8A}"/>
          </ac:grpSpMkLst>
        </pc:grpChg>
        <pc:grpChg chg="add mod">
          <ac:chgData name="Mr. PPT" userId="6442ff2356111531" providerId="LiveId" clId="{FED48FE8-6FC8-442A-9407-A8D44D208BE9}" dt="2022-11-27T11:56:12.459" v="6716" actId="164"/>
          <ac:grpSpMkLst>
            <pc:docMk/>
            <pc:sldMk cId="2400157270" sldId="1969"/>
            <ac:grpSpMk id="25" creationId="{5F5A1C97-D5DC-71FE-A58C-9063C58C6E4E}"/>
          </ac:grpSpMkLst>
        </pc:grpChg>
        <pc:grpChg chg="add mod">
          <ac:chgData name="Mr. PPT" userId="6442ff2356111531" providerId="LiveId" clId="{FED48FE8-6FC8-442A-9407-A8D44D208BE9}" dt="2022-11-27T11:56:28.254" v="6724" actId="12789"/>
          <ac:grpSpMkLst>
            <pc:docMk/>
            <pc:sldMk cId="2400157270" sldId="1969"/>
            <ac:grpSpMk id="26" creationId="{A55A2574-8F93-33C0-5788-29C8460356D9}"/>
          </ac:grpSpMkLst>
        </pc:grpChg>
        <pc:grpChg chg="add mod">
          <ac:chgData name="Mr. PPT" userId="6442ff2356111531" providerId="LiveId" clId="{FED48FE8-6FC8-442A-9407-A8D44D208BE9}" dt="2022-11-27T11:56:26.326" v="6722" actId="12789"/>
          <ac:grpSpMkLst>
            <pc:docMk/>
            <pc:sldMk cId="2400157270" sldId="1969"/>
            <ac:grpSpMk id="29" creationId="{B929D29D-E1B5-4239-265B-3C9E9C54C30D}"/>
          </ac:grpSpMkLst>
        </pc:grpChg>
        <pc:grpChg chg="del">
          <ac:chgData name="Mr. PPT" userId="6442ff2356111531" providerId="LiveId" clId="{FED48FE8-6FC8-442A-9407-A8D44D208BE9}" dt="2022-11-27T08:15:32.133" v="6633" actId="478"/>
          <ac:grpSpMkLst>
            <pc:docMk/>
            <pc:sldMk cId="2400157270" sldId="1969"/>
            <ac:grpSpMk id="135" creationId="{52C22CC5-DC36-29E0-630F-4A0ADEC6C7BF}"/>
          </ac:grpSpMkLst>
        </pc:grpChg>
        <pc:grpChg chg="del">
          <ac:chgData name="Mr. PPT" userId="6442ff2356111531" providerId="LiveId" clId="{FED48FE8-6FC8-442A-9407-A8D44D208BE9}" dt="2022-11-27T08:15:32.133" v="6633" actId="478"/>
          <ac:grpSpMkLst>
            <pc:docMk/>
            <pc:sldMk cId="2400157270" sldId="1969"/>
            <ac:grpSpMk id="154" creationId="{50594D37-4E4D-64BC-48E2-9B2BF77457B9}"/>
          </ac:grpSpMkLst>
        </pc:grpChg>
        <pc:grpChg chg="del">
          <ac:chgData name="Mr. PPT" userId="6442ff2356111531" providerId="LiveId" clId="{FED48FE8-6FC8-442A-9407-A8D44D208BE9}" dt="2022-11-27T08:15:32.133" v="6633" actId="478"/>
          <ac:grpSpMkLst>
            <pc:docMk/>
            <pc:sldMk cId="2400157270" sldId="1969"/>
            <ac:grpSpMk id="159" creationId="{233827A5-8259-15CC-D39B-C56ED7708033}"/>
          </ac:grpSpMkLst>
        </pc:grpChg>
        <pc:grpChg chg="del">
          <ac:chgData name="Mr. PPT" userId="6442ff2356111531" providerId="LiveId" clId="{FED48FE8-6FC8-442A-9407-A8D44D208BE9}" dt="2022-11-27T08:15:32.133" v="6633" actId="478"/>
          <ac:grpSpMkLst>
            <pc:docMk/>
            <pc:sldMk cId="2400157270" sldId="1969"/>
            <ac:grpSpMk id="164" creationId="{DC878E72-11F5-DF34-7C09-3C198A144FE7}"/>
          </ac:grpSpMkLst>
        </pc:grpChg>
        <pc:grpChg chg="del">
          <ac:chgData name="Mr. PPT" userId="6442ff2356111531" providerId="LiveId" clId="{FED48FE8-6FC8-442A-9407-A8D44D208BE9}" dt="2022-11-27T08:15:32.133" v="6633" actId="478"/>
          <ac:grpSpMkLst>
            <pc:docMk/>
            <pc:sldMk cId="2400157270" sldId="1969"/>
            <ac:grpSpMk id="169" creationId="{F54CFB8B-BE19-FCBF-2BC8-2747044F3C58}"/>
          </ac:grpSpMkLst>
        </pc:grpChg>
        <pc:grpChg chg="del">
          <ac:chgData name="Mr. PPT" userId="6442ff2356111531" providerId="LiveId" clId="{FED48FE8-6FC8-442A-9407-A8D44D208BE9}" dt="2022-11-27T08:15:32.133" v="6633" actId="478"/>
          <ac:grpSpMkLst>
            <pc:docMk/>
            <pc:sldMk cId="2400157270" sldId="1969"/>
            <ac:grpSpMk id="174" creationId="{9C24539A-93DE-C9E3-9E73-1152194C2821}"/>
          </ac:grpSpMkLst>
        </pc:grpChg>
        <pc:picChg chg="add mod">
          <ac:chgData name="Mr. PPT" userId="6442ff2356111531" providerId="LiveId" clId="{FED48FE8-6FC8-442A-9407-A8D44D208BE9}" dt="2022-11-27T11:56:50.285" v="6727" actId="571"/>
          <ac:picMkLst>
            <pc:docMk/>
            <pc:sldMk cId="2400157270" sldId="1969"/>
            <ac:picMk id="32" creationId="{4260A2C0-DB2B-1D30-6416-CF306D23A437}"/>
          </ac:picMkLst>
        </pc:picChg>
        <pc:picChg chg="del">
          <ac:chgData name="Mr. PPT" userId="6442ff2356111531" providerId="LiveId" clId="{FED48FE8-6FC8-442A-9407-A8D44D208BE9}" dt="2022-11-27T08:15:32.133" v="6633" actId="478"/>
          <ac:picMkLst>
            <pc:docMk/>
            <pc:sldMk cId="2400157270" sldId="1969"/>
            <ac:picMk id="123" creationId="{10B5FC3E-75ED-6A5A-AB72-944BEBCD8666}"/>
          </ac:picMkLst>
        </pc:picChg>
        <pc:picChg chg="del">
          <ac:chgData name="Mr. PPT" userId="6442ff2356111531" providerId="LiveId" clId="{FED48FE8-6FC8-442A-9407-A8D44D208BE9}" dt="2022-11-27T08:15:32.133" v="6633" actId="478"/>
          <ac:picMkLst>
            <pc:docMk/>
            <pc:sldMk cId="2400157270" sldId="1969"/>
            <ac:picMk id="126" creationId="{0D143F99-CCF2-0FD7-977E-C3F0CB2BB4FE}"/>
          </ac:picMkLst>
        </pc:picChg>
        <pc:picChg chg="del">
          <ac:chgData name="Mr. PPT" userId="6442ff2356111531" providerId="LiveId" clId="{FED48FE8-6FC8-442A-9407-A8D44D208BE9}" dt="2022-11-27T08:15:32.133" v="6633" actId="478"/>
          <ac:picMkLst>
            <pc:docMk/>
            <pc:sldMk cId="2400157270" sldId="1969"/>
            <ac:picMk id="129" creationId="{42206DBD-85BD-BBC0-C398-73B8AFAB5E79}"/>
          </ac:picMkLst>
        </pc:picChg>
        <pc:picChg chg="del">
          <ac:chgData name="Mr. PPT" userId="6442ff2356111531" providerId="LiveId" clId="{FED48FE8-6FC8-442A-9407-A8D44D208BE9}" dt="2022-11-27T08:15:32.133" v="6633" actId="478"/>
          <ac:picMkLst>
            <pc:docMk/>
            <pc:sldMk cId="2400157270" sldId="1969"/>
            <ac:picMk id="151" creationId="{0D4D988F-8928-BBA0-3CF9-4FF5DF1A0193}"/>
          </ac:picMkLst>
        </pc:picChg>
        <pc:picChg chg="del">
          <ac:chgData name="Mr. PPT" userId="6442ff2356111531" providerId="LiveId" clId="{FED48FE8-6FC8-442A-9407-A8D44D208BE9}" dt="2022-11-27T08:15:32.133" v="6633" actId="478"/>
          <ac:picMkLst>
            <pc:docMk/>
            <pc:sldMk cId="2400157270" sldId="1969"/>
            <ac:picMk id="155" creationId="{9C07A806-34E0-36C4-4DE9-771A047B63A3}"/>
          </ac:picMkLst>
        </pc:picChg>
        <pc:picChg chg="del">
          <ac:chgData name="Mr. PPT" userId="6442ff2356111531" providerId="LiveId" clId="{FED48FE8-6FC8-442A-9407-A8D44D208BE9}" dt="2022-11-27T08:15:32.133" v="6633" actId="478"/>
          <ac:picMkLst>
            <pc:docMk/>
            <pc:sldMk cId="2400157270" sldId="1969"/>
            <ac:picMk id="160" creationId="{B429FEC4-BE5B-D540-E3D4-2D26620376EE}"/>
          </ac:picMkLst>
        </pc:picChg>
        <pc:picChg chg="del">
          <ac:chgData name="Mr. PPT" userId="6442ff2356111531" providerId="LiveId" clId="{FED48FE8-6FC8-442A-9407-A8D44D208BE9}" dt="2022-11-27T08:15:32.133" v="6633" actId="478"/>
          <ac:picMkLst>
            <pc:docMk/>
            <pc:sldMk cId="2400157270" sldId="1969"/>
            <ac:picMk id="165" creationId="{263ECE3E-75D0-B7CC-5863-9F7333AF72C4}"/>
          </ac:picMkLst>
        </pc:picChg>
        <pc:picChg chg="del">
          <ac:chgData name="Mr. PPT" userId="6442ff2356111531" providerId="LiveId" clId="{FED48FE8-6FC8-442A-9407-A8D44D208BE9}" dt="2022-11-27T08:15:32.133" v="6633" actId="478"/>
          <ac:picMkLst>
            <pc:docMk/>
            <pc:sldMk cId="2400157270" sldId="1969"/>
            <ac:picMk id="170" creationId="{786BEEA0-D4DE-E10B-98B5-F853A913653F}"/>
          </ac:picMkLst>
        </pc:picChg>
        <pc:picChg chg="del">
          <ac:chgData name="Mr. PPT" userId="6442ff2356111531" providerId="LiveId" clId="{FED48FE8-6FC8-442A-9407-A8D44D208BE9}" dt="2022-11-27T08:15:32.133" v="6633" actId="478"/>
          <ac:picMkLst>
            <pc:docMk/>
            <pc:sldMk cId="2400157270" sldId="1969"/>
            <ac:picMk id="175" creationId="{CE41E274-44F7-03D1-2A9E-A2D5641C1C03}"/>
          </ac:picMkLst>
        </pc:picChg>
        <pc:picChg chg="mod">
          <ac:chgData name="Mr. PPT" userId="6442ff2356111531" providerId="LiveId" clId="{FED48FE8-6FC8-442A-9407-A8D44D208BE9}" dt="2022-11-27T11:57:04.269" v="6730" actId="12789"/>
          <ac:picMkLst>
            <pc:docMk/>
            <pc:sldMk cId="2400157270" sldId="1969"/>
            <ac:picMk id="182" creationId="{66639A25-FDA7-AFC5-BD1A-EA4CAED77FC1}"/>
          </ac:picMkLst>
        </pc:picChg>
      </pc:sldChg>
      <pc:sldChg chg="addSp delSp modSp add mod">
        <pc:chgData name="Mr. PPT" userId="6442ff2356111531" providerId="LiveId" clId="{FED48FE8-6FC8-442A-9407-A8D44D208BE9}" dt="2022-11-27T12:07:22.256" v="6941" actId="20577"/>
        <pc:sldMkLst>
          <pc:docMk/>
          <pc:sldMk cId="477040929" sldId="1970"/>
        </pc:sldMkLst>
        <pc:spChg chg="del">
          <ac:chgData name="Mr. PPT" userId="6442ff2356111531" providerId="LiveId" clId="{FED48FE8-6FC8-442A-9407-A8D44D208BE9}" dt="2022-11-27T11:58:04.771" v="6735" actId="478"/>
          <ac:spMkLst>
            <pc:docMk/>
            <pc:sldMk cId="477040929" sldId="1970"/>
            <ac:spMk id="6" creationId="{BF9BE869-2150-313B-644F-7DFE5B24986D}"/>
          </ac:spMkLst>
        </pc:spChg>
        <pc:spChg chg="del">
          <ac:chgData name="Mr. PPT" userId="6442ff2356111531" providerId="LiveId" clId="{FED48FE8-6FC8-442A-9407-A8D44D208BE9}" dt="2022-11-27T11:58:04.771" v="6735" actId="478"/>
          <ac:spMkLst>
            <pc:docMk/>
            <pc:sldMk cId="477040929" sldId="1970"/>
            <ac:spMk id="8" creationId="{64411D3C-4632-A9B0-4045-BDC7FBBECAC5}"/>
          </ac:spMkLst>
        </pc:spChg>
        <pc:spChg chg="del">
          <ac:chgData name="Mr. PPT" userId="6442ff2356111531" providerId="LiveId" clId="{FED48FE8-6FC8-442A-9407-A8D44D208BE9}" dt="2022-11-27T11:58:04.771" v="6735" actId="478"/>
          <ac:spMkLst>
            <pc:docMk/>
            <pc:sldMk cId="477040929" sldId="1970"/>
            <ac:spMk id="9" creationId="{9950978B-A0CC-9930-8E50-74B9400FEC1B}"/>
          </ac:spMkLst>
        </pc:spChg>
        <pc:spChg chg="del">
          <ac:chgData name="Mr. PPT" userId="6442ff2356111531" providerId="LiveId" clId="{FED48FE8-6FC8-442A-9407-A8D44D208BE9}" dt="2022-11-27T11:58:04.771" v="6735" actId="478"/>
          <ac:spMkLst>
            <pc:docMk/>
            <pc:sldMk cId="477040929" sldId="1970"/>
            <ac:spMk id="10" creationId="{7C4E1572-5EBA-DA2F-6FAF-8B0BCC22483C}"/>
          </ac:spMkLst>
        </pc:spChg>
        <pc:spChg chg="add mod topLvl">
          <ac:chgData name="Mr. PPT" userId="6442ff2356111531" providerId="LiveId" clId="{FED48FE8-6FC8-442A-9407-A8D44D208BE9}" dt="2022-11-27T12:05:31.428" v="6883" actId="12788"/>
          <ac:spMkLst>
            <pc:docMk/>
            <pc:sldMk cId="477040929" sldId="1970"/>
            <ac:spMk id="11" creationId="{FDE2504C-31DD-B626-DCE5-8C8C155F16DC}"/>
          </ac:spMkLst>
        </pc:spChg>
        <pc:spChg chg="add mod topLvl">
          <ac:chgData name="Mr. PPT" userId="6442ff2356111531" providerId="LiveId" clId="{FED48FE8-6FC8-442A-9407-A8D44D208BE9}" dt="2022-11-27T12:05:26.940" v="6880" actId="12788"/>
          <ac:spMkLst>
            <pc:docMk/>
            <pc:sldMk cId="477040929" sldId="1970"/>
            <ac:spMk id="12" creationId="{990E0ED4-3211-021E-DA1F-5BFEA0C3735D}"/>
          </ac:spMkLst>
        </pc:spChg>
        <pc:spChg chg="add mod topLvl">
          <ac:chgData name="Mr. PPT" userId="6442ff2356111531" providerId="LiveId" clId="{FED48FE8-6FC8-442A-9407-A8D44D208BE9}" dt="2022-11-27T12:05:23.270" v="6878" actId="12788"/>
          <ac:spMkLst>
            <pc:docMk/>
            <pc:sldMk cId="477040929" sldId="1970"/>
            <ac:spMk id="13" creationId="{CC17C792-4225-010D-6000-3FE8A8E5D351}"/>
          </ac:spMkLst>
        </pc:spChg>
        <pc:spChg chg="add mod topLvl">
          <ac:chgData name="Mr. PPT" userId="6442ff2356111531" providerId="LiveId" clId="{FED48FE8-6FC8-442A-9407-A8D44D208BE9}" dt="2022-11-27T12:05:20.046" v="6876" actId="12788"/>
          <ac:spMkLst>
            <pc:docMk/>
            <pc:sldMk cId="477040929" sldId="1970"/>
            <ac:spMk id="14" creationId="{25F8813F-5F32-E18E-9AA2-C033448018B7}"/>
          </ac:spMkLst>
        </pc:spChg>
        <pc:spChg chg="add del mod topLvl">
          <ac:chgData name="Mr. PPT" userId="6442ff2356111531" providerId="LiveId" clId="{FED48FE8-6FC8-442A-9407-A8D44D208BE9}" dt="2022-11-27T11:59:12.305" v="6747" actId="478"/>
          <ac:spMkLst>
            <pc:docMk/>
            <pc:sldMk cId="477040929" sldId="1970"/>
            <ac:spMk id="15" creationId="{442551D7-BBFD-ED20-1C97-2D24AA989AF2}"/>
          </ac:spMkLst>
        </pc:spChg>
        <pc:spChg chg="add del mod topLvl">
          <ac:chgData name="Mr. PPT" userId="6442ff2356111531" providerId="LiveId" clId="{FED48FE8-6FC8-442A-9407-A8D44D208BE9}" dt="2022-11-27T11:59:12.305" v="6747" actId="478"/>
          <ac:spMkLst>
            <pc:docMk/>
            <pc:sldMk cId="477040929" sldId="1970"/>
            <ac:spMk id="16" creationId="{D43260B7-FAB4-110E-DCE3-1EC1CC75A6A8}"/>
          </ac:spMkLst>
        </pc:spChg>
        <pc:spChg chg="add del mod topLvl">
          <ac:chgData name="Mr. PPT" userId="6442ff2356111531" providerId="LiveId" clId="{FED48FE8-6FC8-442A-9407-A8D44D208BE9}" dt="2022-11-27T11:59:12.305" v="6747" actId="478"/>
          <ac:spMkLst>
            <pc:docMk/>
            <pc:sldMk cId="477040929" sldId="1970"/>
            <ac:spMk id="17" creationId="{53FB4376-F979-4B24-8BA9-487B9E36831A}"/>
          </ac:spMkLst>
        </pc:spChg>
        <pc:spChg chg="del mod">
          <ac:chgData name="Mr. PPT" userId="6442ff2356111531" providerId="LiveId" clId="{FED48FE8-6FC8-442A-9407-A8D44D208BE9}" dt="2022-11-27T12:03:51.657" v="6839" actId="478"/>
          <ac:spMkLst>
            <pc:docMk/>
            <pc:sldMk cId="477040929" sldId="1970"/>
            <ac:spMk id="18" creationId="{D14CF58C-AA04-2BC3-C318-1F1370BC2373}"/>
          </ac:spMkLst>
        </pc:spChg>
        <pc:spChg chg="del mod">
          <ac:chgData name="Mr. PPT" userId="6442ff2356111531" providerId="LiveId" clId="{FED48FE8-6FC8-442A-9407-A8D44D208BE9}" dt="2022-11-27T12:03:51.657" v="6839" actId="478"/>
          <ac:spMkLst>
            <pc:docMk/>
            <pc:sldMk cId="477040929" sldId="1970"/>
            <ac:spMk id="19" creationId="{086ABF1A-00C6-B068-1D37-5B6447D6F8EA}"/>
          </ac:spMkLst>
        </pc:spChg>
        <pc:spChg chg="del">
          <ac:chgData name="Mr. PPT" userId="6442ff2356111531" providerId="LiveId" clId="{FED48FE8-6FC8-442A-9407-A8D44D208BE9}" dt="2022-11-27T11:58:02.500" v="6734" actId="478"/>
          <ac:spMkLst>
            <pc:docMk/>
            <pc:sldMk cId="477040929" sldId="1970"/>
            <ac:spMk id="20" creationId="{93910250-E0CE-EE8D-0644-F0B7D11D040F}"/>
          </ac:spMkLst>
        </pc:spChg>
        <pc:spChg chg="add del mod topLvl">
          <ac:chgData name="Mr. PPT" userId="6442ff2356111531" providerId="LiveId" clId="{FED48FE8-6FC8-442A-9407-A8D44D208BE9}" dt="2022-11-27T11:59:12.305" v="6747" actId="478"/>
          <ac:spMkLst>
            <pc:docMk/>
            <pc:sldMk cId="477040929" sldId="1970"/>
            <ac:spMk id="23" creationId="{6ABE4419-5480-8437-A606-6434E21BF2D5}"/>
          </ac:spMkLst>
        </pc:spChg>
        <pc:spChg chg="add del mod topLvl">
          <ac:chgData name="Mr. PPT" userId="6442ff2356111531" providerId="LiveId" clId="{FED48FE8-6FC8-442A-9407-A8D44D208BE9}" dt="2022-11-27T11:59:53.497" v="6761" actId="478"/>
          <ac:spMkLst>
            <pc:docMk/>
            <pc:sldMk cId="477040929" sldId="1970"/>
            <ac:spMk id="24" creationId="{4B1B75FE-1DC8-2A1B-7736-69E8DC46F230}"/>
          </ac:spMkLst>
        </pc:spChg>
        <pc:spChg chg="add del mod topLvl">
          <ac:chgData name="Mr. PPT" userId="6442ff2356111531" providerId="LiveId" clId="{FED48FE8-6FC8-442A-9407-A8D44D208BE9}" dt="2022-11-27T11:59:12.305" v="6747" actId="478"/>
          <ac:spMkLst>
            <pc:docMk/>
            <pc:sldMk cId="477040929" sldId="1970"/>
            <ac:spMk id="33" creationId="{9E695E7B-5FC4-73DF-D0F3-8EDF56F15164}"/>
          </ac:spMkLst>
        </pc:spChg>
        <pc:spChg chg="add del mod topLvl">
          <ac:chgData name="Mr. PPT" userId="6442ff2356111531" providerId="LiveId" clId="{FED48FE8-6FC8-442A-9407-A8D44D208BE9}" dt="2022-11-27T11:59:12.305" v="6747" actId="478"/>
          <ac:spMkLst>
            <pc:docMk/>
            <pc:sldMk cId="477040929" sldId="1970"/>
            <ac:spMk id="34" creationId="{627A985A-ED09-DE9D-FC0F-FD523C7658C7}"/>
          </ac:spMkLst>
        </pc:spChg>
        <pc:spChg chg="add del mod topLvl">
          <ac:chgData name="Mr. PPT" userId="6442ff2356111531" providerId="LiveId" clId="{FED48FE8-6FC8-442A-9407-A8D44D208BE9}" dt="2022-11-27T11:59:28.291" v="6752" actId="478"/>
          <ac:spMkLst>
            <pc:docMk/>
            <pc:sldMk cId="477040929" sldId="1970"/>
            <ac:spMk id="35" creationId="{4169CB31-85E9-C238-101A-BA34E9A9B66D}"/>
          </ac:spMkLst>
        </pc:spChg>
        <pc:spChg chg="add del mod topLvl">
          <ac:chgData name="Mr. PPT" userId="6442ff2356111531" providerId="LiveId" clId="{FED48FE8-6FC8-442A-9407-A8D44D208BE9}" dt="2022-11-27T11:59:14.832" v="6748" actId="478"/>
          <ac:spMkLst>
            <pc:docMk/>
            <pc:sldMk cId="477040929" sldId="1970"/>
            <ac:spMk id="36" creationId="{78E3620E-74E8-426C-4D77-156E85BDD862}"/>
          </ac:spMkLst>
        </pc:spChg>
        <pc:spChg chg="add del mod topLvl">
          <ac:chgData name="Mr. PPT" userId="6442ff2356111531" providerId="LiveId" clId="{FED48FE8-6FC8-442A-9407-A8D44D208BE9}" dt="2022-11-27T11:59:14.832" v="6748" actId="478"/>
          <ac:spMkLst>
            <pc:docMk/>
            <pc:sldMk cId="477040929" sldId="1970"/>
            <ac:spMk id="37" creationId="{5489EBC2-96A9-720C-871F-4D4FCC0D1171}"/>
          </ac:spMkLst>
        </pc:spChg>
        <pc:spChg chg="add del mod topLvl">
          <ac:chgData name="Mr. PPT" userId="6442ff2356111531" providerId="LiveId" clId="{FED48FE8-6FC8-442A-9407-A8D44D208BE9}" dt="2022-11-27T12:00:02.323" v="6763" actId="478"/>
          <ac:spMkLst>
            <pc:docMk/>
            <pc:sldMk cId="477040929" sldId="1970"/>
            <ac:spMk id="38" creationId="{4C10E91F-11A6-78AA-0082-605BB3543187}"/>
          </ac:spMkLst>
        </pc:spChg>
        <pc:spChg chg="add del mod topLvl">
          <ac:chgData name="Mr. PPT" userId="6442ff2356111531" providerId="LiveId" clId="{FED48FE8-6FC8-442A-9407-A8D44D208BE9}" dt="2022-11-27T11:59:17.399" v="6749" actId="478"/>
          <ac:spMkLst>
            <pc:docMk/>
            <pc:sldMk cId="477040929" sldId="1970"/>
            <ac:spMk id="39" creationId="{A1BAD006-A245-C296-D697-1F3C485983C7}"/>
          </ac:spMkLst>
        </pc:spChg>
        <pc:spChg chg="add del mod topLvl">
          <ac:chgData name="Mr. PPT" userId="6442ff2356111531" providerId="LiveId" clId="{FED48FE8-6FC8-442A-9407-A8D44D208BE9}" dt="2022-11-27T11:59:17.399" v="6749" actId="478"/>
          <ac:spMkLst>
            <pc:docMk/>
            <pc:sldMk cId="477040929" sldId="1970"/>
            <ac:spMk id="40" creationId="{E2FA4DD2-7D64-9856-79C4-F178AF506AF1}"/>
          </ac:spMkLst>
        </pc:spChg>
        <pc:spChg chg="add del mod topLvl">
          <ac:chgData name="Mr. PPT" userId="6442ff2356111531" providerId="LiveId" clId="{FED48FE8-6FC8-442A-9407-A8D44D208BE9}" dt="2022-11-27T11:59:17.399" v="6749" actId="478"/>
          <ac:spMkLst>
            <pc:docMk/>
            <pc:sldMk cId="477040929" sldId="1970"/>
            <ac:spMk id="42" creationId="{835AE2C2-012E-8708-E571-18FECAEE4EE4}"/>
          </ac:spMkLst>
        </pc:spChg>
        <pc:spChg chg="add del mod topLvl">
          <ac:chgData name="Mr. PPT" userId="6442ff2356111531" providerId="LiveId" clId="{FED48FE8-6FC8-442A-9407-A8D44D208BE9}" dt="2022-11-27T11:59:21.296" v="6750" actId="478"/>
          <ac:spMkLst>
            <pc:docMk/>
            <pc:sldMk cId="477040929" sldId="1970"/>
            <ac:spMk id="43" creationId="{DC1EBDF8-4DBE-8E1B-73E3-39D4572091CA}"/>
          </ac:spMkLst>
        </pc:spChg>
        <pc:spChg chg="add del mod topLvl">
          <ac:chgData name="Mr. PPT" userId="6442ff2356111531" providerId="LiveId" clId="{FED48FE8-6FC8-442A-9407-A8D44D208BE9}" dt="2022-11-27T11:59:21.296" v="6750" actId="478"/>
          <ac:spMkLst>
            <pc:docMk/>
            <pc:sldMk cId="477040929" sldId="1970"/>
            <ac:spMk id="44" creationId="{0288F22E-E0DE-B027-86F5-0E3FAE651B9B}"/>
          </ac:spMkLst>
        </pc:spChg>
        <pc:spChg chg="add del mod topLvl">
          <ac:chgData name="Mr. PPT" userId="6442ff2356111531" providerId="LiveId" clId="{FED48FE8-6FC8-442A-9407-A8D44D208BE9}" dt="2022-11-27T11:59:22.629" v="6751" actId="478"/>
          <ac:spMkLst>
            <pc:docMk/>
            <pc:sldMk cId="477040929" sldId="1970"/>
            <ac:spMk id="45" creationId="{D440508C-2EFD-BA9B-3E7B-0B862DE9A932}"/>
          </ac:spMkLst>
        </pc:spChg>
        <pc:spChg chg="add mod">
          <ac:chgData name="Mr. PPT" userId="6442ff2356111531" providerId="LiveId" clId="{FED48FE8-6FC8-442A-9407-A8D44D208BE9}" dt="2022-11-27T12:04:50.928" v="6867" actId="1035"/>
          <ac:spMkLst>
            <pc:docMk/>
            <pc:sldMk cId="477040929" sldId="1970"/>
            <ac:spMk id="47" creationId="{5DAEB8AE-4ED7-2FBC-EAA8-DE54A3BA30DF}"/>
          </ac:spMkLst>
        </pc:spChg>
        <pc:spChg chg="add mod">
          <ac:chgData name="Mr. PPT" userId="6442ff2356111531" providerId="LiveId" clId="{FED48FE8-6FC8-442A-9407-A8D44D208BE9}" dt="2022-11-27T12:04:50.928" v="6867" actId="1035"/>
          <ac:spMkLst>
            <pc:docMk/>
            <pc:sldMk cId="477040929" sldId="1970"/>
            <ac:spMk id="48" creationId="{79BDE4CD-21F6-FC02-229D-8F5D2AA1016E}"/>
          </ac:spMkLst>
        </pc:spChg>
        <pc:spChg chg="add mod">
          <ac:chgData name="Mr. PPT" userId="6442ff2356111531" providerId="LiveId" clId="{FED48FE8-6FC8-442A-9407-A8D44D208BE9}" dt="2022-11-27T12:04:50.928" v="6867" actId="1035"/>
          <ac:spMkLst>
            <pc:docMk/>
            <pc:sldMk cId="477040929" sldId="1970"/>
            <ac:spMk id="49" creationId="{0C828384-4F3B-0287-AFF1-24F1C8E2ECE6}"/>
          </ac:spMkLst>
        </pc:spChg>
        <pc:spChg chg="add mod">
          <ac:chgData name="Mr. PPT" userId="6442ff2356111531" providerId="LiveId" clId="{FED48FE8-6FC8-442A-9407-A8D44D208BE9}" dt="2022-11-27T12:04:50.928" v="6867" actId="1035"/>
          <ac:spMkLst>
            <pc:docMk/>
            <pc:sldMk cId="477040929" sldId="1970"/>
            <ac:spMk id="50" creationId="{18C4CEED-E69E-D25A-4179-380D4A8B2BE8}"/>
          </ac:spMkLst>
        </pc:spChg>
        <pc:spChg chg="add mod">
          <ac:chgData name="Mr. PPT" userId="6442ff2356111531" providerId="LiveId" clId="{FED48FE8-6FC8-442A-9407-A8D44D208BE9}" dt="2022-11-27T12:07:02.472" v="6901" actId="555"/>
          <ac:spMkLst>
            <pc:docMk/>
            <pc:sldMk cId="477040929" sldId="1970"/>
            <ac:spMk id="51" creationId="{D89539A6-B08B-9804-94C7-AF0D49E76A8B}"/>
          </ac:spMkLst>
        </pc:spChg>
        <pc:spChg chg="add mod">
          <ac:chgData name="Mr. PPT" userId="6442ff2356111531" providerId="LiveId" clId="{FED48FE8-6FC8-442A-9407-A8D44D208BE9}" dt="2022-11-27T12:06:59.878" v="6900" actId="555"/>
          <ac:spMkLst>
            <pc:docMk/>
            <pc:sldMk cId="477040929" sldId="1970"/>
            <ac:spMk id="53" creationId="{BE04E105-C1E6-6EE2-1722-65D9858FEC19}"/>
          </ac:spMkLst>
        </pc:spChg>
        <pc:spChg chg="add mod">
          <ac:chgData name="Mr. PPT" userId="6442ff2356111531" providerId="LiveId" clId="{FED48FE8-6FC8-442A-9407-A8D44D208BE9}" dt="2022-11-27T12:06:57.853" v="6899" actId="555"/>
          <ac:spMkLst>
            <pc:docMk/>
            <pc:sldMk cId="477040929" sldId="1970"/>
            <ac:spMk id="54" creationId="{77298BD1-88A1-0CA0-3434-62494A946484}"/>
          </ac:spMkLst>
        </pc:spChg>
        <pc:spChg chg="add mod">
          <ac:chgData name="Mr. PPT" userId="6442ff2356111531" providerId="LiveId" clId="{FED48FE8-6FC8-442A-9407-A8D44D208BE9}" dt="2022-11-27T12:06:55.239" v="6898" actId="555"/>
          <ac:spMkLst>
            <pc:docMk/>
            <pc:sldMk cId="477040929" sldId="1970"/>
            <ac:spMk id="55" creationId="{8495B9C6-D75B-F922-6767-B9A1CAF347DA}"/>
          </ac:spMkLst>
        </pc:spChg>
        <pc:spChg chg="add mod">
          <ac:chgData name="Mr. PPT" userId="6442ff2356111531" providerId="LiveId" clId="{FED48FE8-6FC8-442A-9407-A8D44D208BE9}" dt="2022-11-27T12:07:11.888" v="6933" actId="1035"/>
          <ac:spMkLst>
            <pc:docMk/>
            <pc:sldMk cId="477040929" sldId="1970"/>
            <ac:spMk id="56" creationId="{0FBC660F-C9A0-3653-DB76-AD662CE3771F}"/>
          </ac:spMkLst>
        </pc:spChg>
        <pc:spChg chg="add mod">
          <ac:chgData name="Mr. PPT" userId="6442ff2356111531" providerId="LiveId" clId="{FED48FE8-6FC8-442A-9407-A8D44D208BE9}" dt="2022-11-27T12:07:15.624" v="6935" actId="20577"/>
          <ac:spMkLst>
            <pc:docMk/>
            <pc:sldMk cId="477040929" sldId="1970"/>
            <ac:spMk id="57" creationId="{04F705A1-2791-667B-DFBF-84263AA9ABCA}"/>
          </ac:spMkLst>
        </pc:spChg>
        <pc:spChg chg="add mod">
          <ac:chgData name="Mr. PPT" userId="6442ff2356111531" providerId="LiveId" clId="{FED48FE8-6FC8-442A-9407-A8D44D208BE9}" dt="2022-11-27T12:07:18.584" v="6937" actId="20577"/>
          <ac:spMkLst>
            <pc:docMk/>
            <pc:sldMk cId="477040929" sldId="1970"/>
            <ac:spMk id="58" creationId="{C0E14702-C610-1F19-109E-11FA28B6488B}"/>
          </ac:spMkLst>
        </pc:spChg>
        <pc:spChg chg="add mod">
          <ac:chgData name="Mr. PPT" userId="6442ff2356111531" providerId="LiveId" clId="{FED48FE8-6FC8-442A-9407-A8D44D208BE9}" dt="2022-11-27T12:07:22.256" v="6941" actId="20577"/>
          <ac:spMkLst>
            <pc:docMk/>
            <pc:sldMk cId="477040929" sldId="1970"/>
            <ac:spMk id="59" creationId="{22712A47-C4EC-FABA-FBCD-3E43B8F5B55A}"/>
          </ac:spMkLst>
        </pc:spChg>
        <pc:grpChg chg="del">
          <ac:chgData name="Mr. PPT" userId="6442ff2356111531" providerId="LiveId" clId="{FED48FE8-6FC8-442A-9407-A8D44D208BE9}" dt="2022-11-27T11:58:04.771" v="6735" actId="478"/>
          <ac:grpSpMkLst>
            <pc:docMk/>
            <pc:sldMk cId="477040929" sldId="1970"/>
            <ac:grpSpMk id="25" creationId="{5F5A1C97-D5DC-71FE-A58C-9063C58C6E4E}"/>
          </ac:grpSpMkLst>
        </pc:grpChg>
        <pc:grpChg chg="del">
          <ac:chgData name="Mr. PPT" userId="6442ff2356111531" providerId="LiveId" clId="{FED48FE8-6FC8-442A-9407-A8D44D208BE9}" dt="2022-11-27T11:58:04.771" v="6735" actId="478"/>
          <ac:grpSpMkLst>
            <pc:docMk/>
            <pc:sldMk cId="477040929" sldId="1970"/>
            <ac:grpSpMk id="26" creationId="{A55A2574-8F93-33C0-5788-29C8460356D9}"/>
          </ac:grpSpMkLst>
        </pc:grpChg>
        <pc:grpChg chg="del">
          <ac:chgData name="Mr. PPT" userId="6442ff2356111531" providerId="LiveId" clId="{FED48FE8-6FC8-442A-9407-A8D44D208BE9}" dt="2022-11-27T11:58:04.771" v="6735" actId="478"/>
          <ac:grpSpMkLst>
            <pc:docMk/>
            <pc:sldMk cId="477040929" sldId="1970"/>
            <ac:grpSpMk id="29" creationId="{B929D29D-E1B5-4239-265B-3C9E9C54C30D}"/>
          </ac:grpSpMkLst>
        </pc:grpChg>
        <pc:grpChg chg="add del mod">
          <ac:chgData name="Mr. PPT" userId="6442ff2356111531" providerId="LiveId" clId="{FED48FE8-6FC8-442A-9407-A8D44D208BE9}" dt="2022-11-27T11:59:02.652" v="6746" actId="165"/>
          <ac:grpSpMkLst>
            <pc:docMk/>
            <pc:sldMk cId="477040929" sldId="1970"/>
            <ac:grpSpMk id="46" creationId="{25B9A22B-D47F-7D8C-E60E-D88B1404C199}"/>
          </ac:grpSpMkLst>
        </pc:grpChg>
        <pc:grpChg chg="add del mod">
          <ac:chgData name="Mr. PPT" userId="6442ff2356111531" providerId="LiveId" clId="{FED48FE8-6FC8-442A-9407-A8D44D208BE9}" dt="2022-11-27T12:04:07.970" v="6843" actId="165"/>
          <ac:grpSpMkLst>
            <pc:docMk/>
            <pc:sldMk cId="477040929" sldId="1970"/>
            <ac:grpSpMk id="52" creationId="{AD62E332-2E3F-B737-C4D8-8DF80098A9D3}"/>
          </ac:grpSpMkLst>
        </pc:grpChg>
        <pc:picChg chg="del">
          <ac:chgData name="Mr. PPT" userId="6442ff2356111531" providerId="LiveId" clId="{FED48FE8-6FC8-442A-9407-A8D44D208BE9}" dt="2022-11-27T11:58:04.771" v="6735" actId="478"/>
          <ac:picMkLst>
            <pc:docMk/>
            <pc:sldMk cId="477040929" sldId="1970"/>
            <ac:picMk id="182" creationId="{66639A25-FDA7-AFC5-BD1A-EA4CAED77FC1}"/>
          </ac:picMkLst>
        </pc:picChg>
      </pc:sldChg>
      <pc:sldMasterChg chg="add del addSldLayout delSldLayout">
        <pc:chgData name="Mr. PPT" userId="6442ff2356111531" providerId="LiveId" clId="{FED48FE8-6FC8-442A-9407-A8D44D208BE9}" dt="2022-11-25T06:59:08.036" v="5712" actId="47"/>
        <pc:sldMasterMkLst>
          <pc:docMk/>
          <pc:sldMasterMk cId="2190216320" sldId="2147483660"/>
        </pc:sldMasterMkLst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3285326765" sldId="2147483661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986023544" sldId="2147483662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3066842115" sldId="2147483663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3926553185" sldId="2147483664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485804271" sldId="2147483665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3827477602" sldId="2147483666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2460298251" sldId="2147483667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2240810520" sldId="2147483668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1755932834" sldId="2147483669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1724252241" sldId="2147483670"/>
          </pc:sldLayoutMkLst>
        </pc:sldLayoutChg>
        <pc:sldLayoutChg chg="add del">
          <pc:chgData name="Mr. PPT" userId="6442ff2356111531" providerId="LiveId" clId="{FED48FE8-6FC8-442A-9407-A8D44D208BE9}" dt="2022-11-25T06:59:08.036" v="5712" actId="47"/>
          <pc:sldLayoutMkLst>
            <pc:docMk/>
            <pc:sldMasterMk cId="2190216320" sldId="2147483660"/>
            <pc:sldLayoutMk cId="735988653" sldId="2147483671"/>
          </pc:sldLayoutMkLst>
        </pc:sldLayoutChg>
      </pc:sldMasterChg>
      <pc:sldMasterChg chg="add del addSldLayout delSldLayout">
        <pc:chgData name="Mr. PPT" userId="6442ff2356111531" providerId="LiveId" clId="{FED48FE8-6FC8-442A-9407-A8D44D208BE9}" dt="2022-11-25T00:16:01.373" v="1627" actId="47"/>
        <pc:sldMasterMkLst>
          <pc:docMk/>
          <pc:sldMasterMk cId="151659889" sldId="2147483672"/>
        </pc:sldMasterMkLst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626967457" sldId="2147483673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1695306600" sldId="2147483674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3945909034" sldId="2147483675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1461068916" sldId="2147483676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1798972748" sldId="2147483677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1806305028" sldId="2147483678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2876011396" sldId="2147483679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1882997632" sldId="2147483680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4258593307" sldId="2147483681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2009687805" sldId="2147483682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1452175853" sldId="2147483683"/>
          </pc:sldLayoutMkLst>
        </pc:sldLayoutChg>
        <pc:sldLayoutChg chg="add del">
          <pc:chgData name="Mr. PPT" userId="6442ff2356111531" providerId="LiveId" clId="{FED48FE8-6FC8-442A-9407-A8D44D208BE9}" dt="2022-11-25T00:16:01.373" v="1627" actId="47"/>
          <pc:sldLayoutMkLst>
            <pc:docMk/>
            <pc:sldMasterMk cId="151659889" sldId="2147483672"/>
            <pc:sldLayoutMk cId="1220000132" sldId="2147483684"/>
          </pc:sldLayoutMkLst>
        </pc:sldLayoutChg>
      </pc:sldMasterChg>
      <pc:sldMasterChg chg="del addSldLayout delSldLayout">
        <pc:chgData name="Mr. PPT" userId="6442ff2356111531" providerId="LiveId" clId="{FED48FE8-6FC8-442A-9407-A8D44D208BE9}" dt="2022-11-25T03:34:18.331" v="4003" actId="47"/>
        <pc:sldMasterMkLst>
          <pc:docMk/>
          <pc:sldMasterMk cId="3665109196" sldId="2147483685"/>
        </pc:sldMasterMkLst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968081855" sldId="2147483686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4117389352" sldId="2147483687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171099725" sldId="2147483688"/>
          </pc:sldLayoutMkLst>
        </pc:sldLayoutChg>
        <pc:sldLayoutChg chg="add del">
          <pc:chgData name="Mr. PPT" userId="6442ff2356111531" providerId="LiveId" clId="{FED48FE8-6FC8-442A-9407-A8D44D208BE9}" dt="2022-11-25T01:11:54.838" v="2605" actId="47"/>
          <pc:sldLayoutMkLst>
            <pc:docMk/>
            <pc:sldMasterMk cId="3665109196" sldId="2147483685"/>
            <pc:sldLayoutMk cId="2478620825" sldId="2147483690"/>
          </pc:sldLayoutMkLst>
        </pc:sldLayoutChg>
        <pc:sldLayoutChg chg="add del">
          <pc:chgData name="Mr. PPT" userId="6442ff2356111531" providerId="LiveId" clId="{FED48FE8-6FC8-442A-9407-A8D44D208BE9}" dt="2022-11-25T01:55:21.392" v="3249" actId="47"/>
          <pc:sldLayoutMkLst>
            <pc:docMk/>
            <pc:sldMasterMk cId="3665109196" sldId="2147483685"/>
            <pc:sldLayoutMk cId="2042571318" sldId="2147483691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871407685" sldId="2147483692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607995287" sldId="2147483693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029332221" sldId="2147483694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409592127" sldId="2147483695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823015034" sldId="2147483696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279203278" sldId="2147483697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4117724077" sldId="2147483698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467002850" sldId="2147483699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873674915" sldId="2147483700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799626778" sldId="2147483701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4099879590" sldId="2147483702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465350270" sldId="2147483703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793359814" sldId="2147483704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985957288" sldId="2147483705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4292710586" sldId="2147483706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799886018" sldId="2147483707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680708916" sldId="2147483708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4175650061" sldId="2147483709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121482343" sldId="2147483710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518358490" sldId="2147483712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880412631" sldId="2147483713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51766653" sldId="2147483714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453702277" sldId="2147483715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832373555" sldId="2147483716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4085388007" sldId="2147483717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534292589" sldId="2147483718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702586375" sldId="2147483719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384794241" sldId="2147483721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710305172" sldId="2147483722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683975146" sldId="2147483723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947028242" sldId="2147483724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286286658" sldId="2147483725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561849142" sldId="2147483726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413179623" sldId="2147483727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413667261" sldId="2147483728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503037051" sldId="2147483729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712684385" sldId="2147483730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803334236" sldId="2147483731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703888614" sldId="2147483732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068200252" sldId="2147483733"/>
          </pc:sldLayoutMkLst>
        </pc:sldLayoutChg>
        <pc:sldLayoutChg chg="add del">
          <pc:chgData name="Mr. PPT" userId="6442ff2356111531" providerId="LiveId" clId="{FED48FE8-6FC8-442A-9407-A8D44D208BE9}" dt="2022-11-25T01:33:31.765" v="2967" actId="47"/>
          <pc:sldLayoutMkLst>
            <pc:docMk/>
            <pc:sldMasterMk cId="3665109196" sldId="2147483685"/>
            <pc:sldLayoutMk cId="915183971" sldId="2147483734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037227377" sldId="2147483735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77107115" sldId="2147483736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117786035" sldId="2147483737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813151487" sldId="2147483738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2954366674" sldId="2147483739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1486293199" sldId="2147483741"/>
          </pc:sldLayoutMkLst>
        </pc:sldLayoutChg>
        <pc:sldLayoutChg chg="del">
          <pc:chgData name="Mr. PPT" userId="6442ff2356111531" providerId="LiveId" clId="{FED48FE8-6FC8-442A-9407-A8D44D208BE9}" dt="2022-11-25T03:34:18.331" v="4003" actId="47"/>
          <pc:sldLayoutMkLst>
            <pc:docMk/>
            <pc:sldMasterMk cId="3665109196" sldId="2147483685"/>
            <pc:sldLayoutMk cId="3415917840" sldId="2147483742"/>
          </pc:sldLayoutMkLst>
        </pc:sldLayoutChg>
      </pc:sldMasterChg>
      <pc:sldMasterChg chg="delSldLayout">
        <pc:chgData name="Mr. PPT" userId="6442ff2356111531" providerId="LiveId" clId="{FED48FE8-6FC8-442A-9407-A8D44D208BE9}" dt="2022-11-25T04:31:35.194" v="4512" actId="47"/>
        <pc:sldMasterMkLst>
          <pc:docMk/>
          <pc:sldMasterMk cId="25790947" sldId="2147483743"/>
        </pc:sldMasterMkLst>
        <pc:sldLayoutChg chg="del">
          <pc:chgData name="Mr. PPT" userId="6442ff2356111531" providerId="LiveId" clId="{FED48FE8-6FC8-442A-9407-A8D44D208BE9}" dt="2022-11-25T04:31:35.194" v="4512" actId="47"/>
          <pc:sldLayoutMkLst>
            <pc:docMk/>
            <pc:sldMasterMk cId="25790947" sldId="2147483743"/>
            <pc:sldLayoutMk cId="2835283207" sldId="2147483751"/>
          </pc:sldLayoutMkLst>
        </pc:sldLayoutChg>
        <pc:sldLayoutChg chg="del">
          <pc:chgData name="Mr. PPT" userId="6442ff2356111531" providerId="LiveId" clId="{FED48FE8-6FC8-442A-9407-A8D44D208BE9}" dt="2022-11-18T23:59:59.096" v="780" actId="47"/>
          <pc:sldLayoutMkLst>
            <pc:docMk/>
            <pc:sldMasterMk cId="25790947" sldId="2147483743"/>
            <pc:sldLayoutMk cId="29322743" sldId="2147483752"/>
          </pc:sldLayoutMkLst>
        </pc:sldLayoutChg>
      </pc:sldMasterChg>
      <pc:sldMasterChg chg="del delSldLayout">
        <pc:chgData name="Mr. PPT" userId="6442ff2356111531" providerId="LiveId" clId="{FED48FE8-6FC8-442A-9407-A8D44D208BE9}" dt="2022-11-14T08:26:08.046" v="277" actId="47"/>
        <pc:sldMasterMkLst>
          <pc:docMk/>
          <pc:sldMasterMk cId="3795401031" sldId="2147483792"/>
        </pc:sldMasterMkLst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840225371" sldId="2147483793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103049661" sldId="2147483794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451725681" sldId="2147483795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514889333" sldId="2147483796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564908341" sldId="2147483797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888210798" sldId="2147483798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587991556" sldId="2147483799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4043265976" sldId="2147483800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142595736" sldId="2147483801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64404723" sldId="2147483802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873994761" sldId="2147483803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759150856" sldId="2147483804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719465415" sldId="2147483805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1110812329" sldId="2147483806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984685240" sldId="2147483807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953034600" sldId="2147483808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727253776" sldId="2147483809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4018282944" sldId="2147483810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195198322" sldId="2147483811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834827980" sldId="2147483812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987654" sldId="2147483813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697687404" sldId="2147483814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367583223" sldId="2147483815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660302391" sldId="2147483816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611289593" sldId="2147483817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852884163" sldId="2147483818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1775225014" sldId="2147483819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198411204" sldId="2147483820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4291749433" sldId="2147483821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884710049" sldId="2147483822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619620854" sldId="2147483823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048680489" sldId="2147483824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199840971" sldId="2147483825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540350910" sldId="2147483826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1658387256" sldId="2147483827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963487840" sldId="2147483828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4109045644" sldId="2147483829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892195738" sldId="2147483830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520008537" sldId="2147483831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632480310" sldId="2147483832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1805324416" sldId="2147483833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604847945" sldId="2147483834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1526623452" sldId="2147483835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982220420" sldId="2147483836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626424888" sldId="2147483837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792410686" sldId="2147483838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485950021" sldId="2147483839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761290676" sldId="2147483840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993464513" sldId="2147483841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2156782642" sldId="2147483842"/>
          </pc:sldLayoutMkLst>
        </pc:sldLayoutChg>
        <pc:sldLayoutChg chg="del">
          <pc:chgData name="Mr. PPT" userId="6442ff2356111531" providerId="LiveId" clId="{FED48FE8-6FC8-442A-9407-A8D44D208BE9}" dt="2022-11-14T08:26:08.046" v="277" actId="47"/>
          <pc:sldLayoutMkLst>
            <pc:docMk/>
            <pc:sldMasterMk cId="3795401031" sldId="2147483792"/>
            <pc:sldLayoutMk cId="3324074183" sldId="2147483843"/>
          </pc:sldLayoutMkLst>
        </pc:sldLayoutChg>
      </pc:sldMasterChg>
      <pc:sldMasterChg chg="del delSldLayout">
        <pc:chgData name="Mr. PPT" userId="6442ff2356111531" providerId="LiveId" clId="{FED48FE8-6FC8-442A-9407-A8D44D208BE9}" dt="2022-11-25T05:09:56.349" v="4862" actId="47"/>
        <pc:sldMasterMkLst>
          <pc:docMk/>
          <pc:sldMasterMk cId="432032043" sldId="2147483844"/>
        </pc:sldMasterMkLst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1589524252" sldId="2147483845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403038847" sldId="2147483846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4371669" sldId="2147483847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436250531" sldId="2147483848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318914704" sldId="2147483849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324125426" sldId="2147483850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682257795" sldId="2147483851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669175379" sldId="2147483852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407909255" sldId="2147483853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017488607" sldId="2147483854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514800603" sldId="2147483855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914721509" sldId="2147483856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4234986558" sldId="2147483857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976107279" sldId="2147483858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4183292311" sldId="2147483859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1389329006" sldId="2147483860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577714805" sldId="2147483861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1254899564" sldId="2147483862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1796333162" sldId="2147483863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4178536533" sldId="2147483864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505812134" sldId="2147483865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312877436" sldId="2147483866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380932852" sldId="2147483867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921565591" sldId="2147483868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58900324" sldId="2147483869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082060818" sldId="2147483870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408085756" sldId="2147483871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037607498" sldId="2147483872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643262054" sldId="2147483874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48988766" sldId="2147483875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565377395" sldId="2147483876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009808451" sldId="2147483877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424798339" sldId="2147483878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459567868" sldId="2147483879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978476701" sldId="2147483880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3180069019" sldId="2147483881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1110833471" sldId="2147483882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2538407483" sldId="2147483883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616857515" sldId="2147483884"/>
          </pc:sldLayoutMkLst>
        </pc:sldLayoutChg>
        <pc:sldLayoutChg chg="del">
          <pc:chgData name="Mr. PPT" userId="6442ff2356111531" providerId="LiveId" clId="{FED48FE8-6FC8-442A-9407-A8D44D208BE9}" dt="2022-11-25T05:09:56.349" v="4862" actId="47"/>
          <pc:sldLayoutMkLst>
            <pc:docMk/>
            <pc:sldMasterMk cId="432032043" sldId="2147483844"/>
            <pc:sldLayoutMk cId="1269622106" sldId="2147483885"/>
          </pc:sldLayoutMkLst>
        </pc:sldLayoutChg>
      </pc:sldMasterChg>
      <pc:sldMasterChg chg="add del addSldLayout delSldLayout">
        <pc:chgData name="Mr. PPT" userId="6442ff2356111531" providerId="LiveId" clId="{FED48FE8-6FC8-442A-9407-A8D44D208BE9}" dt="2022-11-25T01:33:31.765" v="2967" actId="47"/>
        <pc:sldMasterMkLst>
          <pc:docMk/>
          <pc:sldMasterMk cId="836546531" sldId="2147483886"/>
        </pc:sldMasterMkLst>
        <pc:sldLayoutChg chg="add del">
          <pc:chgData name="Mr. PPT" userId="6442ff2356111531" providerId="LiveId" clId="{FED48FE8-6FC8-442A-9407-A8D44D208BE9}" dt="2022-11-25T01:33:31.765" v="2967" actId="47"/>
          <pc:sldLayoutMkLst>
            <pc:docMk/>
            <pc:sldMasterMk cId="836546531" sldId="2147483886"/>
            <pc:sldLayoutMk cId="2643058753" sldId="2147483887"/>
          </pc:sldLayoutMkLst>
        </pc:sldLayoutChg>
        <pc:sldLayoutChg chg="add del">
          <pc:chgData name="Mr. PPT" userId="6442ff2356111531" providerId="LiveId" clId="{FED48FE8-6FC8-442A-9407-A8D44D208BE9}" dt="2022-11-25T01:33:31.765" v="2967" actId="47"/>
          <pc:sldLayoutMkLst>
            <pc:docMk/>
            <pc:sldMasterMk cId="836546531" sldId="2147483886"/>
            <pc:sldLayoutMk cId="59831974" sldId="2147483888"/>
          </pc:sldLayoutMkLst>
        </pc:sldLayoutChg>
        <pc:sldLayoutChg chg="add del">
          <pc:chgData name="Mr. PPT" userId="6442ff2356111531" providerId="LiveId" clId="{FED48FE8-6FC8-442A-9407-A8D44D208BE9}" dt="2022-11-25T01:33:31.765" v="2967" actId="47"/>
          <pc:sldLayoutMkLst>
            <pc:docMk/>
            <pc:sldMasterMk cId="836546531" sldId="2147483886"/>
            <pc:sldLayoutMk cId="149136651" sldId="2147483889"/>
          </pc:sldLayoutMkLst>
        </pc:sldLayoutChg>
        <pc:sldLayoutChg chg="add del">
          <pc:chgData name="Mr. PPT" userId="6442ff2356111531" providerId="LiveId" clId="{FED48FE8-6FC8-442A-9407-A8D44D208BE9}" dt="2022-11-25T01:33:31.765" v="2967" actId="47"/>
          <pc:sldLayoutMkLst>
            <pc:docMk/>
            <pc:sldMasterMk cId="836546531" sldId="2147483886"/>
            <pc:sldLayoutMk cId="3966654992" sldId="2147483890"/>
          </pc:sldLayoutMkLst>
        </pc:sldLayoutChg>
        <pc:sldLayoutChg chg="add del">
          <pc:chgData name="Mr. PPT" userId="6442ff2356111531" providerId="LiveId" clId="{FED48FE8-6FC8-442A-9407-A8D44D208BE9}" dt="2022-11-25T01:33:31.765" v="2967" actId="47"/>
          <pc:sldLayoutMkLst>
            <pc:docMk/>
            <pc:sldMasterMk cId="836546531" sldId="2147483886"/>
            <pc:sldLayoutMk cId="1879950737" sldId="2147483891"/>
          </pc:sldLayoutMkLst>
        </pc:sldLayoutChg>
        <pc:sldLayoutChg chg="add del">
          <pc:chgData name="Mr. PPT" userId="6442ff2356111531" providerId="LiveId" clId="{FED48FE8-6FC8-442A-9407-A8D44D208BE9}" dt="2022-11-25T01:33:31.765" v="2967" actId="47"/>
          <pc:sldLayoutMkLst>
            <pc:docMk/>
            <pc:sldMasterMk cId="836546531" sldId="2147483886"/>
            <pc:sldLayoutMk cId="3739597838" sldId="2147483892"/>
          </pc:sldLayoutMkLst>
        </pc:sldLayoutChg>
        <pc:sldLayoutChg chg="add del">
          <pc:chgData name="Mr. PPT" userId="6442ff2356111531" providerId="LiveId" clId="{FED48FE8-6FC8-442A-9407-A8D44D208BE9}" dt="2022-11-25T01:33:31.765" v="2967" actId="47"/>
          <pc:sldLayoutMkLst>
            <pc:docMk/>
            <pc:sldMasterMk cId="836546531" sldId="2147483886"/>
            <pc:sldLayoutMk cId="1527802785" sldId="2147483893"/>
          </pc:sldLayoutMkLst>
        </pc:sldLayoutChg>
      </pc:sldMasterChg>
      <pc:sldMasterChg chg="del delSldLayout">
        <pc:chgData name="Mr. PPT" userId="6442ff2356111531" providerId="LiveId" clId="{FED48FE8-6FC8-442A-9407-A8D44D208BE9}" dt="2022-11-25T05:53:49.365" v="5537" actId="47"/>
        <pc:sldMasterMkLst>
          <pc:docMk/>
          <pc:sldMasterMk cId="2912676360" sldId="2147483894"/>
        </pc:sldMasterMkLst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3390517754" sldId="2147483895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3719345959" sldId="2147483896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3429919314" sldId="2147483897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3103421933" sldId="2147483898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4026967722" sldId="2147483899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1235070451" sldId="2147483900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1548029935" sldId="2147483901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2866368630" sldId="2147483902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460151892" sldId="2147483903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2018303458" sldId="2147483904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1660697942" sldId="2147483905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1586281752" sldId="2147483906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3964423510" sldId="2147483907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870165246" sldId="2147483908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461456094" sldId="2147483909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261632110" sldId="2147483910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3741521267" sldId="2147483911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160037411" sldId="2147483912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779752654" sldId="2147483913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3553826822" sldId="2147483914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4015847236" sldId="2147483915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3997785546" sldId="2147483916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3679329761" sldId="2147483917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2826588583" sldId="2147483918"/>
          </pc:sldLayoutMkLst>
        </pc:sldLayoutChg>
        <pc:sldLayoutChg chg="del">
          <pc:chgData name="Mr. PPT" userId="6442ff2356111531" providerId="LiveId" clId="{FED48FE8-6FC8-442A-9407-A8D44D208BE9}" dt="2022-11-25T05:53:49.365" v="5537" actId="47"/>
          <pc:sldLayoutMkLst>
            <pc:docMk/>
            <pc:sldMasterMk cId="2912676360" sldId="2147483894"/>
            <pc:sldLayoutMk cId="594958629" sldId="2147483919"/>
          </pc:sldLayoutMkLst>
        </pc:sldLayoutChg>
      </pc:sldMasterChg>
      <pc:sldMasterChg chg="del delSldLayout">
        <pc:chgData name="Mr. PPT" userId="6442ff2356111531" providerId="LiveId" clId="{FED48FE8-6FC8-442A-9407-A8D44D208BE9}" dt="2022-11-25T07:31:09.171" v="6065" actId="47"/>
        <pc:sldMasterMkLst>
          <pc:docMk/>
          <pc:sldMasterMk cId="1664054976" sldId="2147483927"/>
        </pc:sldMasterMkLst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434597749" sldId="2147483928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2025371832" sldId="2147483929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1419756730" sldId="2147483930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1846149470" sldId="2147483931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2760543106" sldId="2147483932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2989823573" sldId="2147483933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2905432710" sldId="2147483934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2449180578" sldId="2147483935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1722852446" sldId="2147483936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08003453" sldId="2147483937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839752993" sldId="2147483938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816509445" sldId="2147483939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1945474891" sldId="2147483940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381806547" sldId="2147483941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984173681" sldId="2147483942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964638779" sldId="2147483943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199823031" sldId="2147483944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143475454" sldId="2147483945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63382983" sldId="2147483946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4080839656" sldId="2147483947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444484610" sldId="2147483948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263235124" sldId="2147483949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1455764342" sldId="2147483950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82158403" sldId="2147483951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2068876185" sldId="2147483952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07852488" sldId="2147483953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185006175" sldId="2147483954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565730952" sldId="2147483955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3430090985" sldId="2147483956"/>
          </pc:sldLayoutMkLst>
        </pc:sldLayoutChg>
        <pc:sldLayoutChg chg="del">
          <pc:chgData name="Mr. PPT" userId="6442ff2356111531" providerId="LiveId" clId="{FED48FE8-6FC8-442A-9407-A8D44D208BE9}" dt="2022-11-25T07:31:09.171" v="6065" actId="47"/>
          <pc:sldLayoutMkLst>
            <pc:docMk/>
            <pc:sldMasterMk cId="1664054976" sldId="2147483927"/>
            <pc:sldLayoutMk cId="1159659188" sldId="2147483957"/>
          </pc:sldLayoutMkLst>
        </pc:sldLayoutChg>
      </pc:sldMasterChg>
      <pc:sldMasterChg chg="del delSldLayout">
        <pc:chgData name="Mr. PPT" userId="6442ff2356111531" providerId="LiveId" clId="{FED48FE8-6FC8-442A-9407-A8D44D208BE9}" dt="2022-11-27T07:35:40.656" v="6631" actId="47"/>
        <pc:sldMasterMkLst>
          <pc:docMk/>
          <pc:sldMasterMk cId="1427684827" sldId="2147483958"/>
        </pc:sldMasterMkLst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07693609" sldId="2147483959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3046098384" sldId="2147483960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627027344" sldId="2147483961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70399950" sldId="2147483962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3638391939" sldId="2147483963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898024134" sldId="2147483964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2341771742" sldId="2147483965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2119564902" sldId="2147483966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727590063" sldId="2147483967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2382288557" sldId="2147483968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2945514735" sldId="2147483969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3372533970" sldId="2147483970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256884121" sldId="2147483971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3229674982" sldId="2147483972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46515493" sldId="2147483973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466518425" sldId="2147483974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2719032691" sldId="2147483975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602675919" sldId="2147483976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929549297" sldId="2147483977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297755724" sldId="2147483978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4118854093" sldId="2147483979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325909162" sldId="2147483980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4098215802" sldId="2147483981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3703011890" sldId="2147483982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603075297" sldId="2147483983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850362528" sldId="2147483984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228745211" sldId="2147483985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2528693729" sldId="2147483986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3294305304" sldId="2147483987"/>
          </pc:sldLayoutMkLst>
        </pc:sldLayoutChg>
        <pc:sldLayoutChg chg="del">
          <pc:chgData name="Mr. PPT" userId="6442ff2356111531" providerId="LiveId" clId="{FED48FE8-6FC8-442A-9407-A8D44D208BE9}" dt="2022-11-27T07:35:40.656" v="6631" actId="47"/>
          <pc:sldLayoutMkLst>
            <pc:docMk/>
            <pc:sldMasterMk cId="1427684827" sldId="2147483958"/>
            <pc:sldLayoutMk cId="1838779674" sldId="2147483988"/>
          </pc:sldLayoutMkLst>
        </pc:sldLayoutChg>
      </pc:sldMasterChg>
      <pc:sldMasterChg chg="del delSldLayout">
        <pc:chgData name="Mr. PPT" userId="6442ff2356111531" providerId="LiveId" clId="{FED48FE8-6FC8-442A-9407-A8D44D208BE9}" dt="2022-11-25T03:16:08.910" v="3711" actId="47"/>
        <pc:sldMasterMkLst>
          <pc:docMk/>
          <pc:sldMasterMk cId="734624938" sldId="2147483989"/>
        </pc:sldMasterMkLst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737895001" sldId="2147483990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259477147" sldId="2147483991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1846168306" sldId="2147483992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1644228342" sldId="2147483993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654412641" sldId="2147483994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2963863847" sldId="2147483995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151223433" sldId="2147483996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4199779908" sldId="2147483997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4263830699" sldId="2147483998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937933556" sldId="2147483999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4173466596" sldId="2147484000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4011662153" sldId="2147484001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1102856618" sldId="2147484002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1121856893" sldId="2147484003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1972191243" sldId="2147484004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148354609" sldId="2147484005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1647295494" sldId="2147484006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985384888" sldId="2147484007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161096975" sldId="2147484008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739797524" sldId="2147484009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200648528" sldId="2147484010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481821965" sldId="2147484011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596061946" sldId="2147484012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1876599500" sldId="2147484013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848688320" sldId="2147484014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3469142484" sldId="2147484015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25298942" sldId="2147484016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880529827" sldId="2147484017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734624938" sldId="2147483989"/>
            <pc:sldLayoutMk cId="4222709395" sldId="2147484018"/>
          </pc:sldLayoutMkLst>
        </pc:sldLayoutChg>
      </pc:sldMasterChg>
      <pc:sldMasterChg chg="del delSldLayout">
        <pc:chgData name="Mr. PPT" userId="6442ff2356111531" providerId="LiveId" clId="{FED48FE8-6FC8-442A-9407-A8D44D208BE9}" dt="2022-11-19T00:33:15.691" v="1263" actId="47"/>
        <pc:sldMasterMkLst>
          <pc:docMk/>
          <pc:sldMasterMk cId="1638335903" sldId="2147484048"/>
        </pc:sldMasterMkLst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2347607029" sldId="2147484049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525283682" sldId="2147484050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374283263" sldId="2147484051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794078122" sldId="2147484052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84365566" sldId="2147484053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447032133" sldId="2147484054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763829859" sldId="2147484055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1107834502" sldId="2147484056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432584795" sldId="2147484057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4764952" sldId="2147484058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348752298" sldId="2147484059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2557799769" sldId="2147484060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1840554991" sldId="2147484061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2768849909" sldId="2147484062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4169054580" sldId="2147484063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2964873462" sldId="2147484064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50461529" sldId="2147484065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2770953124" sldId="2147484066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239854668" sldId="2147484067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808371437" sldId="2147484068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980758514" sldId="2147484069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2890589140" sldId="2147484070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4079078670" sldId="2147484071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1128207778" sldId="2147484072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895235637" sldId="2147484073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496032222" sldId="2147484074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412199400" sldId="2147484075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1117620951" sldId="2147484076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3221140934" sldId="2147484077"/>
          </pc:sldLayoutMkLst>
        </pc:sldLayoutChg>
        <pc:sldLayoutChg chg="del">
          <pc:chgData name="Mr. PPT" userId="6442ff2356111531" providerId="LiveId" clId="{FED48FE8-6FC8-442A-9407-A8D44D208BE9}" dt="2022-11-19T00:33:15.691" v="1263" actId="47"/>
          <pc:sldLayoutMkLst>
            <pc:docMk/>
            <pc:sldMasterMk cId="1638335903" sldId="2147484048"/>
            <pc:sldLayoutMk cId="180770268" sldId="2147484078"/>
          </pc:sldLayoutMkLst>
        </pc:sldLayoutChg>
      </pc:sldMasterChg>
      <pc:sldMasterChg chg="del delSldLayout">
        <pc:chgData name="Mr. PPT" userId="6442ff2356111531" providerId="LiveId" clId="{FED48FE8-6FC8-442A-9407-A8D44D208BE9}" dt="2022-11-27T11:57:39.459" v="6732" actId="47"/>
        <pc:sldMasterMkLst>
          <pc:docMk/>
          <pc:sldMasterMk cId="791283394" sldId="2147484079"/>
        </pc:sldMasterMkLst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3047071694" sldId="2147484080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553380525" sldId="2147484081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1113574136" sldId="2147484082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312954413" sldId="2147484083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2279643519" sldId="2147484084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2206747280" sldId="2147484085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3117969943" sldId="2147484086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2904941182" sldId="2147484087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3136839134" sldId="2147484088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1422107704" sldId="2147484089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3065236454" sldId="2147484090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3229811211" sldId="2147484091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2689829110" sldId="2147484092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3990998688" sldId="2147484093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551979253" sldId="2147484094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4043150203" sldId="2147484095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2285842973" sldId="2147484096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1418201426" sldId="2147484097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2940913042" sldId="2147484098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3831312472" sldId="2147484099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1138786701" sldId="2147484100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4081576457" sldId="2147484101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1212961279" sldId="2147484102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2110732485" sldId="2147484103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2413624079" sldId="2147484104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1701886770" sldId="2147484105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1007518244" sldId="2147484106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3961477677" sldId="2147484107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554163641" sldId="2147484108"/>
          </pc:sldLayoutMkLst>
        </pc:sldLayoutChg>
        <pc:sldLayoutChg chg="del">
          <pc:chgData name="Mr. PPT" userId="6442ff2356111531" providerId="LiveId" clId="{FED48FE8-6FC8-442A-9407-A8D44D208BE9}" dt="2022-11-27T11:57:39.459" v="6732" actId="47"/>
          <pc:sldLayoutMkLst>
            <pc:docMk/>
            <pc:sldMasterMk cId="791283394" sldId="2147484079"/>
            <pc:sldLayoutMk cId="180309922" sldId="2147484109"/>
          </pc:sldLayoutMkLst>
        </pc:sldLayoutChg>
      </pc:sldMasterChg>
      <pc:sldMasterChg chg="del delSldLayout">
        <pc:chgData name="Mr. PPT" userId="6442ff2356111531" providerId="LiveId" clId="{FED48FE8-6FC8-442A-9407-A8D44D208BE9}" dt="2022-11-25T05:38:00.586" v="5376" actId="47"/>
        <pc:sldMasterMkLst>
          <pc:docMk/>
          <pc:sldMasterMk cId="1012183726" sldId="2147484110"/>
        </pc:sldMasterMkLst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2571664552" sldId="2147484111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28712831" sldId="2147484112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513689412" sldId="2147484113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908441639" sldId="2147484114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543551037" sldId="2147484115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540436545" sldId="2147484116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2409523979" sldId="2147484117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1195409650" sldId="2147484118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828954373" sldId="2147484119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3462287743" sldId="2147484120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863374416" sldId="2147484121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2046229289" sldId="2147484122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3124288151" sldId="2147484123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3654551744" sldId="2147484124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1546920186" sldId="2147484125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864321623" sldId="2147484126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2392381498" sldId="2147484127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3597466737" sldId="2147484128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2535877342" sldId="2147484129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461088502" sldId="2147484130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2274678133" sldId="2147484131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1221290646" sldId="2147484132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1087275766" sldId="2147484133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2316205007" sldId="2147484134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3880889250" sldId="2147484135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1460779039" sldId="2147484136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2398387275" sldId="2147484137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1251534055" sldId="2147484138"/>
          </pc:sldLayoutMkLst>
        </pc:sldLayoutChg>
        <pc:sldLayoutChg chg="del">
          <pc:chgData name="Mr. PPT" userId="6442ff2356111531" providerId="LiveId" clId="{FED48FE8-6FC8-442A-9407-A8D44D208BE9}" dt="2022-11-25T05:38:00.586" v="5376" actId="47"/>
          <pc:sldLayoutMkLst>
            <pc:docMk/>
            <pc:sldMasterMk cId="1012183726" sldId="2147484110"/>
            <pc:sldLayoutMk cId="3726345385" sldId="2147484139"/>
          </pc:sldLayoutMkLst>
        </pc:sldLayoutChg>
      </pc:sldMasterChg>
      <pc:sldMasterChg chg="del delSldLayout">
        <pc:chgData name="Mr. PPT" userId="6442ff2356111531" providerId="LiveId" clId="{FED48FE8-6FC8-442A-9407-A8D44D208BE9}" dt="2022-11-27T12:13:51.517" v="6942" actId="47"/>
        <pc:sldMasterMkLst>
          <pc:docMk/>
          <pc:sldMasterMk cId="3769663061" sldId="2147484140"/>
        </pc:sldMasterMkLst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208559287" sldId="2147484141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650650057" sldId="2147484142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985670359" sldId="2147484143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2468544195" sldId="2147484144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550736177" sldId="2147484145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799830280" sldId="2147484146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579581692" sldId="2147484147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2299927826" sldId="2147484148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449955024" sldId="2147484149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619585231" sldId="2147484150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410327087" sldId="2147484151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394881568" sldId="2147484152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3142121161" sldId="2147484153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254286071" sldId="2147484154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027090450" sldId="2147484155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2079205596" sldId="2147484156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2391453282" sldId="2147484157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2562177113" sldId="2147484158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3149319099" sldId="2147484159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595490999" sldId="2147484160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572027423" sldId="2147484161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7147132" sldId="2147484162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3460667987" sldId="2147484163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26501861" sldId="2147484164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504052766" sldId="2147484165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3442659468" sldId="2147484166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843354917" sldId="2147484167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3199400056" sldId="2147484168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240019341" sldId="2147484169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158004459" sldId="2147484170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2572847016" sldId="2147484171"/>
          </pc:sldLayoutMkLst>
        </pc:sldLayoutChg>
        <pc:sldLayoutChg chg="del">
          <pc:chgData name="Mr. PPT" userId="6442ff2356111531" providerId="LiveId" clId="{FED48FE8-6FC8-442A-9407-A8D44D208BE9}" dt="2022-11-27T12:13:51.517" v="6942" actId="47"/>
          <pc:sldLayoutMkLst>
            <pc:docMk/>
            <pc:sldMasterMk cId="3769663061" sldId="2147484140"/>
            <pc:sldLayoutMk cId="3934309166" sldId="2147484172"/>
          </pc:sldLayoutMkLst>
        </pc:sldLayoutChg>
      </pc:sldMasterChg>
      <pc:sldMasterChg chg="add del addSldLayout delSldLayout">
        <pc:chgData name="Mr. PPT" userId="6442ff2356111531" providerId="LiveId" clId="{FED48FE8-6FC8-442A-9407-A8D44D208BE9}" dt="2022-11-25T01:55:18.284" v="3247" actId="47"/>
        <pc:sldMasterMkLst>
          <pc:docMk/>
          <pc:sldMasterMk cId="2197201945" sldId="2147484173"/>
        </pc:sldMasterMkLst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1207282566" sldId="2147484174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166034796" sldId="2147484175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3840284797" sldId="2147484176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1324685121" sldId="2147484177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323753216" sldId="2147484178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500680462" sldId="2147484179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191591602" sldId="2147484180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3459183941" sldId="2147484181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1247909901" sldId="2147484182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3179873061" sldId="2147484183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938210107" sldId="2147484184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459730282" sldId="2147484185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708903452" sldId="2147484186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1650174663" sldId="2147484187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409397030" sldId="2147484188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283664049" sldId="2147484189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796699235" sldId="2147484190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127572956" sldId="2147484191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3847894994" sldId="2147484192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803024004" sldId="2147484193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897624252" sldId="2147484194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121261472" sldId="2147484195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15087476" sldId="2147484196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756869617" sldId="2147484197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452375034" sldId="2147484198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764835699" sldId="2147484199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185879583" sldId="2147484200"/>
          </pc:sldLayoutMkLst>
        </pc:sldLayoutChg>
        <pc:sldLayoutChg chg="add del">
          <pc:chgData name="Mr. PPT" userId="6442ff2356111531" providerId="LiveId" clId="{FED48FE8-6FC8-442A-9407-A8D44D208BE9}" dt="2022-11-25T01:55:18.284" v="3247" actId="47"/>
          <pc:sldLayoutMkLst>
            <pc:docMk/>
            <pc:sldMasterMk cId="2197201945" sldId="2147484173"/>
            <pc:sldLayoutMk cId="2720793669" sldId="2147484201"/>
          </pc:sldLayoutMkLst>
        </pc:sldLayoutChg>
      </pc:sldMasterChg>
      <pc:sldMasterChg chg="del delSldLayout">
        <pc:chgData name="Mr. PPT" userId="6442ff2356111531" providerId="LiveId" clId="{FED48FE8-6FC8-442A-9407-A8D44D208BE9}" dt="2022-11-25T07:16:42.670" v="5941" actId="47"/>
        <pc:sldMasterMkLst>
          <pc:docMk/>
          <pc:sldMasterMk cId="1091595488" sldId="2147484202"/>
        </pc:sldMasterMkLst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2524165874" sldId="2147484203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2679706604" sldId="2147484204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1045673719" sldId="2147484205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492384422" sldId="2147484206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1799198820" sldId="2147484207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2991831541" sldId="2147484208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920026690" sldId="2147484209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150909927" sldId="2147484210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1337820504" sldId="2147484211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1291846239" sldId="2147484212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326765213" sldId="2147484213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724269458" sldId="2147484214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66272276" sldId="2147484215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29823197" sldId="2147484216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1479157940" sldId="2147484217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2640032273" sldId="2147484218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2414203919" sldId="2147484219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2965967633" sldId="2147484220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587316740" sldId="2147484221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74533274" sldId="2147484222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1878394702" sldId="2147484223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261149988" sldId="2147484224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327758239" sldId="2147484225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1844906834" sldId="2147484226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512730180" sldId="2147484227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2430128743" sldId="2147484228"/>
          </pc:sldLayoutMkLst>
        </pc:sldLayoutChg>
        <pc:sldLayoutChg chg="del">
          <pc:chgData name="Mr. PPT" userId="6442ff2356111531" providerId="LiveId" clId="{FED48FE8-6FC8-442A-9407-A8D44D208BE9}" dt="2022-11-25T07:16:42.670" v="5941" actId="47"/>
          <pc:sldLayoutMkLst>
            <pc:docMk/>
            <pc:sldMasterMk cId="1091595488" sldId="2147484202"/>
            <pc:sldLayoutMk cId="3834325117" sldId="2147484229"/>
          </pc:sldLayoutMkLst>
        </pc:sldLayoutChg>
      </pc:sldMasterChg>
      <pc:sldMasterChg chg="del delSldLayout">
        <pc:chgData name="Mr. PPT" userId="6442ff2356111531" providerId="LiveId" clId="{FED48FE8-6FC8-442A-9407-A8D44D208BE9}" dt="2022-11-25T03:16:08.910" v="3711" actId="47"/>
        <pc:sldMasterMkLst>
          <pc:docMk/>
          <pc:sldMasterMk cId="3007811179" sldId="2147484230"/>
        </pc:sldMasterMkLst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1529662279" sldId="2147484231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236861823" sldId="2147484232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3060916463" sldId="2147484233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2823664496" sldId="2147484234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3003205634" sldId="2147484235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1527828228" sldId="2147484236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2351099147" sldId="2147484237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2235783395" sldId="2147484238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3187409554" sldId="2147484239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4286553802" sldId="2147484240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1188258608" sldId="2147484241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3391249345" sldId="2147484242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492676656" sldId="2147484243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100810053" sldId="2147484244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196080150" sldId="2147484245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2267253925" sldId="2147484246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1564761711" sldId="2147484247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1268012271" sldId="2147484248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2655543440" sldId="2147484249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868858728" sldId="2147484250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1286779505" sldId="2147484251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78426820" sldId="2147484252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3685360216" sldId="2147484253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2706621611" sldId="2147484254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1891581326" sldId="2147484255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2657885259" sldId="2147484256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557469928" sldId="2147484257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459624575" sldId="2147484258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3653156717" sldId="2147484259"/>
          </pc:sldLayoutMkLst>
        </pc:sldLayoutChg>
        <pc:sldLayoutChg chg="del">
          <pc:chgData name="Mr. PPT" userId="6442ff2356111531" providerId="LiveId" clId="{FED48FE8-6FC8-442A-9407-A8D44D208BE9}" dt="2022-11-25T03:16:08.910" v="3711" actId="47"/>
          <pc:sldLayoutMkLst>
            <pc:docMk/>
            <pc:sldMasterMk cId="3007811179" sldId="2147484230"/>
            <pc:sldLayoutMk cId="3552231652" sldId="2147484260"/>
          </pc:sldLayoutMkLst>
        </pc:sldLayoutChg>
      </pc:sldMasterChg>
      <pc:sldMasterChg chg="del delSldLayout">
        <pc:chgData name="Mr. PPT" userId="6442ff2356111531" providerId="LiveId" clId="{FED48FE8-6FC8-442A-9407-A8D44D208BE9}" dt="2022-11-14T08:35:50.519" v="364" actId="47"/>
        <pc:sldMasterMkLst>
          <pc:docMk/>
          <pc:sldMasterMk cId="4227014713" sldId="2147484317"/>
        </pc:sldMasterMkLst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437333825" sldId="2147484318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167083103" sldId="2147484319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3191537779" sldId="2147484320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570559759" sldId="2147484321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2832103674" sldId="2147484322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731372316" sldId="2147484323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47842576" sldId="2147484324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927327317" sldId="2147484325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2793512425" sldId="2147484326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3327709709" sldId="2147484327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3949466340" sldId="2147484328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3390354312" sldId="2147484329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45581167" sldId="2147484330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874527733" sldId="2147484331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2784636245" sldId="2147484332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2259464750" sldId="2147484333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234718630" sldId="2147484334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3904551124" sldId="2147484335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3982553553" sldId="2147484336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3785843949" sldId="2147484337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925429651" sldId="2147484338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354148990" sldId="2147484339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567232025" sldId="2147484340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987391341" sldId="2147484341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377697746" sldId="2147484342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415087532" sldId="2147484343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755615315" sldId="2147484344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3608330199" sldId="2147484345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706973770" sldId="2147484346"/>
          </pc:sldLayoutMkLst>
        </pc:sldLayoutChg>
        <pc:sldLayoutChg chg="del">
          <pc:chgData name="Mr. PPT" userId="6442ff2356111531" providerId="LiveId" clId="{FED48FE8-6FC8-442A-9407-A8D44D208BE9}" dt="2022-11-14T08:35:50.519" v="364" actId="47"/>
          <pc:sldLayoutMkLst>
            <pc:docMk/>
            <pc:sldMasterMk cId="4227014713" sldId="2147484317"/>
            <pc:sldLayoutMk cId="1348316201" sldId="2147484348"/>
          </pc:sldLayoutMkLst>
        </pc:sldLayoutChg>
      </pc:sldMasterChg>
      <pc:sldMasterChg chg="del delSldLayout">
        <pc:chgData name="Mr. PPT" userId="6442ff2356111531" providerId="LiveId" clId="{FED48FE8-6FC8-442A-9407-A8D44D208BE9}" dt="2022-11-23T13:36:11.930" v="1531" actId="47"/>
        <pc:sldMasterMkLst>
          <pc:docMk/>
          <pc:sldMasterMk cId="4163956230" sldId="2147484381"/>
        </pc:sldMasterMkLst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774218356" sldId="2147484382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1347352637" sldId="2147484383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322788451" sldId="2147484384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1998771060" sldId="2147484385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1777217459" sldId="2147484386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2905249033" sldId="2147484387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144247586" sldId="2147484388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4084991949" sldId="2147484389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318956585" sldId="2147484390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3017090916" sldId="2147484391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1548580332" sldId="2147484392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1936854494" sldId="2147484393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118146222" sldId="2147484394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3574960019" sldId="2147484395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1820872713" sldId="2147484396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4205364382" sldId="2147484397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586919329" sldId="2147484398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3809185161" sldId="2147484399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2742390987" sldId="2147484400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3794443028" sldId="2147484401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3767612073" sldId="2147484402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626333582" sldId="2147484403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3969973262" sldId="2147484404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847955008" sldId="2147484405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161539907" sldId="2147484406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655276292" sldId="2147484407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4191740279" sldId="2147484408"/>
          </pc:sldLayoutMkLst>
        </pc:sldLayoutChg>
        <pc:sldLayoutChg chg="del">
          <pc:chgData name="Mr. PPT" userId="6442ff2356111531" providerId="LiveId" clId="{FED48FE8-6FC8-442A-9407-A8D44D208BE9}" dt="2022-11-23T13:36:11.930" v="1531" actId="47"/>
          <pc:sldLayoutMkLst>
            <pc:docMk/>
            <pc:sldMasterMk cId="4163956230" sldId="2147484381"/>
            <pc:sldLayoutMk cId="224469880" sldId="2147484409"/>
          </pc:sldLayoutMkLst>
        </pc:sldLayoutChg>
      </pc:sldMasterChg>
      <pc:sldMasterChg chg="del delSldLayout">
        <pc:chgData name="Mr. PPT" userId="6442ff2356111531" providerId="LiveId" clId="{FED48FE8-6FC8-442A-9407-A8D44D208BE9}" dt="2022-11-13T06:46:20.085" v="174" actId="47"/>
        <pc:sldMasterMkLst>
          <pc:docMk/>
          <pc:sldMasterMk cId="111518250" sldId="2147484410"/>
        </pc:sldMasterMkLst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078527870" sldId="2147484411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36084786" sldId="2147484412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216862417" sldId="2147484413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3769138581" sldId="2147484414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779533053" sldId="2147484415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3554445028" sldId="2147484416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3622605805" sldId="2147484417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3378816976" sldId="2147484418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989689554" sldId="2147484419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962065411" sldId="2147484420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518456235" sldId="2147484421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3097853929" sldId="2147484422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623464994" sldId="2147484423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114461117" sldId="2147484424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184280212" sldId="2147484425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4182380515" sldId="2147484426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3337165679" sldId="2147484427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785757520" sldId="2147484428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242912454" sldId="2147484429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970243433" sldId="2147484430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892462843" sldId="2147484431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82392962" sldId="2147484432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4060759418" sldId="2147484433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994472382" sldId="2147484434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630470800" sldId="2147484435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678241027" sldId="2147484436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932816237" sldId="2147484437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108895762" sldId="2147484438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060669329" sldId="2147484439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656867871" sldId="2147484440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1183536564" sldId="2147484441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2477441051" sldId="2147484442"/>
          </pc:sldLayoutMkLst>
        </pc:sldLayoutChg>
        <pc:sldLayoutChg chg="del">
          <pc:chgData name="Mr. PPT" userId="6442ff2356111531" providerId="LiveId" clId="{FED48FE8-6FC8-442A-9407-A8D44D208BE9}" dt="2022-11-13T06:46:20.085" v="174" actId="47"/>
          <pc:sldLayoutMkLst>
            <pc:docMk/>
            <pc:sldMasterMk cId="111518250" sldId="2147484410"/>
            <pc:sldLayoutMk cId="497865675" sldId="2147484443"/>
          </pc:sldLayoutMkLst>
        </pc:sldLayoutChg>
      </pc:sldMasterChg>
      <pc:sldMasterChg chg="del delSldLayout">
        <pc:chgData name="Mr. PPT" userId="6442ff2356111531" providerId="LiveId" clId="{FED48FE8-6FC8-442A-9407-A8D44D208BE9}" dt="2022-11-26T04:31:55.773" v="6356" actId="47"/>
        <pc:sldMasterMkLst>
          <pc:docMk/>
          <pc:sldMasterMk cId="3427535812" sldId="2147484444"/>
        </pc:sldMasterMkLst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4001370601" sldId="2147484445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1166726622" sldId="2147484446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554818051" sldId="2147484447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1574362350" sldId="2147484448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27344289" sldId="2147484449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740009720" sldId="2147484450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439674350" sldId="2147484451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905287578" sldId="2147484452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453515759" sldId="2147484453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1375200912" sldId="2147484454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531449246" sldId="2147484455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2604706588" sldId="2147484456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997389882" sldId="2147484457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405072245" sldId="2147484458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2396740582" sldId="2147484459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852734895" sldId="2147484460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653417153" sldId="2147484461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2620946205" sldId="2147484462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45575397" sldId="2147484463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4010653004" sldId="2147484464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785632975" sldId="2147484465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14283770" sldId="2147484466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4036646673" sldId="2147484467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141870385" sldId="2147484468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4186164912" sldId="2147484469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2550298216" sldId="2147484470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936424873" sldId="2147484471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1045043714" sldId="2147484472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470890228" sldId="2147484473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70551267" sldId="2147484474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4112852441" sldId="2147484475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1889670838" sldId="2147484476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26609901" sldId="2147484477"/>
          </pc:sldLayoutMkLst>
        </pc:sldLayoutChg>
        <pc:sldLayoutChg chg="del">
          <pc:chgData name="Mr. PPT" userId="6442ff2356111531" providerId="LiveId" clId="{FED48FE8-6FC8-442A-9407-A8D44D208BE9}" dt="2022-11-26T04:31:55.773" v="6356" actId="47"/>
          <pc:sldLayoutMkLst>
            <pc:docMk/>
            <pc:sldMasterMk cId="3427535812" sldId="2147484444"/>
            <pc:sldLayoutMk cId="3544755131" sldId="2147484478"/>
          </pc:sldLayoutMkLst>
        </pc:sldLayoutChg>
      </pc:sldMasterChg>
      <pc:sldMasterChg chg="del delSldLayout">
        <pc:chgData name="Mr. PPT" userId="6442ff2356111531" providerId="LiveId" clId="{FED48FE8-6FC8-442A-9407-A8D44D208BE9}" dt="2022-11-12T11:49:42.849" v="10" actId="47"/>
        <pc:sldMasterMkLst>
          <pc:docMk/>
          <pc:sldMasterMk cId="2524146271" sldId="2147484504"/>
        </pc:sldMasterMkLst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3324212063" sldId="2147484505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2680031669" sldId="2147484506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903154050" sldId="2147484507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1317616723" sldId="2147484508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1797363815" sldId="2147484509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1455996318" sldId="2147484510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1395762856" sldId="2147484511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737854878" sldId="2147484512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3233915383" sldId="2147484513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3774652486" sldId="2147484514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3576720378" sldId="2147484515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2054704023" sldId="2147484516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3132464043" sldId="2147484517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838015600" sldId="2147484518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2053281494" sldId="2147484519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177920930" sldId="2147484520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342054615" sldId="2147484521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2073498060" sldId="2147484522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2692445565" sldId="2147484523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575763197" sldId="2147484524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1118744951" sldId="2147484525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243041386" sldId="2147484526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2297471299" sldId="2147484527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1268566030" sldId="2147484528"/>
          </pc:sldLayoutMkLst>
        </pc:sldLayoutChg>
        <pc:sldLayoutChg chg="del">
          <pc:chgData name="Mr. PPT" userId="6442ff2356111531" providerId="LiveId" clId="{FED48FE8-6FC8-442A-9407-A8D44D208BE9}" dt="2022-11-12T11:49:42.849" v="10" actId="47"/>
          <pc:sldLayoutMkLst>
            <pc:docMk/>
            <pc:sldMasterMk cId="2524146271" sldId="2147484504"/>
            <pc:sldLayoutMk cId="742691990" sldId="2147484529"/>
          </pc:sldLayoutMkLst>
        </pc:sldLayoutChg>
      </pc:sldMasterChg>
      <pc:sldMasterChg chg="del delSldLayout">
        <pc:chgData name="Mr. PPT" userId="6442ff2356111531" providerId="LiveId" clId="{FED48FE8-6FC8-442A-9407-A8D44D208BE9}" dt="2022-11-26T04:22:01.534" v="6142" actId="47"/>
        <pc:sldMasterMkLst>
          <pc:docMk/>
          <pc:sldMasterMk cId="3495865704" sldId="2147484562"/>
        </pc:sldMasterMkLst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3489242105" sldId="2147484563"/>
          </pc:sldLayoutMkLst>
        </pc:sldLayoutChg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3503469086" sldId="2147484564"/>
          </pc:sldLayoutMkLst>
        </pc:sldLayoutChg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2716337137" sldId="2147484565"/>
          </pc:sldLayoutMkLst>
        </pc:sldLayoutChg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2951410713" sldId="2147484566"/>
          </pc:sldLayoutMkLst>
        </pc:sldLayoutChg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2673403817" sldId="2147484567"/>
          </pc:sldLayoutMkLst>
        </pc:sldLayoutChg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3906782675" sldId="2147484568"/>
          </pc:sldLayoutMkLst>
        </pc:sldLayoutChg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3239288634" sldId="2147484569"/>
          </pc:sldLayoutMkLst>
        </pc:sldLayoutChg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3728625450" sldId="2147484570"/>
          </pc:sldLayoutMkLst>
        </pc:sldLayoutChg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1943625882" sldId="2147484571"/>
          </pc:sldLayoutMkLst>
        </pc:sldLayoutChg>
        <pc:sldLayoutChg chg="del">
          <pc:chgData name="Mr. PPT" userId="6442ff2356111531" providerId="LiveId" clId="{FED48FE8-6FC8-442A-9407-A8D44D208BE9}" dt="2022-11-26T04:22:01.534" v="6142" actId="47"/>
          <pc:sldLayoutMkLst>
            <pc:docMk/>
            <pc:sldMasterMk cId="3495865704" sldId="2147484562"/>
            <pc:sldLayoutMk cId="2051940601" sldId="2147484572"/>
          </pc:sldLayoutMkLst>
        </pc:sldLayoutChg>
      </pc:sldMasterChg>
      <pc:sldMasterChg chg="del delSldLayout">
        <pc:chgData name="Mr. PPT" userId="6442ff2356111531" providerId="LiveId" clId="{FED48FE8-6FC8-442A-9407-A8D44D208BE9}" dt="2022-11-25T00:59:18.072" v="2410" actId="47"/>
        <pc:sldMasterMkLst>
          <pc:docMk/>
          <pc:sldMasterMk cId="3608293889" sldId="2147484615"/>
        </pc:sldMasterMkLst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1073100134" sldId="2147484616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050272743" sldId="2147484617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732916991" sldId="2147484618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679460318" sldId="2147484619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2843655767" sldId="2147484620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864826323" sldId="2147484621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2422153793" sldId="2147484622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780214238" sldId="2147484623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414072137" sldId="2147484624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2252469128" sldId="2147484625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056128119" sldId="2147484626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391942541" sldId="2147484627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1776084770" sldId="2147484628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1294663413" sldId="2147484629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1145155797" sldId="2147484630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393713159" sldId="2147484631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1329384524" sldId="2147484632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245590630" sldId="2147484633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1189620343" sldId="2147484634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583660042" sldId="2147484635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2573851172" sldId="2147484636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813590430" sldId="2147484637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588108854" sldId="2147484638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92636679" sldId="2147484639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027660306" sldId="2147484640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558090446" sldId="2147484641"/>
          </pc:sldLayoutMkLst>
        </pc:sldLayoutChg>
        <pc:sldLayoutChg chg="del">
          <pc:chgData name="Mr. PPT" userId="6442ff2356111531" providerId="LiveId" clId="{FED48FE8-6FC8-442A-9407-A8D44D208BE9}" dt="2022-11-25T00:59:18.072" v="2410" actId="47"/>
          <pc:sldLayoutMkLst>
            <pc:docMk/>
            <pc:sldMasterMk cId="3608293889" sldId="2147484615"/>
            <pc:sldLayoutMk cId="3770398040" sldId="2147484642"/>
          </pc:sldLayoutMkLst>
        </pc:sldLayoutChg>
      </pc:sldMasterChg>
      <pc:sldMasterChg chg="del delSldLayout">
        <pc:chgData name="Mr. PPT" userId="6442ff2356111531" providerId="LiveId" clId="{FED48FE8-6FC8-442A-9407-A8D44D208BE9}" dt="2022-11-25T02:03:38.344" v="3348" actId="47"/>
        <pc:sldMasterMkLst>
          <pc:docMk/>
          <pc:sldMasterMk cId="2962204009" sldId="2147484656"/>
        </pc:sldMasterMkLst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128127381" sldId="2147484657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366349730" sldId="2147484658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143504222" sldId="2147484659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229727194" sldId="2147484660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4093221122" sldId="2147484661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733250582" sldId="2147484662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084509936" sldId="2147484663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694290900" sldId="2147484664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855827690" sldId="2147484665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222842634" sldId="2147484666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569632488" sldId="2147484667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98020393" sldId="2147484668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681923534" sldId="2147484669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002944051" sldId="2147484670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613640734" sldId="2147484671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709393108" sldId="2147484672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893765847" sldId="2147484673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4143085489" sldId="2147484674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070593852" sldId="2147484675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341527062" sldId="2147484676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599983880" sldId="2147484677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311372050" sldId="2147484678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547567900" sldId="2147484679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434245476" sldId="2147484680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182083189" sldId="2147484681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827463718" sldId="2147484682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772982575" sldId="2147484683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665038200" sldId="2147484684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279287997" sldId="2147484685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689272758" sldId="2147484686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950209229" sldId="2147484687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33732641" sldId="2147484688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923387375" sldId="2147484689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874004664" sldId="2147484690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400172914" sldId="2147484691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286898462" sldId="2147484692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522243084" sldId="2147484693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509914598" sldId="2147484694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868919647" sldId="2147484695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65927258" sldId="2147484696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981151434" sldId="2147484697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454714263" sldId="2147484698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560394552" sldId="2147484699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831047581" sldId="2147484700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631063292" sldId="2147484701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050896901" sldId="2147484702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293836864" sldId="2147484703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133630226" sldId="2147484704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694561802" sldId="2147484705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479077688" sldId="2147484706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106909678" sldId="2147484707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826451958" sldId="2147484708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645645133" sldId="2147484709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866801204" sldId="2147484710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268373063" sldId="2147484711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986855943" sldId="2147484712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967517625" sldId="2147484713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882574534" sldId="2147484714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109237182" sldId="2147484715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2200249804" sldId="2147484716"/>
          </pc:sldLayoutMkLst>
        </pc:sldLayoutChg>
        <pc:sldLayoutChg chg="del">
          <pc:chgData name="Mr. PPT" userId="6442ff2356111531" providerId="LiveId" clId="{FED48FE8-6FC8-442A-9407-A8D44D208BE9}" dt="2022-11-25T02:03:38.344" v="3348" actId="47"/>
          <pc:sldLayoutMkLst>
            <pc:docMk/>
            <pc:sldMasterMk cId="2962204009" sldId="2147484656"/>
            <pc:sldLayoutMk cId="3850162162" sldId="2147484717"/>
          </pc:sldLayoutMkLst>
        </pc:sldLayoutChg>
      </pc:sldMasterChg>
      <pc:sldMasterChg chg="add del addSldLayout delSldLayout">
        <pc:chgData name="Mr. PPT" userId="6442ff2356111531" providerId="LiveId" clId="{FED48FE8-6FC8-442A-9407-A8D44D208BE9}" dt="2022-11-25T00:59:18.072" v="2410" actId="47"/>
        <pc:sldMasterMkLst>
          <pc:docMk/>
          <pc:sldMasterMk cId="1208309940" sldId="2147484680"/>
        </pc:sldMasterMkLst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2171641246" sldId="2147484681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2364539264" sldId="2147484682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826432719" sldId="2147484683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3666861320" sldId="2147484684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1094251861" sldId="2147484685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699636930" sldId="2147484686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2125623904" sldId="2147484687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2459216183" sldId="2147484688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3614960924" sldId="2147484689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2269159942" sldId="2147484690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208309940" sldId="2147484680"/>
            <pc:sldLayoutMk cId="3884217573" sldId="2147484691"/>
          </pc:sldLayoutMkLst>
        </pc:sldLayoutChg>
      </pc:sldMasterChg>
      <pc:sldMasterChg chg="add del addSldLayout delSldLayout">
        <pc:chgData name="Mr. PPT" userId="6442ff2356111531" providerId="LiveId" clId="{FED48FE8-6FC8-442A-9407-A8D44D208BE9}" dt="2022-11-25T00:59:18.072" v="2410" actId="47"/>
        <pc:sldMasterMkLst>
          <pc:docMk/>
          <pc:sldMasterMk cId="1599785135" sldId="2147484748"/>
        </pc:sldMasterMkLst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3718414014" sldId="2147484749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3554388343" sldId="2147484750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4215275816" sldId="2147484751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4278992575" sldId="2147484752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3547079578" sldId="2147484753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1109102777" sldId="2147484754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3607887285" sldId="2147484755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2607006433" sldId="2147484756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180716109" sldId="2147484757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2962424206" sldId="2147484758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1741402234" sldId="2147484759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689795101" sldId="2147484760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698719246" sldId="2147484761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4252893967" sldId="2147484762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914205070" sldId="2147484763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1346130562" sldId="2147484764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1929089322" sldId="2147484765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1939520967" sldId="2147484766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3676220477" sldId="2147484767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2273536201" sldId="2147484768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1907853872" sldId="2147484769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3628603659" sldId="2147484770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305672229" sldId="2147484771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2751473820" sldId="2147484772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730679277" sldId="2147484773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3833719704" sldId="2147484774"/>
          </pc:sldLayoutMkLst>
        </pc:sldLayoutChg>
        <pc:sldLayoutChg chg="add del">
          <pc:chgData name="Mr. PPT" userId="6442ff2356111531" providerId="LiveId" clId="{FED48FE8-6FC8-442A-9407-A8D44D208BE9}" dt="2022-11-25T00:59:18.072" v="2410" actId="47"/>
          <pc:sldLayoutMkLst>
            <pc:docMk/>
            <pc:sldMasterMk cId="1599785135" sldId="2147484748"/>
            <pc:sldLayoutMk cId="656300484" sldId="2147484775"/>
          </pc:sldLayoutMkLst>
        </pc:sldLayoutChg>
      </pc:sldMasterChg>
    </pc:docChg>
  </pc:docChgLst>
  <pc:docChgLst>
    <pc:chgData name="Mr. PPT" userId="6442ff2356111531" providerId="LiveId" clId="{8158D954-CB83-4965-BC1E-C2DDA2739019}"/>
    <pc:docChg chg="undo redo custSel modSld sldOrd modMainMaster">
      <pc:chgData name="Mr. PPT" userId="6442ff2356111531" providerId="LiveId" clId="{8158D954-CB83-4965-BC1E-C2DDA2739019}" dt="2022-12-01T13:01:08.399" v="2446" actId="207"/>
      <pc:docMkLst>
        <pc:docMk/>
      </pc:docMkLst>
      <pc:sldChg chg="modSp mod">
        <pc:chgData name="Mr. PPT" userId="6442ff2356111531" providerId="LiveId" clId="{8158D954-CB83-4965-BC1E-C2DDA2739019}" dt="2022-12-01T12:53:57.721" v="2417" actId="207"/>
        <pc:sldMkLst>
          <pc:docMk/>
          <pc:sldMk cId="4022273167" sldId="276"/>
        </pc:sldMkLst>
        <pc:spChg chg="mod">
          <ac:chgData name="Mr. PPT" userId="6442ff2356111531" providerId="LiveId" clId="{8158D954-CB83-4965-BC1E-C2DDA2739019}" dt="2022-12-01T12:53:57.721" v="2417" actId="207"/>
          <ac:spMkLst>
            <pc:docMk/>
            <pc:sldMk cId="4022273167" sldId="276"/>
            <ac:spMk id="5" creationId="{50B5D835-6C54-42C2-9229-7B218F586500}"/>
          </ac:spMkLst>
        </pc:spChg>
      </pc:sldChg>
      <pc:sldChg chg="addSp delSp modSp mod setBg">
        <pc:chgData name="Mr. PPT" userId="6442ff2356111531" providerId="LiveId" clId="{8158D954-CB83-4965-BC1E-C2DDA2739019}" dt="2022-12-01T12:54:21.222" v="2419" actId="207"/>
        <pc:sldMkLst>
          <pc:docMk/>
          <pc:sldMk cId="4100715318" sldId="1865"/>
        </pc:sldMkLst>
        <pc:spChg chg="mod">
          <ac:chgData name="Mr. PPT" userId="6442ff2356111531" providerId="LiveId" clId="{8158D954-CB83-4965-BC1E-C2DDA2739019}" dt="2022-12-01T06:12:38.168" v="139" actId="207"/>
          <ac:spMkLst>
            <pc:docMk/>
            <pc:sldMk cId="4100715318" sldId="1865"/>
            <ac:spMk id="2" creationId="{932EC26B-622B-47F1-A960-FA12191345B2}"/>
          </ac:spMkLst>
        </pc:spChg>
        <pc:spChg chg="mod">
          <ac:chgData name="Mr. PPT" userId="6442ff2356111531" providerId="LiveId" clId="{8158D954-CB83-4965-BC1E-C2DDA2739019}" dt="2022-12-01T06:13:10.920" v="143" actId="207"/>
          <ac:spMkLst>
            <pc:docMk/>
            <pc:sldMk cId="4100715318" sldId="1865"/>
            <ac:spMk id="3" creationId="{BA4788D0-535E-4512-ADFE-3A6595CCCA9C}"/>
          </ac:spMkLst>
        </pc:spChg>
        <pc:spChg chg="add del mod ord">
          <ac:chgData name="Mr. PPT" userId="6442ff2356111531" providerId="LiveId" clId="{8158D954-CB83-4965-BC1E-C2DDA2739019}" dt="2022-12-01T04:09:17.721" v="65" actId="478"/>
          <ac:spMkLst>
            <pc:docMk/>
            <pc:sldMk cId="4100715318" sldId="1865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06:14:01.337" v="148" actId="207"/>
          <ac:spMkLst>
            <pc:docMk/>
            <pc:sldMk cId="4100715318" sldId="1865"/>
            <ac:spMk id="7" creationId="{2AFEF742-0D7C-491E-AF74-811BC68900E5}"/>
          </ac:spMkLst>
        </pc:spChg>
        <pc:spChg chg="add mod">
          <ac:chgData name="Mr. PPT" userId="6442ff2356111531" providerId="LiveId" clId="{8158D954-CB83-4965-BC1E-C2DDA2739019}" dt="2022-12-01T04:06:16.887" v="29" actId="571"/>
          <ac:spMkLst>
            <pc:docMk/>
            <pc:sldMk cId="4100715318" sldId="1865"/>
            <ac:spMk id="9" creationId="{6FFD8F1C-BD2E-EF76-0FFA-5D35E7BB7A06}"/>
          </ac:spMkLst>
        </pc:spChg>
        <pc:spChg chg="add del mod">
          <ac:chgData name="Mr. PPT" userId="6442ff2356111531" providerId="LiveId" clId="{8158D954-CB83-4965-BC1E-C2DDA2739019}" dt="2022-12-01T04:09:17.721" v="65" actId="478"/>
          <ac:spMkLst>
            <pc:docMk/>
            <pc:sldMk cId="4100715318" sldId="1865"/>
            <ac:spMk id="10" creationId="{B2E19A37-C78D-5C77-24F7-3487F869EEF6}"/>
          </ac:spMkLst>
        </pc:spChg>
        <pc:spChg chg="add mod">
          <ac:chgData name="Mr. PPT" userId="6442ff2356111531" providerId="LiveId" clId="{8158D954-CB83-4965-BC1E-C2DDA2739019}" dt="2022-12-01T04:22:57.921" v="114" actId="207"/>
          <ac:spMkLst>
            <pc:docMk/>
            <pc:sldMk cId="4100715318" sldId="1865"/>
            <ac:spMk id="11" creationId="{D05F8374-0503-7BD3-2A2E-445E19442086}"/>
          </ac:spMkLst>
        </pc:spChg>
        <pc:spChg chg="mod">
          <ac:chgData name="Mr. PPT" userId="6442ff2356111531" providerId="LiveId" clId="{8158D954-CB83-4965-BC1E-C2DDA2739019}" dt="2022-12-01T06:12:45.017" v="140" actId="207"/>
          <ac:spMkLst>
            <pc:docMk/>
            <pc:sldMk cId="4100715318" sldId="1865"/>
            <ac:spMk id="12" creationId="{D9C6EC3D-BF22-485A-92A2-2C418F4573F3}"/>
          </ac:spMkLst>
        </pc:spChg>
        <pc:spChg chg="mod">
          <ac:chgData name="Mr. PPT" userId="6442ff2356111531" providerId="LiveId" clId="{8158D954-CB83-4965-BC1E-C2DDA2739019}" dt="2022-12-01T12:54:21.222" v="2419" actId="207"/>
          <ac:spMkLst>
            <pc:docMk/>
            <pc:sldMk cId="4100715318" sldId="1865"/>
            <ac:spMk id="13" creationId="{4962A514-DB96-45D2-AAB6-9B37D76DDAE6}"/>
          </ac:spMkLst>
        </pc:spChg>
        <pc:spChg chg="mod">
          <ac:chgData name="Mr. PPT" userId="6442ff2356111531" providerId="LiveId" clId="{8158D954-CB83-4965-BC1E-C2DDA2739019}" dt="2022-12-01T06:36:32.299" v="354" actId="207"/>
          <ac:spMkLst>
            <pc:docMk/>
            <pc:sldMk cId="4100715318" sldId="1865"/>
            <ac:spMk id="14" creationId="{6F417A95-D848-4A78-BBE7-080EF759EE12}"/>
          </ac:spMkLst>
        </pc:spChg>
        <pc:spChg chg="mod">
          <ac:chgData name="Mr. PPT" userId="6442ff2356111531" providerId="LiveId" clId="{8158D954-CB83-4965-BC1E-C2DDA2739019}" dt="2022-12-01T12:54:13.472" v="2418" actId="207"/>
          <ac:spMkLst>
            <pc:docMk/>
            <pc:sldMk cId="4100715318" sldId="1865"/>
            <ac:spMk id="15" creationId="{88D24671-3F48-496C-BB9C-3F259032E434}"/>
          </ac:spMkLst>
        </pc:spChg>
        <pc:spChg chg="add mod">
          <ac:chgData name="Mr. PPT" userId="6442ff2356111531" providerId="LiveId" clId="{8158D954-CB83-4965-BC1E-C2DDA2739019}" dt="2022-12-01T06:38:10.746" v="363" actId="20577"/>
          <ac:spMkLst>
            <pc:docMk/>
            <pc:sldMk cId="4100715318" sldId="1865"/>
            <ac:spMk id="16" creationId="{1D88C731-DA55-B6B8-0193-CA06666B6656}"/>
          </ac:spMkLst>
        </pc:spChg>
        <pc:spChg chg="mod">
          <ac:chgData name="Mr. PPT" userId="6442ff2356111531" providerId="LiveId" clId="{8158D954-CB83-4965-BC1E-C2DDA2739019}" dt="2022-12-01T12:54:13.472" v="2418" actId="207"/>
          <ac:spMkLst>
            <pc:docMk/>
            <pc:sldMk cId="4100715318" sldId="1865"/>
            <ac:spMk id="18" creationId="{A3033575-C477-4481-B3BF-703D435938B9}"/>
          </ac:spMkLst>
        </pc:spChg>
        <pc:spChg chg="add del mod">
          <ac:chgData name="Mr. PPT" userId="6442ff2356111531" providerId="LiveId" clId="{8158D954-CB83-4965-BC1E-C2DDA2739019}" dt="2022-12-01T06:25:52.984" v="214" actId="478"/>
          <ac:spMkLst>
            <pc:docMk/>
            <pc:sldMk cId="4100715318" sldId="1865"/>
            <ac:spMk id="20" creationId="{CFD062D1-E8FC-9B64-421C-FA4DEA25ADC3}"/>
          </ac:spMkLst>
        </pc:spChg>
        <pc:spChg chg="add del mod">
          <ac:chgData name="Mr. PPT" userId="6442ff2356111531" providerId="LiveId" clId="{8158D954-CB83-4965-BC1E-C2DDA2739019}" dt="2022-12-01T06:25:52.984" v="214" actId="478"/>
          <ac:spMkLst>
            <pc:docMk/>
            <pc:sldMk cId="4100715318" sldId="1865"/>
            <ac:spMk id="21" creationId="{6410380E-CF56-5585-DEC7-53F7B7B8D0B6}"/>
          </ac:spMkLst>
        </pc:spChg>
        <pc:spChg chg="mod">
          <ac:chgData name="Mr. PPT" userId="6442ff2356111531" providerId="LiveId" clId="{8158D954-CB83-4965-BC1E-C2DDA2739019}" dt="2022-12-01T06:13:30.143" v="145" actId="207"/>
          <ac:spMkLst>
            <pc:docMk/>
            <pc:sldMk cId="4100715318" sldId="1865"/>
            <ac:spMk id="37" creationId="{EE10A17E-AF05-4789-883B-441D62C7BB0F}"/>
          </ac:spMkLst>
        </pc:spChg>
        <pc:spChg chg="mod">
          <ac:chgData name="Mr. PPT" userId="6442ff2356111531" providerId="LiveId" clId="{8158D954-CB83-4965-BC1E-C2DDA2739019}" dt="2022-12-01T06:13:36.654" v="146" actId="207"/>
          <ac:spMkLst>
            <pc:docMk/>
            <pc:sldMk cId="4100715318" sldId="1865"/>
            <ac:spMk id="38" creationId="{1C5F5D03-BB16-45A8-AECD-7370409680AF}"/>
          </ac:spMkLst>
        </pc:spChg>
        <pc:spChg chg="mod">
          <ac:chgData name="Mr. PPT" userId="6442ff2356111531" providerId="LiveId" clId="{8158D954-CB83-4965-BC1E-C2DDA2739019}" dt="2022-12-01T06:13:30.143" v="145" actId="207"/>
          <ac:spMkLst>
            <pc:docMk/>
            <pc:sldMk cId="4100715318" sldId="1865"/>
            <ac:spMk id="43" creationId="{5CF3C147-5A3D-49A8-9F3D-D6273013A07C}"/>
          </ac:spMkLst>
        </pc:spChg>
        <pc:spChg chg="mod">
          <ac:chgData name="Mr. PPT" userId="6442ff2356111531" providerId="LiveId" clId="{8158D954-CB83-4965-BC1E-C2DDA2739019}" dt="2022-12-01T06:13:36.654" v="146" actId="207"/>
          <ac:spMkLst>
            <pc:docMk/>
            <pc:sldMk cId="4100715318" sldId="1865"/>
            <ac:spMk id="44" creationId="{78476187-DCE7-496A-B276-7C3AF09B10FE}"/>
          </ac:spMkLst>
        </pc:spChg>
        <pc:spChg chg="mod">
          <ac:chgData name="Mr. PPT" userId="6442ff2356111531" providerId="LiveId" clId="{8158D954-CB83-4965-BC1E-C2DDA2739019}" dt="2022-12-01T12:54:13.472" v="2418" actId="207"/>
          <ac:spMkLst>
            <pc:docMk/>
            <pc:sldMk cId="4100715318" sldId="1865"/>
            <ac:spMk id="45" creationId="{6AFE2A30-CA8A-4858-97D9-BFFB58AE6336}"/>
          </ac:spMkLst>
        </pc:spChg>
        <pc:spChg chg="mod">
          <ac:chgData name="Mr. PPT" userId="6442ff2356111531" providerId="LiveId" clId="{8158D954-CB83-4965-BC1E-C2DDA2739019}" dt="2022-12-01T04:26:59.642" v="116" actId="207"/>
          <ac:spMkLst>
            <pc:docMk/>
            <pc:sldMk cId="4100715318" sldId="1865"/>
            <ac:spMk id="46" creationId="{5573C18A-7F42-4460-B30F-F499B6124A98}"/>
          </ac:spMkLst>
        </pc:spChg>
        <pc:spChg chg="mod">
          <ac:chgData name="Mr. PPT" userId="6442ff2356111531" providerId="LiveId" clId="{8158D954-CB83-4965-BC1E-C2DDA2739019}" dt="2022-12-01T06:13:30.143" v="145" actId="207"/>
          <ac:spMkLst>
            <pc:docMk/>
            <pc:sldMk cId="4100715318" sldId="1865"/>
            <ac:spMk id="48" creationId="{FEC263A2-2712-4B20-BCA7-7A2B4E9446ED}"/>
          </ac:spMkLst>
        </pc:spChg>
        <pc:spChg chg="mod">
          <ac:chgData name="Mr. PPT" userId="6442ff2356111531" providerId="LiveId" clId="{8158D954-CB83-4965-BC1E-C2DDA2739019}" dt="2022-12-01T06:13:36.654" v="146" actId="207"/>
          <ac:spMkLst>
            <pc:docMk/>
            <pc:sldMk cId="4100715318" sldId="1865"/>
            <ac:spMk id="49" creationId="{4F1A4619-FE6F-408F-BCC4-0E15CC5A3EEE}"/>
          </ac:spMkLst>
        </pc:spChg>
        <pc:spChg chg="mod">
          <ac:chgData name="Mr. PPT" userId="6442ff2356111531" providerId="LiveId" clId="{8158D954-CB83-4965-BC1E-C2DDA2739019}" dt="2022-12-01T04:27:08.193" v="118" actId="207"/>
          <ac:spMkLst>
            <pc:docMk/>
            <pc:sldMk cId="4100715318" sldId="1865"/>
            <ac:spMk id="51" creationId="{2B76E313-8503-4DAC-8381-769BFA129C12}"/>
          </ac:spMkLst>
        </pc:spChg>
        <pc:spChg chg="mod">
          <ac:chgData name="Mr. PPT" userId="6442ff2356111531" providerId="LiveId" clId="{8158D954-CB83-4965-BC1E-C2DDA2739019}" dt="2022-12-01T09:53:11.997" v="1373" actId="207"/>
          <ac:spMkLst>
            <pc:docMk/>
            <pc:sldMk cId="4100715318" sldId="1865"/>
            <ac:spMk id="52" creationId="{D28C281D-61EF-4C52-8CEF-90BE79383DC6}"/>
          </ac:spMkLst>
        </pc:spChg>
        <pc:picChg chg="add del mod">
          <ac:chgData name="Mr. PPT" userId="6442ff2356111531" providerId="LiveId" clId="{8158D954-CB83-4965-BC1E-C2DDA2739019}" dt="2022-12-01T06:25:52.984" v="214" actId="478"/>
          <ac:picMkLst>
            <pc:docMk/>
            <pc:sldMk cId="4100715318" sldId="1865"/>
            <ac:picMk id="19" creationId="{64F9B703-5040-4840-02E3-CF436960EF38}"/>
          </ac:picMkLst>
        </pc:picChg>
        <pc:picChg chg="mod">
          <ac:chgData name="Mr. PPT" userId="6442ff2356111531" providerId="LiveId" clId="{8158D954-CB83-4965-BC1E-C2DDA2739019}" dt="2022-12-01T04:16:07.613" v="87" actId="207"/>
          <ac:picMkLst>
            <pc:docMk/>
            <pc:sldMk cId="4100715318" sldId="1865"/>
            <ac:picMk id="55" creationId="{59F7F988-5A03-40FB-8B8D-65B46287DBD9}"/>
          </ac:picMkLst>
        </pc:picChg>
        <pc:picChg chg="mod">
          <ac:chgData name="Mr. PPT" userId="6442ff2356111531" providerId="LiveId" clId="{8158D954-CB83-4965-BC1E-C2DDA2739019}" dt="2022-12-01T04:27:02.990" v="117" actId="207"/>
          <ac:picMkLst>
            <pc:docMk/>
            <pc:sldMk cId="4100715318" sldId="1865"/>
            <ac:picMk id="57" creationId="{D2C98ADD-B491-4899-BF29-0DB8F3BDDA53}"/>
          </ac:picMkLst>
        </pc:picChg>
        <pc:picChg chg="mod">
          <ac:chgData name="Mr. PPT" userId="6442ff2356111531" providerId="LiveId" clId="{8158D954-CB83-4965-BC1E-C2DDA2739019}" dt="2022-12-01T04:16:37.755" v="90" actId="207"/>
          <ac:picMkLst>
            <pc:docMk/>
            <pc:sldMk cId="4100715318" sldId="1865"/>
            <ac:picMk id="59" creationId="{6A8368D3-963B-4D6F-B574-0D9D1CEDB43A}"/>
          </ac:picMkLst>
        </pc:picChg>
        <pc:picChg chg="mod">
          <ac:chgData name="Mr. PPT" userId="6442ff2356111531" providerId="LiveId" clId="{8158D954-CB83-4965-BC1E-C2DDA2739019}" dt="2022-12-01T04:16:07.613" v="87" actId="207"/>
          <ac:picMkLst>
            <pc:docMk/>
            <pc:sldMk cId="4100715318" sldId="1865"/>
            <ac:picMk id="63" creationId="{D1F96BBE-4F4C-45FD-9238-B5F1FEF285BF}"/>
          </ac:picMkLst>
        </pc:picChg>
        <pc:cxnChg chg="add del">
          <ac:chgData name="Mr. PPT" userId="6442ff2356111531" providerId="LiveId" clId="{8158D954-CB83-4965-BC1E-C2DDA2739019}" dt="2022-12-01T04:07:16.912" v="48" actId="478"/>
          <ac:cxnSpMkLst>
            <pc:docMk/>
            <pc:sldMk cId="4100715318" sldId="1865"/>
            <ac:cxnSpMk id="5" creationId="{27916B96-FF2C-4501-A2F8-D0621646D622}"/>
          </ac:cxnSpMkLst>
        </pc:cxnChg>
        <pc:cxnChg chg="mod">
          <ac:chgData name="Mr. PPT" userId="6442ff2356111531" providerId="LiveId" clId="{8158D954-CB83-4965-BC1E-C2DDA2739019}" dt="2022-12-01T06:22:33.378" v="213" actId="692"/>
          <ac:cxnSpMkLst>
            <pc:docMk/>
            <pc:sldMk cId="4100715318" sldId="1865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4:06:21.175" v="38" actId="571"/>
          <ac:cxnSpMkLst>
            <pc:docMk/>
            <pc:sldMk cId="4100715318" sldId="1865"/>
            <ac:cxnSpMk id="8" creationId="{C3D3F275-1784-A462-7B77-64B5ABBD7496}"/>
          </ac:cxnSpMkLst>
        </pc:cxnChg>
      </pc:sldChg>
      <pc:sldChg chg="addSp delSp modSp mod">
        <pc:chgData name="Mr. PPT" userId="6442ff2356111531" providerId="LiveId" clId="{8158D954-CB83-4965-BC1E-C2DDA2739019}" dt="2022-12-01T09:52:35.578" v="1372" actId="207"/>
        <pc:sldMkLst>
          <pc:docMk/>
          <pc:sldMk cId="1152679237" sldId="1866"/>
        </pc:sldMkLst>
        <pc:spChg chg="mod">
          <ac:chgData name="Mr. PPT" userId="6442ff2356111531" providerId="LiveId" clId="{8158D954-CB83-4965-BC1E-C2DDA2739019}" dt="2022-12-01T06:28:53.240" v="284" actId="207"/>
          <ac:spMkLst>
            <pc:docMk/>
            <pc:sldMk cId="1152679237" sldId="1866"/>
            <ac:spMk id="2" creationId="{932EC26B-622B-47F1-A960-FA12191345B2}"/>
          </ac:spMkLst>
        </pc:spChg>
        <pc:spChg chg="mod">
          <ac:chgData name="Mr. PPT" userId="6442ff2356111531" providerId="LiveId" clId="{8158D954-CB83-4965-BC1E-C2DDA2739019}" dt="2022-12-01T06:28:56.648" v="285" actId="207"/>
          <ac:spMkLst>
            <pc:docMk/>
            <pc:sldMk cId="1152679237" sldId="1866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6:28:17.850" v="273" actId="478"/>
          <ac:spMkLst>
            <pc:docMk/>
            <pc:sldMk cId="1152679237" sldId="1866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6:29:50.441" v="292" actId="478"/>
          <ac:spMkLst>
            <pc:docMk/>
            <pc:sldMk cId="1152679237" sldId="1866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06:29:12.157" v="288" actId="692"/>
          <ac:spMkLst>
            <pc:docMk/>
            <pc:sldMk cId="1152679237" sldId="1866"/>
            <ac:spMk id="9" creationId="{057994EF-760E-48CE-90C2-1D30B6D0513B}"/>
          </ac:spMkLst>
        </pc:spChg>
        <pc:spChg chg="mod">
          <ac:chgData name="Mr. PPT" userId="6442ff2356111531" providerId="LiveId" clId="{8158D954-CB83-4965-BC1E-C2DDA2739019}" dt="2022-12-01T06:29:12.157" v="288" actId="692"/>
          <ac:spMkLst>
            <pc:docMk/>
            <pc:sldMk cId="1152679237" sldId="1866"/>
            <ac:spMk id="10" creationId="{0D3380A4-A0E1-445F-ADB1-A5606443A90F}"/>
          </ac:spMkLst>
        </pc:spChg>
        <pc:spChg chg="add mod">
          <ac:chgData name="Mr. PPT" userId="6442ff2356111531" providerId="LiveId" clId="{8158D954-CB83-4965-BC1E-C2DDA2739019}" dt="2022-12-01T06:28:31.067" v="278" actId="14100"/>
          <ac:spMkLst>
            <pc:docMk/>
            <pc:sldMk cId="1152679237" sldId="1866"/>
            <ac:spMk id="12" creationId="{A7B719AE-5F3D-EE7E-A417-C1C61F050B41}"/>
          </ac:spMkLst>
        </pc:spChg>
        <pc:spChg chg="add mod">
          <ac:chgData name="Mr. PPT" userId="6442ff2356111531" providerId="LiveId" clId="{8158D954-CB83-4965-BC1E-C2DDA2739019}" dt="2022-12-01T06:28:27.437" v="277" actId="1076"/>
          <ac:spMkLst>
            <pc:docMk/>
            <pc:sldMk cId="1152679237" sldId="1866"/>
            <ac:spMk id="13" creationId="{66F0964D-37CF-5823-D7C9-E47D921753D4}"/>
          </ac:spMkLst>
        </pc:spChg>
        <pc:spChg chg="add mod">
          <ac:chgData name="Mr. PPT" userId="6442ff2356111531" providerId="LiveId" clId="{8158D954-CB83-4965-BC1E-C2DDA2739019}" dt="2022-12-01T06:29:50.654" v="293"/>
          <ac:spMkLst>
            <pc:docMk/>
            <pc:sldMk cId="1152679237" sldId="1866"/>
            <ac:spMk id="17" creationId="{9600F75C-4603-C34A-6D4B-4A33C623BB2B}"/>
          </ac:spMkLst>
        </pc:spChg>
        <pc:spChg chg="mod">
          <ac:chgData name="Mr. PPT" userId="6442ff2356111531" providerId="LiveId" clId="{8158D954-CB83-4965-BC1E-C2DDA2739019}" dt="2022-12-01T06:29:22.189" v="290" actId="207"/>
          <ac:spMkLst>
            <pc:docMk/>
            <pc:sldMk cId="1152679237" sldId="1866"/>
            <ac:spMk id="24" creationId="{8AA248E3-6244-4544-A7BA-37FCF892A5DB}"/>
          </ac:spMkLst>
        </pc:spChg>
        <pc:spChg chg="mod">
          <ac:chgData name="Mr. PPT" userId="6442ff2356111531" providerId="LiveId" clId="{8158D954-CB83-4965-BC1E-C2DDA2739019}" dt="2022-12-01T06:29:18.542" v="289" actId="207"/>
          <ac:spMkLst>
            <pc:docMk/>
            <pc:sldMk cId="1152679237" sldId="1866"/>
            <ac:spMk id="25" creationId="{B60FA47C-C611-4669-931B-75687D0DE1AD}"/>
          </ac:spMkLst>
        </pc:spChg>
        <pc:spChg chg="mod">
          <ac:chgData name="Mr. PPT" userId="6442ff2356111531" providerId="LiveId" clId="{8158D954-CB83-4965-BC1E-C2DDA2739019}" dt="2022-12-01T06:29:22.189" v="290" actId="207"/>
          <ac:spMkLst>
            <pc:docMk/>
            <pc:sldMk cId="1152679237" sldId="1866"/>
            <ac:spMk id="32" creationId="{F3714A44-16FE-4189-B300-79E8F21B31EC}"/>
          </ac:spMkLst>
        </pc:spChg>
        <pc:spChg chg="mod">
          <ac:chgData name="Mr. PPT" userId="6442ff2356111531" providerId="LiveId" clId="{8158D954-CB83-4965-BC1E-C2DDA2739019}" dt="2022-12-01T06:29:18.542" v="289" actId="207"/>
          <ac:spMkLst>
            <pc:docMk/>
            <pc:sldMk cId="1152679237" sldId="1866"/>
            <ac:spMk id="33" creationId="{A659E6B9-B424-4E03-9512-CBF1940BB945}"/>
          </ac:spMkLst>
        </pc:spChg>
        <pc:spChg chg="mod">
          <ac:chgData name="Mr. PPT" userId="6442ff2356111531" providerId="LiveId" clId="{8158D954-CB83-4965-BC1E-C2DDA2739019}" dt="2022-12-01T09:52:35.578" v="1372" actId="207"/>
          <ac:spMkLst>
            <pc:docMk/>
            <pc:sldMk cId="1152679237" sldId="1866"/>
            <ac:spMk id="37" creationId="{7521A006-C4F4-4EEC-A349-7678A55D77AB}"/>
          </ac:spMkLst>
        </pc:spChg>
        <pc:cxnChg chg="del">
          <ac:chgData name="Mr. PPT" userId="6442ff2356111531" providerId="LiveId" clId="{8158D954-CB83-4965-BC1E-C2DDA2739019}" dt="2022-12-01T06:28:17.850" v="273" actId="478"/>
          <ac:cxnSpMkLst>
            <pc:docMk/>
            <pc:sldMk cId="1152679237" sldId="1866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6:29:50.441" v="292" actId="478"/>
          <ac:cxnSpMkLst>
            <pc:docMk/>
            <pc:sldMk cId="1152679237" sldId="1866"/>
            <ac:cxnSpMk id="6" creationId="{FE0EABEB-A824-413A-8C5A-2660CCB3E92D}"/>
          </ac:cxnSpMkLst>
        </pc:cxnChg>
        <pc:cxnChg chg="add del mod">
          <ac:chgData name="Mr. PPT" userId="6442ff2356111531" providerId="LiveId" clId="{8158D954-CB83-4965-BC1E-C2DDA2739019}" dt="2022-12-01T06:28:47.849" v="283" actId="478"/>
          <ac:cxnSpMkLst>
            <pc:docMk/>
            <pc:sldMk cId="1152679237" sldId="1866"/>
            <ac:cxnSpMk id="15" creationId="{B090A296-7C60-E8C2-8103-1A46CD70E655}"/>
          </ac:cxnSpMkLst>
        </pc:cxnChg>
        <pc:cxnChg chg="add mod">
          <ac:chgData name="Mr. PPT" userId="6442ff2356111531" providerId="LiveId" clId="{8158D954-CB83-4965-BC1E-C2DDA2739019}" dt="2022-12-01T06:29:50.654" v="293"/>
          <ac:cxnSpMkLst>
            <pc:docMk/>
            <pc:sldMk cId="1152679237" sldId="1866"/>
            <ac:cxnSpMk id="16" creationId="{5600D48C-31AD-5E99-DD78-5C371C768AED}"/>
          </ac:cxnSpMkLst>
        </pc:cxnChg>
      </pc:sldChg>
      <pc:sldChg chg="addSp delSp modSp mod setBg">
        <pc:chgData name="Mr. PPT" userId="6442ff2356111531" providerId="LiveId" clId="{8158D954-CB83-4965-BC1E-C2DDA2739019}" dt="2022-12-01T09:22:25.868" v="713"/>
        <pc:sldMkLst>
          <pc:docMk/>
          <pc:sldMk cId="225645401" sldId="1867"/>
        </pc:sldMkLst>
        <pc:spChg chg="del mod">
          <ac:chgData name="Mr. PPT" userId="6442ff2356111531" providerId="LiveId" clId="{8158D954-CB83-4965-BC1E-C2DDA2739019}" dt="2022-12-01T09:22:25.615" v="712" actId="478"/>
          <ac:spMkLst>
            <pc:docMk/>
            <pc:sldMk cId="225645401" sldId="1867"/>
            <ac:spMk id="2" creationId="{932EC26B-622B-47F1-A960-FA12191345B2}"/>
          </ac:spMkLst>
        </pc:spChg>
        <pc:spChg chg="del mod">
          <ac:chgData name="Mr. PPT" userId="6442ff2356111531" providerId="LiveId" clId="{8158D954-CB83-4965-BC1E-C2DDA2739019}" dt="2022-12-01T09:22:25.615" v="712" actId="478"/>
          <ac:spMkLst>
            <pc:docMk/>
            <pc:sldMk cId="225645401" sldId="186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4:08:07.425" v="56" actId="478"/>
          <ac:spMkLst>
            <pc:docMk/>
            <pc:sldMk cId="225645401" sldId="1867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6:33:24.089" v="309" actId="478"/>
          <ac:spMkLst>
            <pc:docMk/>
            <pc:sldMk cId="225645401" sldId="1867"/>
            <ac:spMk id="7" creationId="{2AFEF742-0D7C-491E-AF74-811BC68900E5}"/>
          </ac:spMkLst>
        </pc:spChg>
        <pc:spChg chg="mod topLvl">
          <ac:chgData name="Mr. PPT" userId="6442ff2356111531" providerId="LiveId" clId="{8158D954-CB83-4965-BC1E-C2DDA2739019}" dt="2022-12-01T06:33:00.662" v="306" actId="207"/>
          <ac:spMkLst>
            <pc:docMk/>
            <pc:sldMk cId="225645401" sldId="1867"/>
            <ac:spMk id="8" creationId="{C3E41C6C-EA1E-7F8F-B18A-D087B29E3E7D}"/>
          </ac:spMkLst>
        </pc:spChg>
        <pc:spChg chg="mod topLvl">
          <ac:chgData name="Mr. PPT" userId="6442ff2356111531" providerId="LiveId" clId="{8158D954-CB83-4965-BC1E-C2DDA2739019}" dt="2022-12-01T04:59:47.938" v="127" actId="165"/>
          <ac:spMkLst>
            <pc:docMk/>
            <pc:sldMk cId="225645401" sldId="1867"/>
            <ac:spMk id="9" creationId="{B507E00E-36CB-999A-0B8F-E8837EA2995B}"/>
          </ac:spMkLst>
        </pc:spChg>
        <pc:spChg chg="add del mod">
          <ac:chgData name="Mr. PPT" userId="6442ff2356111531" providerId="LiveId" clId="{8158D954-CB83-4965-BC1E-C2DDA2739019}" dt="2022-12-01T06:31:00.225" v="294" actId="478"/>
          <ac:spMkLst>
            <pc:docMk/>
            <pc:sldMk cId="225645401" sldId="1867"/>
            <ac:spMk id="11" creationId="{E095D27C-B510-4BD4-EFBE-B40E3A011D93}"/>
          </ac:spMkLst>
        </pc:spChg>
        <pc:spChg chg="add del mod">
          <ac:chgData name="Mr. PPT" userId="6442ff2356111531" providerId="LiveId" clId="{8158D954-CB83-4965-BC1E-C2DDA2739019}" dt="2022-12-01T06:31:00.225" v="294" actId="478"/>
          <ac:spMkLst>
            <pc:docMk/>
            <pc:sldMk cId="225645401" sldId="1867"/>
            <ac:spMk id="12" creationId="{DE634E04-DB2A-50AF-8849-65B8A341B5B2}"/>
          </ac:spMkLst>
        </pc:spChg>
        <pc:spChg chg="add del mod">
          <ac:chgData name="Mr. PPT" userId="6442ff2356111531" providerId="LiveId" clId="{8158D954-CB83-4965-BC1E-C2DDA2739019}" dt="2022-12-01T09:22:25.615" v="712" actId="478"/>
          <ac:spMkLst>
            <pc:docMk/>
            <pc:sldMk cId="225645401" sldId="1867"/>
            <ac:spMk id="15" creationId="{FBCA4EEC-DC08-3BBE-CF52-26A1088147CE}"/>
          </ac:spMkLst>
        </pc:spChg>
        <pc:spChg chg="add del mod">
          <ac:chgData name="Mr. PPT" userId="6442ff2356111531" providerId="LiveId" clId="{8158D954-CB83-4965-BC1E-C2DDA2739019}" dt="2022-12-01T09:22:25.615" v="712" actId="478"/>
          <ac:spMkLst>
            <pc:docMk/>
            <pc:sldMk cId="225645401" sldId="1867"/>
            <ac:spMk id="16" creationId="{B66F8826-7763-98A1-18BF-065DB380D52A}"/>
          </ac:spMkLst>
        </pc:spChg>
        <pc:spChg chg="add mod">
          <ac:chgData name="Mr. PPT" userId="6442ff2356111531" providerId="LiveId" clId="{8158D954-CB83-4965-BC1E-C2DDA2739019}" dt="2022-12-01T06:33:24.314" v="310"/>
          <ac:spMkLst>
            <pc:docMk/>
            <pc:sldMk cId="225645401" sldId="1867"/>
            <ac:spMk id="18" creationId="{001FD016-19C5-DC4C-46DF-22228A6D415C}"/>
          </ac:spMkLst>
        </pc:spChg>
        <pc:spChg chg="add mod">
          <ac:chgData name="Mr. PPT" userId="6442ff2356111531" providerId="LiveId" clId="{8158D954-CB83-4965-BC1E-C2DDA2739019}" dt="2022-12-01T09:22:25.868" v="713"/>
          <ac:spMkLst>
            <pc:docMk/>
            <pc:sldMk cId="225645401" sldId="1867"/>
            <ac:spMk id="19" creationId="{B6255B3C-8003-25A6-4D2E-81150C6DDE1E}"/>
          </ac:spMkLst>
        </pc:spChg>
        <pc:spChg chg="add mod">
          <ac:chgData name="Mr. PPT" userId="6442ff2356111531" providerId="LiveId" clId="{8158D954-CB83-4965-BC1E-C2DDA2739019}" dt="2022-12-01T09:22:25.868" v="713"/>
          <ac:spMkLst>
            <pc:docMk/>
            <pc:sldMk cId="225645401" sldId="1867"/>
            <ac:spMk id="20" creationId="{1D2DD03F-91A3-717A-E258-42A86F977B4D}"/>
          </ac:spMkLst>
        </pc:spChg>
        <pc:spChg chg="add mod">
          <ac:chgData name="Mr. PPT" userId="6442ff2356111531" providerId="LiveId" clId="{8158D954-CB83-4965-BC1E-C2DDA2739019}" dt="2022-12-01T09:22:25.868" v="713"/>
          <ac:spMkLst>
            <pc:docMk/>
            <pc:sldMk cId="225645401" sldId="1867"/>
            <ac:spMk id="21" creationId="{303461E0-09D5-F249-7061-9F00F5D015FE}"/>
          </ac:spMkLst>
        </pc:spChg>
        <pc:spChg chg="add mod">
          <ac:chgData name="Mr. PPT" userId="6442ff2356111531" providerId="LiveId" clId="{8158D954-CB83-4965-BC1E-C2DDA2739019}" dt="2022-12-01T09:22:25.868" v="713"/>
          <ac:spMkLst>
            <pc:docMk/>
            <pc:sldMk cId="225645401" sldId="1867"/>
            <ac:spMk id="22" creationId="{4814BD64-AA0C-94AF-8CAD-0C08D725A799}"/>
          </ac:spMkLst>
        </pc:spChg>
        <pc:spChg chg="mod">
          <ac:chgData name="Mr. PPT" userId="6442ff2356111531" providerId="LiveId" clId="{8158D954-CB83-4965-BC1E-C2DDA2739019}" dt="2022-12-01T05:03:39.109" v="129" actId="1076"/>
          <ac:spMkLst>
            <pc:docMk/>
            <pc:sldMk cId="225645401" sldId="1867"/>
            <ac:spMk id="35" creationId="{8CD0C0CE-D9EF-449B-B0B8-AD30FC2A2BF6}"/>
          </ac:spMkLst>
        </pc:spChg>
        <pc:spChg chg="mod">
          <ac:chgData name="Mr. PPT" userId="6442ff2356111531" providerId="LiveId" clId="{8158D954-CB83-4965-BC1E-C2DDA2739019}" dt="2022-12-01T06:38:32.271" v="366"/>
          <ac:spMkLst>
            <pc:docMk/>
            <pc:sldMk cId="225645401" sldId="1867"/>
            <ac:spMk id="36" creationId="{4DAABC07-7AA2-4B04-9788-BA3DBEE87D08}"/>
          </ac:spMkLst>
        </pc:spChg>
        <pc:spChg chg="mod">
          <ac:chgData name="Mr. PPT" userId="6442ff2356111531" providerId="LiveId" clId="{8158D954-CB83-4965-BC1E-C2DDA2739019}" dt="2022-12-01T06:33:10.280" v="308" actId="207"/>
          <ac:spMkLst>
            <pc:docMk/>
            <pc:sldMk cId="225645401" sldId="1867"/>
            <ac:spMk id="39" creationId="{DC1341B3-6178-4438-8D32-360ABEA99BEA}"/>
          </ac:spMkLst>
        </pc:spChg>
        <pc:spChg chg="mod">
          <ac:chgData name="Mr. PPT" userId="6442ff2356111531" providerId="LiveId" clId="{8158D954-CB83-4965-BC1E-C2DDA2739019}" dt="2022-12-01T06:38:28.658" v="364" actId="692"/>
          <ac:spMkLst>
            <pc:docMk/>
            <pc:sldMk cId="225645401" sldId="1867"/>
            <ac:spMk id="40" creationId="{72066C4E-53B2-449D-961F-37361CE96297}"/>
          </ac:spMkLst>
        </pc:spChg>
        <pc:spChg chg="mod">
          <ac:chgData name="Mr. PPT" userId="6442ff2356111531" providerId="LiveId" clId="{8158D954-CB83-4965-BC1E-C2DDA2739019}" dt="2022-12-01T06:33:10.280" v="308" actId="207"/>
          <ac:spMkLst>
            <pc:docMk/>
            <pc:sldMk cId="225645401" sldId="1867"/>
            <ac:spMk id="50" creationId="{F82BB34F-C128-4365-9C15-EA00EA56A735}"/>
          </ac:spMkLst>
        </pc:spChg>
        <pc:spChg chg="mod">
          <ac:chgData name="Mr. PPT" userId="6442ff2356111531" providerId="LiveId" clId="{8158D954-CB83-4965-BC1E-C2DDA2739019}" dt="2022-12-01T06:38:32.271" v="366"/>
          <ac:spMkLst>
            <pc:docMk/>
            <pc:sldMk cId="225645401" sldId="1867"/>
            <ac:spMk id="53" creationId="{61B2A742-6412-417B-A8A6-DF14D9E30759}"/>
          </ac:spMkLst>
        </pc:spChg>
        <pc:spChg chg="mod">
          <ac:chgData name="Mr. PPT" userId="6442ff2356111531" providerId="LiveId" clId="{8158D954-CB83-4965-BC1E-C2DDA2739019}" dt="2022-12-01T06:33:10.280" v="308" actId="207"/>
          <ac:spMkLst>
            <pc:docMk/>
            <pc:sldMk cId="225645401" sldId="1867"/>
            <ac:spMk id="54" creationId="{7BFA2E50-BC0C-42D5-A220-D4086E172B12}"/>
          </ac:spMkLst>
        </pc:spChg>
        <pc:spChg chg="mod">
          <ac:chgData name="Mr. PPT" userId="6442ff2356111531" providerId="LiveId" clId="{8158D954-CB83-4965-BC1E-C2DDA2739019}" dt="2022-12-01T06:32:50.294" v="305" actId="207"/>
          <ac:spMkLst>
            <pc:docMk/>
            <pc:sldMk cId="225645401" sldId="1867"/>
            <ac:spMk id="73" creationId="{F40259C8-0A60-4A42-A457-7846B138BA4D}"/>
          </ac:spMkLst>
        </pc:spChg>
        <pc:spChg chg="mod">
          <ac:chgData name="Mr. PPT" userId="6442ff2356111531" providerId="LiveId" clId="{8158D954-CB83-4965-BC1E-C2DDA2739019}" dt="2022-12-01T06:33:00.662" v="306" actId="207"/>
          <ac:spMkLst>
            <pc:docMk/>
            <pc:sldMk cId="225645401" sldId="1867"/>
            <ac:spMk id="74" creationId="{2D193E19-1963-4816-833A-1BD352ED6EC3}"/>
          </ac:spMkLst>
        </pc:spChg>
        <pc:spChg chg="mod">
          <ac:chgData name="Mr. PPT" userId="6442ff2356111531" providerId="LiveId" clId="{8158D954-CB83-4965-BC1E-C2DDA2739019}" dt="2022-12-01T06:32:50.294" v="305" actId="207"/>
          <ac:spMkLst>
            <pc:docMk/>
            <pc:sldMk cId="225645401" sldId="1867"/>
            <ac:spMk id="80" creationId="{563517EE-748C-441A-9F7E-58BEFD65F146}"/>
          </ac:spMkLst>
        </pc:spChg>
        <pc:spChg chg="mod">
          <ac:chgData name="Mr. PPT" userId="6442ff2356111531" providerId="LiveId" clId="{8158D954-CB83-4965-BC1E-C2DDA2739019}" dt="2022-12-01T06:33:00.662" v="306" actId="207"/>
          <ac:spMkLst>
            <pc:docMk/>
            <pc:sldMk cId="225645401" sldId="1867"/>
            <ac:spMk id="81" creationId="{8A98395B-46FB-49EB-B42E-F0E82468B2C8}"/>
          </ac:spMkLst>
        </pc:spChg>
        <pc:spChg chg="mod">
          <ac:chgData name="Mr. PPT" userId="6442ff2356111531" providerId="LiveId" clId="{8158D954-CB83-4965-BC1E-C2DDA2739019}" dt="2022-12-01T06:32:50.294" v="305" actId="207"/>
          <ac:spMkLst>
            <pc:docMk/>
            <pc:sldMk cId="225645401" sldId="1867"/>
            <ac:spMk id="83" creationId="{8454AB50-0318-454B-AE1B-9DEFB821115D}"/>
          </ac:spMkLst>
        </pc:spChg>
        <pc:spChg chg="mod">
          <ac:chgData name="Mr. PPT" userId="6442ff2356111531" providerId="LiveId" clId="{8158D954-CB83-4965-BC1E-C2DDA2739019}" dt="2022-12-01T06:33:00.662" v="306" actId="207"/>
          <ac:spMkLst>
            <pc:docMk/>
            <pc:sldMk cId="225645401" sldId="1867"/>
            <ac:spMk id="84" creationId="{56EE3A85-D97D-4732-84B4-7A434C32CCD7}"/>
          </ac:spMkLst>
        </pc:spChg>
        <pc:grpChg chg="del">
          <ac:chgData name="Mr. PPT" userId="6442ff2356111531" providerId="LiveId" clId="{8158D954-CB83-4965-BC1E-C2DDA2739019}" dt="2022-12-01T04:59:47.938" v="127" actId="165"/>
          <ac:grpSpMkLst>
            <pc:docMk/>
            <pc:sldMk cId="225645401" sldId="1867"/>
            <ac:grpSpMk id="10" creationId="{8B6EC19F-4BC2-75A1-9E7B-74158EAAF424}"/>
          </ac:grpSpMkLst>
        </pc:grpChg>
        <pc:cxnChg chg="del">
          <ac:chgData name="Mr. PPT" userId="6442ff2356111531" providerId="LiveId" clId="{8158D954-CB83-4965-BC1E-C2DDA2739019}" dt="2022-12-01T04:08:07.425" v="56" actId="478"/>
          <ac:cxnSpMkLst>
            <pc:docMk/>
            <pc:sldMk cId="225645401" sldId="1867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6:33:24.089" v="309" actId="478"/>
          <ac:cxnSpMkLst>
            <pc:docMk/>
            <pc:sldMk cId="225645401" sldId="1867"/>
            <ac:cxnSpMk id="6" creationId="{FE0EABEB-A824-413A-8C5A-2660CCB3E92D}"/>
          </ac:cxnSpMkLst>
        </pc:cxnChg>
        <pc:cxnChg chg="add del mod">
          <ac:chgData name="Mr. PPT" userId="6442ff2356111531" providerId="LiveId" clId="{8158D954-CB83-4965-BC1E-C2DDA2739019}" dt="2022-12-01T04:09:00.488" v="64" actId="478"/>
          <ac:cxnSpMkLst>
            <pc:docMk/>
            <pc:sldMk cId="225645401" sldId="1867"/>
            <ac:cxnSpMk id="14" creationId="{5A56A46F-33C5-AA36-65BB-5F489813297D}"/>
          </ac:cxnSpMkLst>
        </pc:cxnChg>
        <pc:cxnChg chg="add mod">
          <ac:chgData name="Mr. PPT" userId="6442ff2356111531" providerId="LiveId" clId="{8158D954-CB83-4965-BC1E-C2DDA2739019}" dt="2022-12-01T06:33:24.314" v="310"/>
          <ac:cxnSpMkLst>
            <pc:docMk/>
            <pc:sldMk cId="225645401" sldId="1867"/>
            <ac:cxnSpMk id="17" creationId="{4922F52C-713B-6479-B737-FCFFBC0E6E54}"/>
          </ac:cxnSpMkLst>
        </pc:cxnChg>
      </pc:sldChg>
      <pc:sldChg chg="addSp delSp modSp mod setBg">
        <pc:chgData name="Mr. PPT" userId="6442ff2356111531" providerId="LiveId" clId="{8158D954-CB83-4965-BC1E-C2DDA2739019}" dt="2022-12-01T09:52:28.399" v="1371" actId="207"/>
        <pc:sldMkLst>
          <pc:docMk/>
          <pc:sldMk cId="1439410118" sldId="1868"/>
        </pc:sldMkLst>
        <pc:spChg chg="mod">
          <ac:chgData name="Mr. PPT" userId="6442ff2356111531" providerId="LiveId" clId="{8158D954-CB83-4965-BC1E-C2DDA2739019}" dt="2022-12-01T08:00:37.289" v="369" actId="207"/>
          <ac:spMkLst>
            <pc:docMk/>
            <pc:sldMk cId="1439410118" sldId="1868"/>
            <ac:spMk id="2" creationId="{932EC26B-622B-47F1-A960-FA12191345B2}"/>
          </ac:spMkLst>
        </pc:spChg>
        <pc:spChg chg="mod">
          <ac:chgData name="Mr. PPT" userId="6442ff2356111531" providerId="LiveId" clId="{8158D954-CB83-4965-BC1E-C2DDA2739019}" dt="2022-12-01T08:00:41.656" v="370" actId="207"/>
          <ac:spMkLst>
            <pc:docMk/>
            <pc:sldMk cId="1439410118" sldId="186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0:51.770" v="371" actId="478"/>
          <ac:spMkLst>
            <pc:docMk/>
            <pc:sldMk cId="1439410118" sldId="1868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0:54.711" v="372" actId="478"/>
          <ac:spMkLst>
            <pc:docMk/>
            <pc:sldMk cId="1439410118" sldId="1868"/>
            <ac:spMk id="7" creationId="{2AFEF742-0D7C-491E-AF74-811BC68900E5}"/>
          </ac:spMkLst>
        </pc:spChg>
        <pc:spChg chg="add mod">
          <ac:chgData name="Mr. PPT" userId="6442ff2356111531" providerId="LiveId" clId="{8158D954-CB83-4965-BC1E-C2DDA2739019}" dt="2022-12-01T08:00:55.757" v="373"/>
          <ac:spMkLst>
            <pc:docMk/>
            <pc:sldMk cId="1439410118" sldId="1868"/>
            <ac:spMk id="8" creationId="{C2281571-DE1A-E434-BF5A-AE2A3F075403}"/>
          </ac:spMkLst>
        </pc:spChg>
        <pc:spChg chg="add mod">
          <ac:chgData name="Mr. PPT" userId="6442ff2356111531" providerId="LiveId" clId="{8158D954-CB83-4965-BC1E-C2DDA2739019}" dt="2022-12-01T08:00:55.757" v="373"/>
          <ac:spMkLst>
            <pc:docMk/>
            <pc:sldMk cId="1439410118" sldId="1868"/>
            <ac:spMk id="9" creationId="{EF46710A-380D-4F38-824A-2992AF17A16A}"/>
          </ac:spMkLst>
        </pc:spChg>
        <pc:spChg chg="add mod">
          <ac:chgData name="Mr. PPT" userId="6442ff2356111531" providerId="LiveId" clId="{8158D954-CB83-4965-BC1E-C2DDA2739019}" dt="2022-12-01T08:00:55.757" v="373"/>
          <ac:spMkLst>
            <pc:docMk/>
            <pc:sldMk cId="1439410118" sldId="1868"/>
            <ac:spMk id="11" creationId="{4E892E67-E8AC-FA07-25E4-DCFAD62674E0}"/>
          </ac:spMkLst>
        </pc:spChg>
        <pc:spChg chg="mod">
          <ac:chgData name="Mr. PPT" userId="6442ff2356111531" providerId="LiveId" clId="{8158D954-CB83-4965-BC1E-C2DDA2739019}" dt="2022-12-01T08:00:23.004" v="367" actId="207"/>
          <ac:spMkLst>
            <pc:docMk/>
            <pc:sldMk cId="1439410118" sldId="1868"/>
            <ac:spMk id="29" creationId="{6F9E2871-CE4B-4EBC-9252-97C2DD296319}"/>
          </ac:spMkLst>
        </pc:spChg>
        <pc:spChg chg="mod">
          <ac:chgData name="Mr. PPT" userId="6442ff2356111531" providerId="LiveId" clId="{8158D954-CB83-4965-BC1E-C2DDA2739019}" dt="2022-12-01T08:00:23.004" v="367" actId="207"/>
          <ac:spMkLst>
            <pc:docMk/>
            <pc:sldMk cId="1439410118" sldId="1868"/>
            <ac:spMk id="30" creationId="{A01D7A7F-21AE-46B3-B53F-A9F217CB68CE}"/>
          </ac:spMkLst>
        </pc:spChg>
        <pc:spChg chg="mod">
          <ac:chgData name="Mr. PPT" userId="6442ff2356111531" providerId="LiveId" clId="{8158D954-CB83-4965-BC1E-C2DDA2739019}" dt="2022-12-01T08:00:37.289" v="369" actId="207"/>
          <ac:spMkLst>
            <pc:docMk/>
            <pc:sldMk cId="1439410118" sldId="1868"/>
            <ac:spMk id="55" creationId="{4DE06CA2-F133-45CB-9050-DBF109D6A476}"/>
          </ac:spMkLst>
        </pc:spChg>
        <pc:spChg chg="mod">
          <ac:chgData name="Mr. PPT" userId="6442ff2356111531" providerId="LiveId" clId="{8158D954-CB83-4965-BC1E-C2DDA2739019}" dt="2022-12-01T08:00:41.656" v="370" actId="207"/>
          <ac:spMkLst>
            <pc:docMk/>
            <pc:sldMk cId="1439410118" sldId="1868"/>
            <ac:spMk id="56" creationId="{9F4D715F-325E-4E59-90DA-4AF18C46EB32}"/>
          </ac:spMkLst>
        </pc:spChg>
        <pc:spChg chg="mod">
          <ac:chgData name="Mr. PPT" userId="6442ff2356111531" providerId="LiveId" clId="{8158D954-CB83-4965-BC1E-C2DDA2739019}" dt="2022-12-01T08:00:37.289" v="369" actId="207"/>
          <ac:spMkLst>
            <pc:docMk/>
            <pc:sldMk cId="1439410118" sldId="1868"/>
            <ac:spMk id="60" creationId="{21712D29-275D-4A24-883E-C28500F6CAFA}"/>
          </ac:spMkLst>
        </pc:spChg>
        <pc:spChg chg="mod">
          <ac:chgData name="Mr. PPT" userId="6442ff2356111531" providerId="LiveId" clId="{8158D954-CB83-4965-BC1E-C2DDA2739019}" dt="2022-12-01T08:00:41.656" v="370" actId="207"/>
          <ac:spMkLst>
            <pc:docMk/>
            <pc:sldMk cId="1439410118" sldId="1868"/>
            <ac:spMk id="62" creationId="{74DB9500-C5C4-412C-8F05-AA4444E9C6DD}"/>
          </ac:spMkLst>
        </pc:spChg>
        <pc:spChg chg="mod">
          <ac:chgData name="Mr. PPT" userId="6442ff2356111531" providerId="LiveId" clId="{8158D954-CB83-4965-BC1E-C2DDA2739019}" dt="2022-12-01T09:52:28.399" v="1371" actId="207"/>
          <ac:spMkLst>
            <pc:docMk/>
            <pc:sldMk cId="1439410118" sldId="1868"/>
            <ac:spMk id="68" creationId="{F27F87EE-5E2F-40DA-9A60-447B51BC91DA}"/>
          </ac:spMkLst>
        </pc:spChg>
        <pc:picChg chg="mod">
          <ac:chgData name="Mr. PPT" userId="6442ff2356111531" providerId="LiveId" clId="{8158D954-CB83-4965-BC1E-C2DDA2739019}" dt="2022-12-01T08:00:27.872" v="368" actId="207"/>
          <ac:picMkLst>
            <pc:docMk/>
            <pc:sldMk cId="1439410118" sldId="1868"/>
            <ac:picMk id="58" creationId="{8E9FE9BB-E746-43BB-9179-EEDFFD0335C8}"/>
          </ac:picMkLst>
        </pc:picChg>
        <pc:picChg chg="mod">
          <ac:chgData name="Mr. PPT" userId="6442ff2356111531" providerId="LiveId" clId="{8158D954-CB83-4965-BC1E-C2DDA2739019}" dt="2022-12-01T08:00:27.872" v="368" actId="207"/>
          <ac:picMkLst>
            <pc:docMk/>
            <pc:sldMk cId="1439410118" sldId="1868"/>
            <ac:picMk id="63" creationId="{E5BF0D12-0374-4ACD-B6A5-DDCCD784D32C}"/>
          </ac:picMkLst>
        </pc:picChg>
        <pc:cxnChg chg="del">
          <ac:chgData name="Mr. PPT" userId="6442ff2356111531" providerId="LiveId" clId="{8158D954-CB83-4965-BC1E-C2DDA2739019}" dt="2022-12-01T08:00:51.770" v="371" actId="478"/>
          <ac:cxnSpMkLst>
            <pc:docMk/>
            <pc:sldMk cId="1439410118" sldId="1868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0:54.711" v="372" actId="478"/>
          <ac:cxnSpMkLst>
            <pc:docMk/>
            <pc:sldMk cId="1439410118" sldId="1868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0:55.757" v="373"/>
          <ac:cxnSpMkLst>
            <pc:docMk/>
            <pc:sldMk cId="1439410118" sldId="1868"/>
            <ac:cxnSpMk id="10" creationId="{BA05DB18-D739-DA37-0882-31A8BF8303FF}"/>
          </ac:cxnSpMkLst>
        </pc:cxnChg>
      </pc:sldChg>
      <pc:sldChg chg="addSp delSp modSp mod ord setBg">
        <pc:chgData name="Mr. PPT" userId="6442ff2356111531" providerId="LiveId" clId="{8158D954-CB83-4965-BC1E-C2DDA2739019}" dt="2022-12-01T12:54:48.962" v="2421" actId="207"/>
        <pc:sldMkLst>
          <pc:docMk/>
          <pc:sldMk cId="1344280419" sldId="1869"/>
        </pc:sldMkLst>
        <pc:spChg chg="del">
          <ac:chgData name="Mr. PPT" userId="6442ff2356111531" providerId="LiveId" clId="{8158D954-CB83-4965-BC1E-C2DDA2739019}" dt="2022-12-01T09:22:30.870" v="714" actId="478"/>
          <ac:spMkLst>
            <pc:docMk/>
            <pc:sldMk cId="1344280419" sldId="186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2:30.870" v="714" actId="478"/>
          <ac:spMkLst>
            <pc:docMk/>
            <pc:sldMk cId="1344280419" sldId="186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1:11.127" v="374" actId="478"/>
          <ac:spMkLst>
            <pc:docMk/>
            <pc:sldMk cId="1344280419" sldId="1869"/>
            <ac:spMk id="4" creationId="{7AF458B5-8B22-46C5-A5FE-B3DAB8D7BB3D}"/>
          </ac:spMkLst>
        </pc:spChg>
        <pc:spChg chg="add del">
          <ac:chgData name="Mr. PPT" userId="6442ff2356111531" providerId="LiveId" clId="{8158D954-CB83-4965-BC1E-C2DDA2739019}" dt="2022-12-01T08:01:19.375" v="377" actId="478"/>
          <ac:spMkLst>
            <pc:docMk/>
            <pc:sldMk cId="1344280419" sldId="1869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09:41:08.495" v="1077"/>
          <ac:spMkLst>
            <pc:docMk/>
            <pc:sldMk cId="1344280419" sldId="1869"/>
            <ac:spMk id="8" creationId="{2E08FFC1-783A-4F67-8C2D-F14677B5353F}"/>
          </ac:spMkLst>
        </pc:spChg>
        <pc:spChg chg="add del mod">
          <ac:chgData name="Mr. PPT" userId="6442ff2356111531" providerId="LiveId" clId="{8158D954-CB83-4965-BC1E-C2DDA2739019}" dt="2022-12-01T09:22:30.870" v="714" actId="478"/>
          <ac:spMkLst>
            <pc:docMk/>
            <pc:sldMk cId="1344280419" sldId="1869"/>
            <ac:spMk id="10" creationId="{FD61888A-EEAD-7226-BAA3-7927D641C6AC}"/>
          </ac:spMkLst>
        </pc:spChg>
        <pc:spChg chg="add del mod">
          <ac:chgData name="Mr. PPT" userId="6442ff2356111531" providerId="LiveId" clId="{8158D954-CB83-4965-BC1E-C2DDA2739019}" dt="2022-12-01T09:22:30.870" v="714" actId="478"/>
          <ac:spMkLst>
            <pc:docMk/>
            <pc:sldMk cId="1344280419" sldId="1869"/>
            <ac:spMk id="11" creationId="{9F4F8BFF-92F5-2344-245E-48AEBAB75BCD}"/>
          </ac:spMkLst>
        </pc:spChg>
        <pc:spChg chg="add mod">
          <ac:chgData name="Mr. PPT" userId="6442ff2356111531" providerId="LiveId" clId="{8158D954-CB83-4965-BC1E-C2DDA2739019}" dt="2022-12-01T08:01:20.717" v="378"/>
          <ac:spMkLst>
            <pc:docMk/>
            <pc:sldMk cId="1344280419" sldId="1869"/>
            <ac:spMk id="13" creationId="{A5E128BA-7A40-4D48-E4AB-0762FC365C58}"/>
          </ac:spMkLst>
        </pc:spChg>
        <pc:spChg chg="add mod">
          <ac:chgData name="Mr. PPT" userId="6442ff2356111531" providerId="LiveId" clId="{8158D954-CB83-4965-BC1E-C2DDA2739019}" dt="2022-12-01T09:22:31.060" v="715"/>
          <ac:spMkLst>
            <pc:docMk/>
            <pc:sldMk cId="1344280419" sldId="1869"/>
            <ac:spMk id="14" creationId="{A5C3512B-6AE9-6C62-01D5-979B4C189E97}"/>
          </ac:spMkLst>
        </pc:spChg>
        <pc:spChg chg="add mod">
          <ac:chgData name="Mr. PPT" userId="6442ff2356111531" providerId="LiveId" clId="{8158D954-CB83-4965-BC1E-C2DDA2739019}" dt="2022-12-01T09:22:31.060" v="715"/>
          <ac:spMkLst>
            <pc:docMk/>
            <pc:sldMk cId="1344280419" sldId="1869"/>
            <ac:spMk id="15" creationId="{A402A33B-26E8-267A-7A85-6227F7926470}"/>
          </ac:spMkLst>
        </pc:spChg>
        <pc:spChg chg="add mod">
          <ac:chgData name="Mr. PPT" userId="6442ff2356111531" providerId="LiveId" clId="{8158D954-CB83-4965-BC1E-C2DDA2739019}" dt="2022-12-01T09:22:31.060" v="715"/>
          <ac:spMkLst>
            <pc:docMk/>
            <pc:sldMk cId="1344280419" sldId="1869"/>
            <ac:spMk id="16" creationId="{D4F85E13-FA51-49B4-BD3E-42428B37BE48}"/>
          </ac:spMkLst>
        </pc:spChg>
        <pc:spChg chg="add mod">
          <ac:chgData name="Mr. PPT" userId="6442ff2356111531" providerId="LiveId" clId="{8158D954-CB83-4965-BC1E-C2DDA2739019}" dt="2022-12-01T09:22:31.060" v="715"/>
          <ac:spMkLst>
            <pc:docMk/>
            <pc:sldMk cId="1344280419" sldId="1869"/>
            <ac:spMk id="17" creationId="{EFAA176A-E253-9DAC-B2D0-882EAB88C8D6}"/>
          </ac:spMkLst>
        </pc:spChg>
        <pc:spChg chg="add mod">
          <ac:chgData name="Mr. PPT" userId="6442ff2356111531" providerId="LiveId" clId="{8158D954-CB83-4965-BC1E-C2DDA2739019}" dt="2022-12-01T09:35:05.231" v="1046"/>
          <ac:spMkLst>
            <pc:docMk/>
            <pc:sldMk cId="1344280419" sldId="1869"/>
            <ac:spMk id="18" creationId="{8066A950-1C7C-1A66-1872-DBEFB3FC14CB}"/>
          </ac:spMkLst>
        </pc:spChg>
        <pc:spChg chg="add del">
          <ac:chgData name="Mr. PPT" userId="6442ff2356111531" providerId="LiveId" clId="{8158D954-CB83-4965-BC1E-C2DDA2739019}" dt="2022-12-01T08:01:19.375" v="377" actId="478"/>
          <ac:spMkLst>
            <pc:docMk/>
            <pc:sldMk cId="1344280419" sldId="1869"/>
            <ac:spMk id="23" creationId="{BDF6711C-8973-44CC-848C-F3E640C77948}"/>
          </ac:spMkLst>
        </pc:spChg>
        <pc:spChg chg="mod">
          <ac:chgData name="Mr. PPT" userId="6442ff2356111531" providerId="LiveId" clId="{8158D954-CB83-4965-BC1E-C2DDA2739019}" dt="2022-12-01T09:50:41.724" v="1361" actId="207"/>
          <ac:spMkLst>
            <pc:docMk/>
            <pc:sldMk cId="1344280419" sldId="1869"/>
            <ac:spMk id="48" creationId="{753454CF-8FCE-4EEC-AB90-B037F8432B34}"/>
          </ac:spMkLst>
        </pc:spChg>
        <pc:spChg chg="mod">
          <ac:chgData name="Mr. PPT" userId="6442ff2356111531" providerId="LiveId" clId="{8158D954-CB83-4965-BC1E-C2DDA2739019}" dt="2022-12-01T09:50:41.724" v="1361" actId="207"/>
          <ac:spMkLst>
            <pc:docMk/>
            <pc:sldMk cId="1344280419" sldId="1869"/>
            <ac:spMk id="49" creationId="{04959742-4745-48A4-8410-5D30661EC28D}"/>
          </ac:spMkLst>
        </pc:spChg>
        <pc:spChg chg="mod">
          <ac:chgData name="Mr. PPT" userId="6442ff2356111531" providerId="LiveId" clId="{8158D954-CB83-4965-BC1E-C2DDA2739019}" dt="2022-12-01T09:50:41.724" v="1361" actId="207"/>
          <ac:spMkLst>
            <pc:docMk/>
            <pc:sldMk cId="1344280419" sldId="1869"/>
            <ac:spMk id="55" creationId="{8ABF9C6D-02B9-4D37-B4E5-BA2421A746F8}"/>
          </ac:spMkLst>
        </pc:spChg>
        <pc:spChg chg="mod">
          <ac:chgData name="Mr. PPT" userId="6442ff2356111531" providerId="LiveId" clId="{8158D954-CB83-4965-BC1E-C2DDA2739019}" dt="2022-12-01T12:54:45.693" v="2420" actId="207"/>
          <ac:spMkLst>
            <pc:docMk/>
            <pc:sldMk cId="1344280419" sldId="1869"/>
            <ac:spMk id="66" creationId="{4F7AE573-B158-4E09-96F7-D7844AB8BD4F}"/>
          </ac:spMkLst>
        </pc:spChg>
        <pc:spChg chg="mod">
          <ac:chgData name="Mr. PPT" userId="6442ff2356111531" providerId="LiveId" clId="{8158D954-CB83-4965-BC1E-C2DDA2739019}" dt="2022-12-01T12:54:45.693" v="2420" actId="207"/>
          <ac:spMkLst>
            <pc:docMk/>
            <pc:sldMk cId="1344280419" sldId="1869"/>
            <ac:spMk id="68" creationId="{F730347B-0854-43E4-8741-B2C9815B5EE6}"/>
          </ac:spMkLst>
        </pc:spChg>
        <pc:spChg chg="mod">
          <ac:chgData name="Mr. PPT" userId="6442ff2356111531" providerId="LiveId" clId="{8158D954-CB83-4965-BC1E-C2DDA2739019}" dt="2022-12-01T12:54:45.693" v="2420" actId="207"/>
          <ac:spMkLst>
            <pc:docMk/>
            <pc:sldMk cId="1344280419" sldId="1869"/>
            <ac:spMk id="72" creationId="{1B914D8F-2996-4D8F-B0D2-13F9B44E90AF}"/>
          </ac:spMkLst>
        </pc:spChg>
        <pc:spChg chg="mod">
          <ac:chgData name="Mr. PPT" userId="6442ff2356111531" providerId="LiveId" clId="{8158D954-CB83-4965-BC1E-C2DDA2739019}" dt="2022-12-01T12:54:48.962" v="2421" actId="207"/>
          <ac:spMkLst>
            <pc:docMk/>
            <pc:sldMk cId="1344280419" sldId="1869"/>
            <ac:spMk id="75" creationId="{FD9D73BB-F00D-43E1-A9DE-5C7247B6106D}"/>
          </ac:spMkLst>
        </pc:spChg>
        <pc:picChg chg="mod">
          <ac:chgData name="Mr. PPT" userId="6442ff2356111531" providerId="LiveId" clId="{8158D954-CB83-4965-BC1E-C2DDA2739019}" dt="2022-12-01T09:50:34.176" v="1360" actId="207"/>
          <ac:picMkLst>
            <pc:docMk/>
            <pc:sldMk cId="1344280419" sldId="1869"/>
            <ac:picMk id="76" creationId="{566384F0-81C0-4010-B9EB-CCE9E1666A22}"/>
          </ac:picMkLst>
        </pc:picChg>
        <pc:cxnChg chg="del">
          <ac:chgData name="Mr. PPT" userId="6442ff2356111531" providerId="LiveId" clId="{8158D954-CB83-4965-BC1E-C2DDA2739019}" dt="2022-12-01T08:01:11.127" v="374" actId="478"/>
          <ac:cxnSpMkLst>
            <pc:docMk/>
            <pc:sldMk cId="1344280419" sldId="1869"/>
            <ac:cxnSpMk id="5" creationId="{27916B96-FF2C-4501-A2F8-D0621646D622}"/>
          </ac:cxnSpMkLst>
        </pc:cxnChg>
        <pc:cxnChg chg="add del">
          <ac:chgData name="Mr. PPT" userId="6442ff2356111531" providerId="LiveId" clId="{8158D954-CB83-4965-BC1E-C2DDA2739019}" dt="2022-12-01T08:01:19.375" v="377" actId="478"/>
          <ac:cxnSpMkLst>
            <pc:docMk/>
            <pc:sldMk cId="1344280419" sldId="1869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1:20.717" v="378"/>
          <ac:cxnSpMkLst>
            <pc:docMk/>
            <pc:sldMk cId="1344280419" sldId="1869"/>
            <ac:cxnSpMk id="12" creationId="{789E695B-33D2-B41C-53C2-B1BFE0BD26C0}"/>
          </ac:cxnSpMkLst>
        </pc:cxnChg>
        <pc:cxnChg chg="mod">
          <ac:chgData name="Mr. PPT" userId="6442ff2356111531" providerId="LiveId" clId="{8158D954-CB83-4965-BC1E-C2DDA2739019}" dt="2022-12-01T09:50:13.309" v="1357" actId="692"/>
          <ac:cxnSpMkLst>
            <pc:docMk/>
            <pc:sldMk cId="1344280419" sldId="1869"/>
            <ac:cxnSpMk id="38" creationId="{DAD497E0-5D5E-4889-BED2-FB8849B27894}"/>
          </ac:cxnSpMkLst>
        </pc:cxnChg>
      </pc:sldChg>
      <pc:sldChg chg="modSp mod setBg">
        <pc:chgData name="Mr. PPT" userId="6442ff2356111531" providerId="LiveId" clId="{8158D954-CB83-4965-BC1E-C2DDA2739019}" dt="2022-12-01T09:52:22.807" v="1370" actId="207"/>
        <pc:sldMkLst>
          <pc:docMk/>
          <pc:sldMk cId="376067518" sldId="1870"/>
        </pc:sldMkLst>
        <pc:spChg chg="mod">
          <ac:chgData name="Mr. PPT" userId="6442ff2356111531" providerId="LiveId" clId="{8158D954-CB83-4965-BC1E-C2DDA2739019}" dt="2022-12-01T09:49:57.908" v="1356" actId="207"/>
          <ac:spMkLst>
            <pc:docMk/>
            <pc:sldMk cId="376067518" sldId="1870"/>
            <ac:spMk id="4" creationId="{E96E26C1-2F8D-414F-944F-E7FDE78AC29C}"/>
          </ac:spMkLst>
        </pc:spChg>
        <pc:spChg chg="mod">
          <ac:chgData name="Mr. PPT" userId="6442ff2356111531" providerId="LiveId" clId="{8158D954-CB83-4965-BC1E-C2DDA2739019}" dt="2022-12-01T09:52:22.807" v="1370" actId="207"/>
          <ac:spMkLst>
            <pc:docMk/>
            <pc:sldMk cId="376067518" sldId="1870"/>
            <ac:spMk id="6" creationId="{868FC651-9980-4373-889C-BA7932981C00}"/>
          </ac:spMkLst>
        </pc:spChg>
        <pc:spChg chg="mod">
          <ac:chgData name="Mr. PPT" userId="6442ff2356111531" providerId="LiveId" clId="{8158D954-CB83-4965-BC1E-C2DDA2739019}" dt="2022-12-01T09:49:06.301" v="1158" actId="1076"/>
          <ac:spMkLst>
            <pc:docMk/>
            <pc:sldMk cId="376067518" sldId="1870"/>
            <ac:spMk id="7" creationId="{7138772D-9E2D-4A46-9083-6D0022F41665}"/>
          </ac:spMkLst>
        </pc:spChg>
        <pc:spChg chg="mod">
          <ac:chgData name="Mr. PPT" userId="6442ff2356111531" providerId="LiveId" clId="{8158D954-CB83-4965-BC1E-C2DDA2739019}" dt="2022-12-01T09:49:06.301" v="1158" actId="1076"/>
          <ac:spMkLst>
            <pc:docMk/>
            <pc:sldMk cId="376067518" sldId="1870"/>
            <ac:spMk id="9" creationId="{7618AAD5-CD6C-4A50-B432-60CECFABE5DF}"/>
          </ac:spMkLst>
        </pc:spChg>
      </pc:sldChg>
      <pc:sldChg chg="addSp delSp modSp mod setBg">
        <pc:chgData name="Mr. PPT" userId="6442ff2356111531" providerId="LiveId" clId="{8158D954-CB83-4965-BC1E-C2DDA2739019}" dt="2022-12-01T09:51:25.876" v="1363" actId="207"/>
        <pc:sldMkLst>
          <pc:docMk/>
          <pc:sldMk cId="3257708243" sldId="1871"/>
        </pc:sldMkLst>
        <pc:spChg chg="del">
          <ac:chgData name="Mr. PPT" userId="6442ff2356111531" providerId="LiveId" clId="{8158D954-CB83-4965-BC1E-C2DDA2739019}" dt="2022-12-01T09:22:36.375" v="716" actId="478"/>
          <ac:spMkLst>
            <pc:docMk/>
            <pc:sldMk cId="3257708243" sldId="187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2:36.375" v="716" actId="478"/>
          <ac:spMkLst>
            <pc:docMk/>
            <pc:sldMk cId="3257708243" sldId="187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1:24.951" v="379" actId="478"/>
          <ac:spMkLst>
            <pc:docMk/>
            <pc:sldMk cId="3257708243" sldId="1871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1:26.089" v="380" actId="478"/>
          <ac:spMkLst>
            <pc:docMk/>
            <pc:sldMk cId="3257708243" sldId="187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2:36.375" v="716" actId="478"/>
          <ac:spMkLst>
            <pc:docMk/>
            <pc:sldMk cId="3257708243" sldId="1871"/>
            <ac:spMk id="8" creationId="{6A14EC11-35FF-A0FA-5944-CDAAF8A9F34F}"/>
          </ac:spMkLst>
        </pc:spChg>
        <pc:spChg chg="add del mod">
          <ac:chgData name="Mr. PPT" userId="6442ff2356111531" providerId="LiveId" clId="{8158D954-CB83-4965-BC1E-C2DDA2739019}" dt="2022-12-01T09:22:36.375" v="716" actId="478"/>
          <ac:spMkLst>
            <pc:docMk/>
            <pc:sldMk cId="3257708243" sldId="1871"/>
            <ac:spMk id="9" creationId="{5097F37E-5F2E-821B-F512-E22B7C41DB17}"/>
          </ac:spMkLst>
        </pc:spChg>
        <pc:spChg chg="add mod">
          <ac:chgData name="Mr. PPT" userId="6442ff2356111531" providerId="LiveId" clId="{8158D954-CB83-4965-BC1E-C2DDA2739019}" dt="2022-12-01T08:01:26.869" v="381"/>
          <ac:spMkLst>
            <pc:docMk/>
            <pc:sldMk cId="3257708243" sldId="1871"/>
            <ac:spMk id="11" creationId="{221A59A9-6B6C-2174-B9D7-B0C1927B748F}"/>
          </ac:spMkLst>
        </pc:spChg>
        <pc:spChg chg="add mod">
          <ac:chgData name="Mr. PPT" userId="6442ff2356111531" providerId="LiveId" clId="{8158D954-CB83-4965-BC1E-C2DDA2739019}" dt="2022-12-01T09:22:36.661" v="717"/>
          <ac:spMkLst>
            <pc:docMk/>
            <pc:sldMk cId="3257708243" sldId="1871"/>
            <ac:spMk id="12" creationId="{375AEFBA-53E6-B61F-F580-9515F3387FC7}"/>
          </ac:spMkLst>
        </pc:spChg>
        <pc:spChg chg="add mod">
          <ac:chgData name="Mr. PPT" userId="6442ff2356111531" providerId="LiveId" clId="{8158D954-CB83-4965-BC1E-C2DDA2739019}" dt="2022-12-01T09:22:36.661" v="717"/>
          <ac:spMkLst>
            <pc:docMk/>
            <pc:sldMk cId="3257708243" sldId="1871"/>
            <ac:spMk id="13" creationId="{CA49E281-DE5F-93BC-15E3-675DCE044C69}"/>
          </ac:spMkLst>
        </pc:spChg>
        <pc:spChg chg="add mod">
          <ac:chgData name="Mr. PPT" userId="6442ff2356111531" providerId="LiveId" clId="{8158D954-CB83-4965-BC1E-C2DDA2739019}" dt="2022-12-01T09:22:36.661" v="717"/>
          <ac:spMkLst>
            <pc:docMk/>
            <pc:sldMk cId="3257708243" sldId="1871"/>
            <ac:spMk id="14" creationId="{3328F9B0-077F-1DF6-C833-68AB237109A1}"/>
          </ac:spMkLst>
        </pc:spChg>
        <pc:spChg chg="add mod">
          <ac:chgData name="Mr. PPT" userId="6442ff2356111531" providerId="LiveId" clId="{8158D954-CB83-4965-BC1E-C2DDA2739019}" dt="2022-12-01T09:22:36.661" v="717"/>
          <ac:spMkLst>
            <pc:docMk/>
            <pc:sldMk cId="3257708243" sldId="1871"/>
            <ac:spMk id="15" creationId="{181686E5-20A0-F943-D850-812AB0EC2FEC}"/>
          </ac:spMkLst>
        </pc:spChg>
        <pc:spChg chg="mod">
          <ac:chgData name="Mr. PPT" userId="6442ff2356111531" providerId="LiveId" clId="{8158D954-CB83-4965-BC1E-C2DDA2739019}" dt="2022-12-01T09:41:13.722" v="1079"/>
          <ac:spMkLst>
            <pc:docMk/>
            <pc:sldMk cId="3257708243" sldId="1871"/>
            <ac:spMk id="29" creationId="{A60D4697-038C-4C85-BCDD-02B0D35D6F58}"/>
          </ac:spMkLst>
        </pc:spChg>
        <pc:spChg chg="mod">
          <ac:chgData name="Mr. PPT" userId="6442ff2356111531" providerId="LiveId" clId="{8158D954-CB83-4965-BC1E-C2DDA2739019}" dt="2022-12-01T09:41:13.722" v="1079"/>
          <ac:spMkLst>
            <pc:docMk/>
            <pc:sldMk cId="3257708243" sldId="1871"/>
            <ac:spMk id="30" creationId="{D3F25A9F-1FF1-4447-A343-AA53E1BDBB05}"/>
          </ac:spMkLst>
        </pc:spChg>
        <pc:spChg chg="mod">
          <ac:chgData name="Mr. PPT" userId="6442ff2356111531" providerId="LiveId" clId="{8158D954-CB83-4965-BC1E-C2DDA2739019}" dt="2022-12-01T09:41:13.722" v="1079"/>
          <ac:spMkLst>
            <pc:docMk/>
            <pc:sldMk cId="3257708243" sldId="1871"/>
            <ac:spMk id="31" creationId="{C983BED2-B215-4653-8C6E-A5F760731F57}"/>
          </ac:spMkLst>
        </pc:spChg>
        <pc:spChg chg="mod">
          <ac:chgData name="Mr. PPT" userId="6442ff2356111531" providerId="LiveId" clId="{8158D954-CB83-4965-BC1E-C2DDA2739019}" dt="2022-12-01T09:41:13.722" v="1079"/>
          <ac:spMkLst>
            <pc:docMk/>
            <pc:sldMk cId="3257708243" sldId="1871"/>
            <ac:spMk id="32" creationId="{EDC80EA6-93F5-4253-8A1F-B966EE4F7BF7}"/>
          </ac:spMkLst>
        </pc:spChg>
        <pc:spChg chg="mod">
          <ac:chgData name="Mr. PPT" userId="6442ff2356111531" providerId="LiveId" clId="{8158D954-CB83-4965-BC1E-C2DDA2739019}" dt="2022-12-01T09:51:21.090" v="1362" actId="207"/>
          <ac:spMkLst>
            <pc:docMk/>
            <pc:sldMk cId="3257708243" sldId="1871"/>
            <ac:spMk id="51" creationId="{D66547C9-F8BD-4166-BA91-8D67E78CFCB8}"/>
          </ac:spMkLst>
        </pc:spChg>
        <pc:spChg chg="mod">
          <ac:chgData name="Mr. PPT" userId="6442ff2356111531" providerId="LiveId" clId="{8158D954-CB83-4965-BC1E-C2DDA2739019}" dt="2022-12-01T09:51:25.876" v="1363" actId="207"/>
          <ac:spMkLst>
            <pc:docMk/>
            <pc:sldMk cId="3257708243" sldId="1871"/>
            <ac:spMk id="52" creationId="{9DE46A4D-8A2F-458B-88CD-C1EE1F7F36CC}"/>
          </ac:spMkLst>
        </pc:spChg>
        <pc:spChg chg="mod">
          <ac:chgData name="Mr. PPT" userId="6442ff2356111531" providerId="LiveId" clId="{8158D954-CB83-4965-BC1E-C2DDA2739019}" dt="2022-12-01T09:51:21.090" v="1362" actId="207"/>
          <ac:spMkLst>
            <pc:docMk/>
            <pc:sldMk cId="3257708243" sldId="1871"/>
            <ac:spMk id="56" creationId="{23D9D7A0-F4E8-4D70-A5C1-547854341C4D}"/>
          </ac:spMkLst>
        </pc:spChg>
        <pc:spChg chg="mod">
          <ac:chgData name="Mr. PPT" userId="6442ff2356111531" providerId="LiveId" clId="{8158D954-CB83-4965-BC1E-C2DDA2739019}" dt="2022-12-01T09:51:25.876" v="1363" actId="207"/>
          <ac:spMkLst>
            <pc:docMk/>
            <pc:sldMk cId="3257708243" sldId="1871"/>
            <ac:spMk id="57" creationId="{80B1FBBD-24B1-44E6-BC40-19A7003D3E22}"/>
          </ac:spMkLst>
        </pc:spChg>
        <pc:spChg chg="mod">
          <ac:chgData name="Mr. PPT" userId="6442ff2356111531" providerId="LiveId" clId="{8158D954-CB83-4965-BC1E-C2DDA2739019}" dt="2022-12-01T09:51:25.876" v="1363" actId="207"/>
          <ac:spMkLst>
            <pc:docMk/>
            <pc:sldMk cId="3257708243" sldId="1871"/>
            <ac:spMk id="59" creationId="{0B246A76-7197-43BD-B4F1-70FC34303EB5}"/>
          </ac:spMkLst>
        </pc:spChg>
        <pc:spChg chg="mod">
          <ac:chgData name="Mr. PPT" userId="6442ff2356111531" providerId="LiveId" clId="{8158D954-CB83-4965-BC1E-C2DDA2739019}" dt="2022-12-01T09:51:21.090" v="1362" actId="207"/>
          <ac:spMkLst>
            <pc:docMk/>
            <pc:sldMk cId="3257708243" sldId="1871"/>
            <ac:spMk id="60" creationId="{2835D667-955E-4008-BE39-C735C18B0B4B}"/>
          </ac:spMkLst>
        </pc:spChg>
        <pc:spChg chg="mod">
          <ac:chgData name="Mr. PPT" userId="6442ff2356111531" providerId="LiveId" clId="{8158D954-CB83-4965-BC1E-C2DDA2739019}" dt="2022-12-01T09:51:21.090" v="1362" actId="207"/>
          <ac:spMkLst>
            <pc:docMk/>
            <pc:sldMk cId="3257708243" sldId="1871"/>
            <ac:spMk id="63" creationId="{147E2242-AA5B-4B98-A4F5-C4F8CEF76FDF}"/>
          </ac:spMkLst>
        </pc:spChg>
        <pc:spChg chg="mod">
          <ac:chgData name="Mr. PPT" userId="6442ff2356111531" providerId="LiveId" clId="{8158D954-CB83-4965-BC1E-C2DDA2739019}" dt="2022-12-01T09:51:25.876" v="1363" actId="207"/>
          <ac:spMkLst>
            <pc:docMk/>
            <pc:sldMk cId="3257708243" sldId="1871"/>
            <ac:spMk id="64" creationId="{C062C94B-D68E-4C77-BCE5-CFC9EB29CA97}"/>
          </ac:spMkLst>
        </pc:spChg>
        <pc:cxnChg chg="del">
          <ac:chgData name="Mr. PPT" userId="6442ff2356111531" providerId="LiveId" clId="{8158D954-CB83-4965-BC1E-C2DDA2739019}" dt="2022-12-01T08:01:24.951" v="379" actId="478"/>
          <ac:cxnSpMkLst>
            <pc:docMk/>
            <pc:sldMk cId="3257708243" sldId="1871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1:26.089" v="380" actId="478"/>
          <ac:cxnSpMkLst>
            <pc:docMk/>
            <pc:sldMk cId="3257708243" sldId="1871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1:26.869" v="381"/>
          <ac:cxnSpMkLst>
            <pc:docMk/>
            <pc:sldMk cId="3257708243" sldId="1871"/>
            <ac:cxnSpMk id="10" creationId="{9F451938-0177-0E47-7617-28EB9AB160A8}"/>
          </ac:cxnSpMkLst>
        </pc:cxnChg>
      </pc:sldChg>
      <pc:sldChg chg="addSp delSp modSp mod setBg">
        <pc:chgData name="Mr. PPT" userId="6442ff2356111531" providerId="LiveId" clId="{8158D954-CB83-4965-BC1E-C2DDA2739019}" dt="2022-12-01T06:37:29.804" v="361"/>
        <pc:sldMkLst>
          <pc:docMk/>
          <pc:sldMk cId="2973294611" sldId="1872"/>
        </pc:sldMkLst>
        <pc:spChg chg="mod">
          <ac:chgData name="Mr. PPT" userId="6442ff2356111531" providerId="LiveId" clId="{8158D954-CB83-4965-BC1E-C2DDA2739019}" dt="2022-12-01T06:37:09.354" v="358" actId="207"/>
          <ac:spMkLst>
            <pc:docMk/>
            <pc:sldMk cId="2973294611" sldId="1872"/>
            <ac:spMk id="2" creationId="{932EC26B-622B-47F1-A960-FA12191345B2}"/>
          </ac:spMkLst>
        </pc:spChg>
        <pc:spChg chg="mod">
          <ac:chgData name="Mr. PPT" userId="6442ff2356111531" providerId="LiveId" clId="{8158D954-CB83-4965-BC1E-C2DDA2739019}" dt="2022-12-01T06:37:18.850" v="359" actId="207"/>
          <ac:spMkLst>
            <pc:docMk/>
            <pc:sldMk cId="2973294611" sldId="187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6:36:58.344" v="356" actId="478"/>
          <ac:spMkLst>
            <pc:docMk/>
            <pc:sldMk cId="2973294611" sldId="1872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6:37:26.384" v="360" actId="478"/>
          <ac:spMkLst>
            <pc:docMk/>
            <pc:sldMk cId="2973294611" sldId="1872"/>
            <ac:spMk id="7" creationId="{2AFEF742-0D7C-491E-AF74-811BC68900E5}"/>
          </ac:spMkLst>
        </pc:spChg>
        <pc:spChg chg="add mod">
          <ac:chgData name="Mr. PPT" userId="6442ff2356111531" providerId="LiveId" clId="{8158D954-CB83-4965-BC1E-C2DDA2739019}" dt="2022-12-01T06:36:58.576" v="357"/>
          <ac:spMkLst>
            <pc:docMk/>
            <pc:sldMk cId="2973294611" sldId="1872"/>
            <ac:spMk id="8" creationId="{AD0B4193-D62A-5D00-307B-8AA7673014EB}"/>
          </ac:spMkLst>
        </pc:spChg>
        <pc:spChg chg="add mod">
          <ac:chgData name="Mr. PPT" userId="6442ff2356111531" providerId="LiveId" clId="{8158D954-CB83-4965-BC1E-C2DDA2739019}" dt="2022-12-01T06:36:58.576" v="357"/>
          <ac:spMkLst>
            <pc:docMk/>
            <pc:sldMk cId="2973294611" sldId="1872"/>
            <ac:spMk id="9" creationId="{F71D9203-9F00-0522-6013-335F05E97BCB}"/>
          </ac:spMkLst>
        </pc:spChg>
        <pc:spChg chg="add mod">
          <ac:chgData name="Mr. PPT" userId="6442ff2356111531" providerId="LiveId" clId="{8158D954-CB83-4965-BC1E-C2DDA2739019}" dt="2022-12-01T06:37:29.804" v="361"/>
          <ac:spMkLst>
            <pc:docMk/>
            <pc:sldMk cId="2973294611" sldId="1872"/>
            <ac:spMk id="11" creationId="{D9DBE11F-AD6F-AF5D-2F10-03660396C3C1}"/>
          </ac:spMkLst>
        </pc:spChg>
        <pc:spChg chg="mod">
          <ac:chgData name="Mr. PPT" userId="6442ff2356111531" providerId="LiveId" clId="{8158D954-CB83-4965-BC1E-C2DDA2739019}" dt="2022-12-01T06:36:48.717" v="355" actId="207"/>
          <ac:spMkLst>
            <pc:docMk/>
            <pc:sldMk cId="2973294611" sldId="1872"/>
            <ac:spMk id="29" creationId="{F2A8E5F0-827C-420A-991D-B365FF7A7EC6}"/>
          </ac:spMkLst>
        </pc:spChg>
        <pc:spChg chg="mod">
          <ac:chgData name="Mr. PPT" userId="6442ff2356111531" providerId="LiveId" clId="{8158D954-CB83-4965-BC1E-C2DDA2739019}" dt="2022-12-01T06:37:09.354" v="358" actId="207"/>
          <ac:spMkLst>
            <pc:docMk/>
            <pc:sldMk cId="2973294611" sldId="1872"/>
            <ac:spMk id="68" creationId="{AA0A1A24-5E26-4FB5-8A20-99793582F1C6}"/>
          </ac:spMkLst>
        </pc:spChg>
        <pc:spChg chg="mod">
          <ac:chgData name="Mr. PPT" userId="6442ff2356111531" providerId="LiveId" clId="{8158D954-CB83-4965-BC1E-C2DDA2739019}" dt="2022-12-01T06:37:18.850" v="359" actId="207"/>
          <ac:spMkLst>
            <pc:docMk/>
            <pc:sldMk cId="2973294611" sldId="1872"/>
            <ac:spMk id="69" creationId="{AC1722AB-33F3-4DF5-84EC-DD627885173A}"/>
          </ac:spMkLst>
        </pc:spChg>
        <pc:spChg chg="mod">
          <ac:chgData name="Mr. PPT" userId="6442ff2356111531" providerId="LiveId" clId="{8158D954-CB83-4965-BC1E-C2DDA2739019}" dt="2022-12-01T06:36:48.717" v="355" actId="207"/>
          <ac:spMkLst>
            <pc:docMk/>
            <pc:sldMk cId="2973294611" sldId="1872"/>
            <ac:spMk id="75" creationId="{3328787E-90CD-491B-8791-9FE79EF7EFDD}"/>
          </ac:spMkLst>
        </pc:spChg>
        <pc:spChg chg="mod">
          <ac:chgData name="Mr. PPT" userId="6442ff2356111531" providerId="LiveId" clId="{8158D954-CB83-4965-BC1E-C2DDA2739019}" dt="2022-12-01T06:37:09.354" v="358" actId="207"/>
          <ac:spMkLst>
            <pc:docMk/>
            <pc:sldMk cId="2973294611" sldId="1872"/>
            <ac:spMk id="77" creationId="{6D4A7D5C-9553-4EBF-AD03-4A10DD9FFE72}"/>
          </ac:spMkLst>
        </pc:spChg>
        <pc:spChg chg="mod">
          <ac:chgData name="Mr. PPT" userId="6442ff2356111531" providerId="LiveId" clId="{8158D954-CB83-4965-BC1E-C2DDA2739019}" dt="2022-12-01T06:37:18.850" v="359" actId="207"/>
          <ac:spMkLst>
            <pc:docMk/>
            <pc:sldMk cId="2973294611" sldId="1872"/>
            <ac:spMk id="78" creationId="{91C8E372-301B-49E6-8689-8DBE15615797}"/>
          </ac:spMkLst>
        </pc:spChg>
        <pc:spChg chg="mod">
          <ac:chgData name="Mr. PPT" userId="6442ff2356111531" providerId="LiveId" clId="{8158D954-CB83-4965-BC1E-C2DDA2739019}" dt="2022-12-01T06:36:48.717" v="355" actId="207"/>
          <ac:spMkLst>
            <pc:docMk/>
            <pc:sldMk cId="2973294611" sldId="1872"/>
            <ac:spMk id="82" creationId="{94EFA2F9-2259-4D36-BFD4-E9D33FFE33F9}"/>
          </ac:spMkLst>
        </pc:spChg>
        <pc:spChg chg="mod">
          <ac:chgData name="Mr. PPT" userId="6442ff2356111531" providerId="LiveId" clId="{8158D954-CB83-4965-BC1E-C2DDA2739019}" dt="2022-12-01T06:37:09.354" v="358" actId="207"/>
          <ac:spMkLst>
            <pc:docMk/>
            <pc:sldMk cId="2973294611" sldId="1872"/>
            <ac:spMk id="86" creationId="{635E4BC6-1DDF-4D5F-A9CB-9A0B64C65BB3}"/>
          </ac:spMkLst>
        </pc:spChg>
        <pc:spChg chg="mod">
          <ac:chgData name="Mr. PPT" userId="6442ff2356111531" providerId="LiveId" clId="{8158D954-CB83-4965-BC1E-C2DDA2739019}" dt="2022-12-01T06:37:18.850" v="359" actId="207"/>
          <ac:spMkLst>
            <pc:docMk/>
            <pc:sldMk cId="2973294611" sldId="1872"/>
            <ac:spMk id="87" creationId="{B09779D6-1A1A-4C85-B820-8B48DD28C6A2}"/>
          </ac:spMkLst>
        </pc:spChg>
        <pc:spChg chg="mod">
          <ac:chgData name="Mr. PPT" userId="6442ff2356111531" providerId="LiveId" clId="{8158D954-CB83-4965-BC1E-C2DDA2739019}" dt="2022-12-01T06:36:48.717" v="355" actId="207"/>
          <ac:spMkLst>
            <pc:docMk/>
            <pc:sldMk cId="2973294611" sldId="1872"/>
            <ac:spMk id="89" creationId="{22FDF4A3-50C6-4C53-A782-95DAF0365C08}"/>
          </ac:spMkLst>
        </pc:spChg>
        <pc:spChg chg="mod">
          <ac:chgData name="Mr. PPT" userId="6442ff2356111531" providerId="LiveId" clId="{8158D954-CB83-4965-BC1E-C2DDA2739019}" dt="2022-12-01T06:37:09.354" v="358" actId="207"/>
          <ac:spMkLst>
            <pc:docMk/>
            <pc:sldMk cId="2973294611" sldId="1872"/>
            <ac:spMk id="91" creationId="{DB267328-FB1F-4D8D-9E31-19CE3672FA41}"/>
          </ac:spMkLst>
        </pc:spChg>
        <pc:spChg chg="mod">
          <ac:chgData name="Mr. PPT" userId="6442ff2356111531" providerId="LiveId" clId="{8158D954-CB83-4965-BC1E-C2DDA2739019}" dt="2022-12-01T06:37:18.850" v="359" actId="207"/>
          <ac:spMkLst>
            <pc:docMk/>
            <pc:sldMk cId="2973294611" sldId="1872"/>
            <ac:spMk id="92" creationId="{5C547B7F-D056-4098-899C-FCF21F375DFF}"/>
          </ac:spMkLst>
        </pc:spChg>
        <pc:spChg chg="mod">
          <ac:chgData name="Mr. PPT" userId="6442ff2356111531" providerId="LiveId" clId="{8158D954-CB83-4965-BC1E-C2DDA2739019}" dt="2022-12-01T06:36:48.717" v="355" actId="207"/>
          <ac:spMkLst>
            <pc:docMk/>
            <pc:sldMk cId="2973294611" sldId="1872"/>
            <ac:spMk id="94" creationId="{77E0CC62-46DE-4E2F-896C-0B2BD946A1FF}"/>
          </ac:spMkLst>
        </pc:spChg>
        <pc:spChg chg="mod">
          <ac:chgData name="Mr. PPT" userId="6442ff2356111531" providerId="LiveId" clId="{8158D954-CB83-4965-BC1E-C2DDA2739019}" dt="2022-12-01T06:37:09.354" v="358" actId="207"/>
          <ac:spMkLst>
            <pc:docMk/>
            <pc:sldMk cId="2973294611" sldId="1872"/>
            <ac:spMk id="96" creationId="{0ED39F6A-68B3-4BDE-A4D1-4C8FCBC32FC0}"/>
          </ac:spMkLst>
        </pc:spChg>
        <pc:spChg chg="mod">
          <ac:chgData name="Mr. PPT" userId="6442ff2356111531" providerId="LiveId" clId="{8158D954-CB83-4965-BC1E-C2DDA2739019}" dt="2022-12-01T06:37:18.850" v="359" actId="207"/>
          <ac:spMkLst>
            <pc:docMk/>
            <pc:sldMk cId="2973294611" sldId="1872"/>
            <ac:spMk id="97" creationId="{AEC4E31E-814D-471C-85A2-E31318E080DC}"/>
          </ac:spMkLst>
        </pc:spChg>
        <pc:spChg chg="mod">
          <ac:chgData name="Mr. PPT" userId="6442ff2356111531" providerId="LiveId" clId="{8158D954-CB83-4965-BC1E-C2DDA2739019}" dt="2022-12-01T06:36:48.717" v="355" actId="207"/>
          <ac:spMkLst>
            <pc:docMk/>
            <pc:sldMk cId="2973294611" sldId="1872"/>
            <ac:spMk id="99" creationId="{89C0736D-96AE-4A8F-B223-9D8EFD4FCABD}"/>
          </ac:spMkLst>
        </pc:spChg>
        <pc:spChg chg="mod">
          <ac:chgData name="Mr. PPT" userId="6442ff2356111531" providerId="LiveId" clId="{8158D954-CB83-4965-BC1E-C2DDA2739019}" dt="2022-12-01T06:37:09.354" v="358" actId="207"/>
          <ac:spMkLst>
            <pc:docMk/>
            <pc:sldMk cId="2973294611" sldId="1872"/>
            <ac:spMk id="101" creationId="{768D85C2-1693-4C7C-9A5B-96B48F32AC0D}"/>
          </ac:spMkLst>
        </pc:spChg>
        <pc:spChg chg="mod">
          <ac:chgData name="Mr. PPT" userId="6442ff2356111531" providerId="LiveId" clId="{8158D954-CB83-4965-BC1E-C2DDA2739019}" dt="2022-12-01T06:37:18.850" v="359" actId="207"/>
          <ac:spMkLst>
            <pc:docMk/>
            <pc:sldMk cId="2973294611" sldId="1872"/>
            <ac:spMk id="102" creationId="{5DBA2224-3D75-4B37-8F47-52F1529BD75B}"/>
          </ac:spMkLst>
        </pc:spChg>
        <pc:cxnChg chg="del">
          <ac:chgData name="Mr. PPT" userId="6442ff2356111531" providerId="LiveId" clId="{8158D954-CB83-4965-BC1E-C2DDA2739019}" dt="2022-12-01T06:36:58.344" v="356" actId="478"/>
          <ac:cxnSpMkLst>
            <pc:docMk/>
            <pc:sldMk cId="2973294611" sldId="1872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6:37:26.384" v="360" actId="478"/>
          <ac:cxnSpMkLst>
            <pc:docMk/>
            <pc:sldMk cId="2973294611" sldId="1872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6:37:29.804" v="361"/>
          <ac:cxnSpMkLst>
            <pc:docMk/>
            <pc:sldMk cId="2973294611" sldId="1872"/>
            <ac:cxnSpMk id="10" creationId="{8CD2C37D-D49D-7912-C847-DFE2F50F2F74}"/>
          </ac:cxnSpMkLst>
        </pc:cxnChg>
      </pc:sldChg>
      <pc:sldChg chg="addSp delSp modSp mod setBg">
        <pc:chgData name="Mr. PPT" userId="6442ff2356111531" providerId="LiveId" clId="{8158D954-CB83-4965-BC1E-C2DDA2739019}" dt="2022-12-01T09:52:16.848" v="1369" actId="207"/>
        <pc:sldMkLst>
          <pc:docMk/>
          <pc:sldMk cId="1682014639" sldId="1873"/>
        </pc:sldMkLst>
        <pc:spChg chg="del">
          <ac:chgData name="Mr. PPT" userId="6442ff2356111531" providerId="LiveId" clId="{8158D954-CB83-4965-BC1E-C2DDA2739019}" dt="2022-12-01T09:22:41.071" v="718" actId="478"/>
          <ac:spMkLst>
            <pc:docMk/>
            <pc:sldMk cId="1682014639" sldId="1873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2:41.071" v="718" actId="478"/>
          <ac:spMkLst>
            <pc:docMk/>
            <pc:sldMk cId="1682014639" sldId="1873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1:30.727" v="383" actId="478"/>
          <ac:spMkLst>
            <pc:docMk/>
            <pc:sldMk cId="1682014639" sldId="1873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1:29.511" v="382" actId="478"/>
          <ac:spMkLst>
            <pc:docMk/>
            <pc:sldMk cId="1682014639" sldId="1873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2:41.071" v="718" actId="478"/>
          <ac:spMkLst>
            <pc:docMk/>
            <pc:sldMk cId="1682014639" sldId="1873"/>
            <ac:spMk id="8" creationId="{61774D98-22E3-B1C7-8617-A9BC481FB87B}"/>
          </ac:spMkLst>
        </pc:spChg>
        <pc:spChg chg="add del mod">
          <ac:chgData name="Mr. PPT" userId="6442ff2356111531" providerId="LiveId" clId="{8158D954-CB83-4965-BC1E-C2DDA2739019}" dt="2022-12-01T09:22:41.071" v="718" actId="478"/>
          <ac:spMkLst>
            <pc:docMk/>
            <pc:sldMk cId="1682014639" sldId="1873"/>
            <ac:spMk id="9" creationId="{B55F6DB7-B3A2-461F-99E3-11AD6C127BF6}"/>
          </ac:spMkLst>
        </pc:spChg>
        <pc:spChg chg="add mod">
          <ac:chgData name="Mr. PPT" userId="6442ff2356111531" providerId="LiveId" clId="{8158D954-CB83-4965-BC1E-C2DDA2739019}" dt="2022-12-01T08:01:31.572" v="384"/>
          <ac:spMkLst>
            <pc:docMk/>
            <pc:sldMk cId="1682014639" sldId="1873"/>
            <ac:spMk id="11" creationId="{E7E8AAE8-0102-0D4B-BCA2-86F257FBA167}"/>
          </ac:spMkLst>
        </pc:spChg>
        <pc:spChg chg="add mod">
          <ac:chgData name="Mr. PPT" userId="6442ff2356111531" providerId="LiveId" clId="{8158D954-CB83-4965-BC1E-C2DDA2739019}" dt="2022-12-01T09:22:41.299" v="719"/>
          <ac:spMkLst>
            <pc:docMk/>
            <pc:sldMk cId="1682014639" sldId="1873"/>
            <ac:spMk id="12" creationId="{15D9428A-64E9-C7A5-DD4E-2D62AA15F6C8}"/>
          </ac:spMkLst>
        </pc:spChg>
        <pc:spChg chg="add mod">
          <ac:chgData name="Mr. PPT" userId="6442ff2356111531" providerId="LiveId" clId="{8158D954-CB83-4965-BC1E-C2DDA2739019}" dt="2022-12-01T09:22:41.299" v="719"/>
          <ac:spMkLst>
            <pc:docMk/>
            <pc:sldMk cId="1682014639" sldId="1873"/>
            <ac:spMk id="13" creationId="{086D9C41-43E0-519C-EC88-AF5F1F4A2C6C}"/>
          </ac:spMkLst>
        </pc:spChg>
        <pc:spChg chg="add mod">
          <ac:chgData name="Mr. PPT" userId="6442ff2356111531" providerId="LiveId" clId="{8158D954-CB83-4965-BC1E-C2DDA2739019}" dt="2022-12-01T09:22:41.299" v="719"/>
          <ac:spMkLst>
            <pc:docMk/>
            <pc:sldMk cId="1682014639" sldId="1873"/>
            <ac:spMk id="14" creationId="{26DB781D-C76D-AACF-50EC-F9DB1163F1E1}"/>
          </ac:spMkLst>
        </pc:spChg>
        <pc:spChg chg="add mod">
          <ac:chgData name="Mr. PPT" userId="6442ff2356111531" providerId="LiveId" clId="{8158D954-CB83-4965-BC1E-C2DDA2739019}" dt="2022-12-01T09:22:41.299" v="719"/>
          <ac:spMkLst>
            <pc:docMk/>
            <pc:sldMk cId="1682014639" sldId="1873"/>
            <ac:spMk id="15" creationId="{9B8EF4D2-CD72-C76B-516E-BFA019E1473D}"/>
          </ac:spMkLst>
        </pc:spChg>
        <pc:spChg chg="mod">
          <ac:chgData name="Mr. PPT" userId="6442ff2356111531" providerId="LiveId" clId="{8158D954-CB83-4965-BC1E-C2DDA2739019}" dt="2022-12-01T09:41:18.303" v="1081"/>
          <ac:spMkLst>
            <pc:docMk/>
            <pc:sldMk cId="1682014639" sldId="1873"/>
            <ac:spMk id="28" creationId="{123B13C0-1FCC-4594-8B8C-3F85D918F9E0}"/>
          </ac:spMkLst>
        </pc:spChg>
        <pc:spChg chg="mod">
          <ac:chgData name="Mr. PPT" userId="6442ff2356111531" providerId="LiveId" clId="{8158D954-CB83-4965-BC1E-C2DDA2739019}" dt="2022-12-01T09:51:37.325" v="1364" actId="207"/>
          <ac:spMkLst>
            <pc:docMk/>
            <pc:sldMk cId="1682014639" sldId="1873"/>
            <ac:spMk id="34" creationId="{9E246783-BD15-4CC8-8F5D-9FCE1B0BD0B3}"/>
          </ac:spMkLst>
        </pc:spChg>
        <pc:spChg chg="mod">
          <ac:chgData name="Mr. PPT" userId="6442ff2356111531" providerId="LiveId" clId="{8158D954-CB83-4965-BC1E-C2DDA2739019}" dt="2022-12-01T09:41:18.303" v="1081"/>
          <ac:spMkLst>
            <pc:docMk/>
            <pc:sldMk cId="1682014639" sldId="1873"/>
            <ac:spMk id="46" creationId="{B6F80383-C941-456C-85CC-67DBA44D93A1}"/>
          </ac:spMkLst>
        </pc:spChg>
        <pc:spChg chg="mod">
          <ac:chgData name="Mr. PPT" userId="6442ff2356111531" providerId="LiveId" clId="{8158D954-CB83-4965-BC1E-C2DDA2739019}" dt="2022-12-01T09:51:47.601" v="1366" actId="207"/>
          <ac:spMkLst>
            <pc:docMk/>
            <pc:sldMk cId="1682014639" sldId="1873"/>
            <ac:spMk id="53" creationId="{1B588BC6-D48E-454D-BE1E-E37F8E4258A4}"/>
          </ac:spMkLst>
        </pc:spChg>
        <pc:spChg chg="mod">
          <ac:chgData name="Mr. PPT" userId="6442ff2356111531" providerId="LiveId" clId="{8158D954-CB83-4965-BC1E-C2DDA2739019}" dt="2022-12-01T09:51:42.456" v="1365" actId="207"/>
          <ac:spMkLst>
            <pc:docMk/>
            <pc:sldMk cId="1682014639" sldId="1873"/>
            <ac:spMk id="54" creationId="{6C3F50DE-CA33-4BD0-8A49-8C70D05070DB}"/>
          </ac:spMkLst>
        </pc:spChg>
        <pc:spChg chg="mod">
          <ac:chgData name="Mr. PPT" userId="6442ff2356111531" providerId="LiveId" clId="{8158D954-CB83-4965-BC1E-C2DDA2739019}" dt="2022-12-01T09:51:37.325" v="1364" actId="207"/>
          <ac:spMkLst>
            <pc:docMk/>
            <pc:sldMk cId="1682014639" sldId="1873"/>
            <ac:spMk id="62" creationId="{97A8C331-0BA3-4E0D-8DC9-B14CF38507BF}"/>
          </ac:spMkLst>
        </pc:spChg>
        <pc:spChg chg="mod">
          <ac:chgData name="Mr. PPT" userId="6442ff2356111531" providerId="LiveId" clId="{8158D954-CB83-4965-BC1E-C2DDA2739019}" dt="2022-12-01T09:51:47.601" v="1366" actId="207"/>
          <ac:spMkLst>
            <pc:docMk/>
            <pc:sldMk cId="1682014639" sldId="1873"/>
            <ac:spMk id="66" creationId="{765FD96D-1D75-4E84-B780-44BF48826D4B}"/>
          </ac:spMkLst>
        </pc:spChg>
        <pc:spChg chg="mod">
          <ac:chgData name="Mr. PPT" userId="6442ff2356111531" providerId="LiveId" clId="{8158D954-CB83-4965-BC1E-C2DDA2739019}" dt="2022-12-01T09:51:42.456" v="1365" actId="207"/>
          <ac:spMkLst>
            <pc:docMk/>
            <pc:sldMk cId="1682014639" sldId="1873"/>
            <ac:spMk id="68" creationId="{B4E29ECF-AF00-4601-8BFD-8B0531ACE5E6}"/>
          </ac:spMkLst>
        </pc:spChg>
        <pc:spChg chg="mod">
          <ac:chgData name="Mr. PPT" userId="6442ff2356111531" providerId="LiveId" clId="{8158D954-CB83-4965-BC1E-C2DDA2739019}" dt="2022-12-01T09:52:16.848" v="1369" actId="207"/>
          <ac:spMkLst>
            <pc:docMk/>
            <pc:sldMk cId="1682014639" sldId="1873"/>
            <ac:spMk id="73" creationId="{4F1C0BA6-7436-4813-A5F3-6EA3C730FAAD}"/>
          </ac:spMkLst>
        </pc:spChg>
        <pc:picChg chg="mod">
          <ac:chgData name="Mr. PPT" userId="6442ff2356111531" providerId="LiveId" clId="{8158D954-CB83-4965-BC1E-C2DDA2739019}" dt="2022-12-01T09:51:58.157" v="1367" actId="207"/>
          <ac:picMkLst>
            <pc:docMk/>
            <pc:sldMk cId="1682014639" sldId="1873"/>
            <ac:picMk id="55" creationId="{9D3426EF-916D-44A1-B332-D9C388468292}"/>
          </ac:picMkLst>
        </pc:picChg>
        <pc:picChg chg="mod">
          <ac:chgData name="Mr. PPT" userId="6442ff2356111531" providerId="LiveId" clId="{8158D954-CB83-4965-BC1E-C2DDA2739019}" dt="2022-12-01T09:51:58.157" v="1367" actId="207"/>
          <ac:picMkLst>
            <pc:docMk/>
            <pc:sldMk cId="1682014639" sldId="1873"/>
            <ac:picMk id="69" creationId="{E1DE4A65-63A8-425F-B6F8-7BB7FF1808A0}"/>
          </ac:picMkLst>
        </pc:picChg>
        <pc:cxnChg chg="del">
          <ac:chgData name="Mr. PPT" userId="6442ff2356111531" providerId="LiveId" clId="{8158D954-CB83-4965-BC1E-C2DDA2739019}" dt="2022-12-01T08:01:30.727" v="383" actId="478"/>
          <ac:cxnSpMkLst>
            <pc:docMk/>
            <pc:sldMk cId="1682014639" sldId="1873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1:29.511" v="382" actId="478"/>
          <ac:cxnSpMkLst>
            <pc:docMk/>
            <pc:sldMk cId="1682014639" sldId="1873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1:31.572" v="384"/>
          <ac:cxnSpMkLst>
            <pc:docMk/>
            <pc:sldMk cId="1682014639" sldId="1873"/>
            <ac:cxnSpMk id="10" creationId="{A038C6CF-CB0F-1884-0127-E55999435105}"/>
          </ac:cxnSpMkLst>
        </pc:cxnChg>
      </pc:sldChg>
      <pc:sldChg chg="addSp delSp modSp mod setBg">
        <pc:chgData name="Mr. PPT" userId="6442ff2356111531" providerId="LiveId" clId="{8158D954-CB83-4965-BC1E-C2DDA2739019}" dt="2022-12-01T09:54:23.318" v="1436" actId="11529"/>
        <pc:sldMkLst>
          <pc:docMk/>
          <pc:sldMk cId="3029562782" sldId="1874"/>
        </pc:sldMkLst>
        <pc:spChg chg="del">
          <ac:chgData name="Mr. PPT" userId="6442ff2356111531" providerId="LiveId" clId="{8158D954-CB83-4965-BC1E-C2DDA2739019}" dt="2022-12-01T09:22:44.838" v="720" actId="478"/>
          <ac:spMkLst>
            <pc:docMk/>
            <pc:sldMk cId="3029562782" sldId="187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2:44.838" v="720" actId="478"/>
          <ac:spMkLst>
            <pc:docMk/>
            <pc:sldMk cId="3029562782" sldId="187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22:44.838" v="720" actId="478"/>
          <ac:spMkLst>
            <pc:docMk/>
            <pc:sldMk cId="3029562782" sldId="1874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1:36.273" v="385" actId="478"/>
          <ac:spMkLst>
            <pc:docMk/>
            <pc:sldMk cId="3029562782" sldId="1874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2:44.838" v="720" actId="478"/>
          <ac:spMkLst>
            <pc:docMk/>
            <pc:sldMk cId="3029562782" sldId="1874"/>
            <ac:spMk id="8" creationId="{F0D08891-1051-565A-8E01-502950A2456B}"/>
          </ac:spMkLst>
        </pc:spChg>
        <pc:spChg chg="add del mod">
          <ac:chgData name="Mr. PPT" userId="6442ff2356111531" providerId="LiveId" clId="{8158D954-CB83-4965-BC1E-C2DDA2739019}" dt="2022-12-01T09:22:44.838" v="720" actId="478"/>
          <ac:spMkLst>
            <pc:docMk/>
            <pc:sldMk cId="3029562782" sldId="1874"/>
            <ac:spMk id="9" creationId="{F143ED90-CA58-13B5-6FC5-3F85CF1AD8A9}"/>
          </ac:spMkLst>
        </pc:spChg>
        <pc:spChg chg="add mod">
          <ac:chgData name="Mr. PPT" userId="6442ff2356111531" providerId="LiveId" clId="{8158D954-CB83-4965-BC1E-C2DDA2739019}" dt="2022-12-01T08:01:38.973" v="387"/>
          <ac:spMkLst>
            <pc:docMk/>
            <pc:sldMk cId="3029562782" sldId="1874"/>
            <ac:spMk id="11" creationId="{A4A54D47-4159-8F84-549A-196BC33B0110}"/>
          </ac:spMkLst>
        </pc:spChg>
        <pc:spChg chg="add mod">
          <ac:chgData name="Mr. PPT" userId="6442ff2356111531" providerId="LiveId" clId="{8158D954-CB83-4965-BC1E-C2DDA2739019}" dt="2022-12-01T09:22:45.051" v="721"/>
          <ac:spMkLst>
            <pc:docMk/>
            <pc:sldMk cId="3029562782" sldId="1874"/>
            <ac:spMk id="12" creationId="{680F6B28-0704-068C-6883-294F038DFF5C}"/>
          </ac:spMkLst>
        </pc:spChg>
        <pc:spChg chg="add mod">
          <ac:chgData name="Mr. PPT" userId="6442ff2356111531" providerId="LiveId" clId="{8158D954-CB83-4965-BC1E-C2DDA2739019}" dt="2022-12-01T09:22:45.051" v="721"/>
          <ac:spMkLst>
            <pc:docMk/>
            <pc:sldMk cId="3029562782" sldId="1874"/>
            <ac:spMk id="14" creationId="{8D3536BB-8177-1035-32B2-0CA79ECFB048}"/>
          </ac:spMkLst>
        </pc:spChg>
        <pc:spChg chg="add mod">
          <ac:chgData name="Mr. PPT" userId="6442ff2356111531" providerId="LiveId" clId="{8158D954-CB83-4965-BC1E-C2DDA2739019}" dt="2022-12-01T09:22:45.051" v="721"/>
          <ac:spMkLst>
            <pc:docMk/>
            <pc:sldMk cId="3029562782" sldId="1874"/>
            <ac:spMk id="15" creationId="{46311E03-45D2-A8EA-4156-1F65D2DDFF6F}"/>
          </ac:spMkLst>
        </pc:spChg>
        <pc:spChg chg="add mod">
          <ac:chgData name="Mr. PPT" userId="6442ff2356111531" providerId="LiveId" clId="{8158D954-CB83-4965-BC1E-C2DDA2739019}" dt="2022-12-01T09:22:45.051" v="721"/>
          <ac:spMkLst>
            <pc:docMk/>
            <pc:sldMk cId="3029562782" sldId="1874"/>
            <ac:spMk id="16" creationId="{1A365A1D-5CA2-2856-FD8F-0791509E615C}"/>
          </ac:spMkLst>
        </pc:spChg>
        <pc:spChg chg="add del mod">
          <ac:chgData name="Mr. PPT" userId="6442ff2356111531" providerId="LiveId" clId="{8158D954-CB83-4965-BC1E-C2DDA2739019}" dt="2022-12-01T09:54:23.318" v="1436" actId="11529"/>
          <ac:spMkLst>
            <pc:docMk/>
            <pc:sldMk cId="3029562782" sldId="1874"/>
            <ac:spMk id="17" creationId="{3A5C4F5F-9ED5-9450-2CB4-B7194C50F3B5}"/>
          </ac:spMkLst>
        </pc:spChg>
        <pc:spChg chg="mod ord">
          <ac:chgData name="Mr. PPT" userId="6442ff2356111531" providerId="LiveId" clId="{8158D954-CB83-4965-BC1E-C2DDA2739019}" dt="2022-12-01T09:54:22.845" v="1435" actId="166"/>
          <ac:spMkLst>
            <pc:docMk/>
            <pc:sldMk cId="3029562782" sldId="1874"/>
            <ac:spMk id="52" creationId="{BA749468-6079-4B04-BC7F-351FEA18DFD6}"/>
          </ac:spMkLst>
        </pc:spChg>
        <pc:spChg chg="ord">
          <ac:chgData name="Mr. PPT" userId="6442ff2356111531" providerId="LiveId" clId="{8158D954-CB83-4965-BC1E-C2DDA2739019}" dt="2022-12-01T08:01:42.955" v="388" actId="166"/>
          <ac:spMkLst>
            <pc:docMk/>
            <pc:sldMk cId="3029562782" sldId="1874"/>
            <ac:spMk id="58" creationId="{AFDCEB63-F019-449C-9DFA-858D8A4A8C60}"/>
          </ac:spMkLst>
        </pc:spChg>
        <pc:spChg chg="mod">
          <ac:chgData name="Mr. PPT" userId="6442ff2356111531" providerId="LiveId" clId="{8158D954-CB83-4965-BC1E-C2DDA2739019}" dt="2022-12-01T09:53:26.880" v="1374" actId="207"/>
          <ac:spMkLst>
            <pc:docMk/>
            <pc:sldMk cId="3029562782" sldId="1874"/>
            <ac:spMk id="70" creationId="{9023A76E-2AE0-4481-B89D-DC0EC8DE6DA9}"/>
          </ac:spMkLst>
        </pc:spChg>
        <pc:spChg chg="mod">
          <ac:chgData name="Mr. PPT" userId="6442ff2356111531" providerId="LiveId" clId="{8158D954-CB83-4965-BC1E-C2DDA2739019}" dt="2022-12-01T09:53:30.527" v="1375" actId="207"/>
          <ac:spMkLst>
            <pc:docMk/>
            <pc:sldMk cId="3029562782" sldId="1874"/>
            <ac:spMk id="71" creationId="{BB4407C7-A97A-4440-8443-A74243AC5655}"/>
          </ac:spMkLst>
        </pc:spChg>
        <pc:spChg chg="mod">
          <ac:chgData name="Mr. PPT" userId="6442ff2356111531" providerId="LiveId" clId="{8158D954-CB83-4965-BC1E-C2DDA2739019}" dt="2022-12-01T09:53:26.880" v="1374" actId="207"/>
          <ac:spMkLst>
            <pc:docMk/>
            <pc:sldMk cId="3029562782" sldId="1874"/>
            <ac:spMk id="74" creationId="{A981D452-243C-4229-A986-3D149FF14DE4}"/>
          </ac:spMkLst>
        </pc:spChg>
        <pc:spChg chg="mod">
          <ac:chgData name="Mr. PPT" userId="6442ff2356111531" providerId="LiveId" clId="{8158D954-CB83-4965-BC1E-C2DDA2739019}" dt="2022-12-01T09:53:30.527" v="1375" actId="207"/>
          <ac:spMkLst>
            <pc:docMk/>
            <pc:sldMk cId="3029562782" sldId="1874"/>
            <ac:spMk id="79" creationId="{A4F2A172-5716-4A16-B27A-AD35916AF862}"/>
          </ac:spMkLst>
        </pc:spChg>
        <pc:spChg chg="mod">
          <ac:chgData name="Mr. PPT" userId="6442ff2356111531" providerId="LiveId" clId="{8158D954-CB83-4965-BC1E-C2DDA2739019}" dt="2022-12-01T09:53:26.880" v="1374" actId="207"/>
          <ac:spMkLst>
            <pc:docMk/>
            <pc:sldMk cId="3029562782" sldId="1874"/>
            <ac:spMk id="83" creationId="{7B88D3E2-1FA1-48E0-8030-296242A61C48}"/>
          </ac:spMkLst>
        </pc:spChg>
        <pc:spChg chg="mod">
          <ac:chgData name="Mr. PPT" userId="6442ff2356111531" providerId="LiveId" clId="{8158D954-CB83-4965-BC1E-C2DDA2739019}" dt="2022-12-01T09:53:30.527" v="1375" actId="207"/>
          <ac:spMkLst>
            <pc:docMk/>
            <pc:sldMk cId="3029562782" sldId="1874"/>
            <ac:spMk id="84" creationId="{B3BA8ADF-472F-4F03-B234-A8C850B70D96}"/>
          </ac:spMkLst>
        </pc:spChg>
        <pc:picChg chg="mod">
          <ac:chgData name="Mr. PPT" userId="6442ff2356111531" providerId="LiveId" clId="{8158D954-CB83-4965-BC1E-C2DDA2739019}" dt="2022-12-01T09:53:49.072" v="1381" actId="1076"/>
          <ac:picMkLst>
            <pc:docMk/>
            <pc:sldMk cId="3029562782" sldId="1874"/>
            <ac:picMk id="13" creationId="{B55E7F36-9F85-48AF-95D5-DF875E1B0271}"/>
          </ac:picMkLst>
        </pc:picChg>
        <pc:cxnChg chg="del">
          <ac:chgData name="Mr. PPT" userId="6442ff2356111531" providerId="LiveId" clId="{8158D954-CB83-4965-BC1E-C2DDA2739019}" dt="2022-12-01T09:22:44.838" v="720" actId="478"/>
          <ac:cxnSpMkLst>
            <pc:docMk/>
            <pc:sldMk cId="3029562782" sldId="1874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1:37.998" v="386" actId="478"/>
          <ac:cxnSpMkLst>
            <pc:docMk/>
            <pc:sldMk cId="3029562782" sldId="1874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1:38.973" v="387"/>
          <ac:cxnSpMkLst>
            <pc:docMk/>
            <pc:sldMk cId="3029562782" sldId="1874"/>
            <ac:cxnSpMk id="10" creationId="{040D1C4E-50F7-B876-FBF5-D9062EF68D10}"/>
          </ac:cxnSpMkLst>
        </pc:cxnChg>
        <pc:cxnChg chg="del mod ord">
          <ac:chgData name="Mr. PPT" userId="6442ff2356111531" providerId="LiveId" clId="{8158D954-CB83-4965-BC1E-C2DDA2739019}" dt="2022-12-01T09:35:23.156" v="1048" actId="478"/>
          <ac:cxnSpMkLst>
            <pc:docMk/>
            <pc:sldMk cId="3029562782" sldId="1874"/>
            <ac:cxnSpMk id="64" creationId="{BC05E912-1F3A-48E7-B610-23CB9828FCFE}"/>
          </ac:cxnSpMkLst>
        </pc:cxnChg>
      </pc:sldChg>
      <pc:sldChg chg="addSp delSp modSp mod setBg">
        <pc:chgData name="Mr. PPT" userId="6442ff2356111531" providerId="LiveId" clId="{8158D954-CB83-4965-BC1E-C2DDA2739019}" dt="2022-12-01T09:54:31.479" v="1438"/>
        <pc:sldMkLst>
          <pc:docMk/>
          <pc:sldMk cId="2274774382" sldId="1875"/>
        </pc:sldMkLst>
        <pc:spChg chg="del">
          <ac:chgData name="Mr. PPT" userId="6442ff2356111531" providerId="LiveId" clId="{8158D954-CB83-4965-BC1E-C2DDA2739019}" dt="2022-12-01T09:22:48.601" v="722" actId="478"/>
          <ac:spMkLst>
            <pc:docMk/>
            <pc:sldMk cId="2274774382" sldId="1875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2:48.601" v="722" actId="478"/>
          <ac:spMkLst>
            <pc:docMk/>
            <pc:sldMk cId="2274774382" sldId="1875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2:01.318" v="390" actId="478"/>
          <ac:spMkLst>
            <pc:docMk/>
            <pc:sldMk cId="2274774382" sldId="1875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1:59.254" v="389" actId="478"/>
          <ac:spMkLst>
            <pc:docMk/>
            <pc:sldMk cId="2274774382" sldId="1875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2:48.601" v="722" actId="478"/>
          <ac:spMkLst>
            <pc:docMk/>
            <pc:sldMk cId="2274774382" sldId="1875"/>
            <ac:spMk id="8" creationId="{44CF2241-AF98-E6D2-F182-2B9CEF633BD5}"/>
          </ac:spMkLst>
        </pc:spChg>
        <pc:spChg chg="add del mod">
          <ac:chgData name="Mr. PPT" userId="6442ff2356111531" providerId="LiveId" clId="{8158D954-CB83-4965-BC1E-C2DDA2739019}" dt="2022-12-01T09:22:48.601" v="722" actId="478"/>
          <ac:spMkLst>
            <pc:docMk/>
            <pc:sldMk cId="2274774382" sldId="1875"/>
            <ac:spMk id="9" creationId="{53C1340D-18AC-5EBB-61D3-CEF8475200DC}"/>
          </ac:spMkLst>
        </pc:spChg>
        <pc:spChg chg="add mod">
          <ac:chgData name="Mr. PPT" userId="6442ff2356111531" providerId="LiveId" clId="{8158D954-CB83-4965-BC1E-C2DDA2739019}" dt="2022-12-01T08:02:02.428" v="391"/>
          <ac:spMkLst>
            <pc:docMk/>
            <pc:sldMk cId="2274774382" sldId="1875"/>
            <ac:spMk id="11" creationId="{FA45E86B-03F4-D94E-9A6E-4B89BB973521}"/>
          </ac:spMkLst>
        </pc:spChg>
        <pc:spChg chg="add mod">
          <ac:chgData name="Mr. PPT" userId="6442ff2356111531" providerId="LiveId" clId="{8158D954-CB83-4965-BC1E-C2DDA2739019}" dt="2022-12-01T09:22:48.819" v="723"/>
          <ac:spMkLst>
            <pc:docMk/>
            <pc:sldMk cId="2274774382" sldId="1875"/>
            <ac:spMk id="12" creationId="{017DA9C9-07D0-7A43-3DD8-5D24C71DDAFE}"/>
          </ac:spMkLst>
        </pc:spChg>
        <pc:spChg chg="add mod">
          <ac:chgData name="Mr. PPT" userId="6442ff2356111531" providerId="LiveId" clId="{8158D954-CB83-4965-BC1E-C2DDA2739019}" dt="2022-12-01T09:22:48.819" v="723"/>
          <ac:spMkLst>
            <pc:docMk/>
            <pc:sldMk cId="2274774382" sldId="1875"/>
            <ac:spMk id="14" creationId="{2649269A-0D56-A928-E1B7-01A04D58EF98}"/>
          </ac:spMkLst>
        </pc:spChg>
        <pc:spChg chg="add mod">
          <ac:chgData name="Mr. PPT" userId="6442ff2356111531" providerId="LiveId" clId="{8158D954-CB83-4965-BC1E-C2DDA2739019}" dt="2022-12-01T09:22:48.819" v="723"/>
          <ac:spMkLst>
            <pc:docMk/>
            <pc:sldMk cId="2274774382" sldId="1875"/>
            <ac:spMk id="15" creationId="{10D2DBE2-8AB6-BEB0-9892-5F5776BDF482}"/>
          </ac:spMkLst>
        </pc:spChg>
        <pc:spChg chg="add mod">
          <ac:chgData name="Mr. PPT" userId="6442ff2356111531" providerId="LiveId" clId="{8158D954-CB83-4965-BC1E-C2DDA2739019}" dt="2022-12-01T09:22:48.819" v="723"/>
          <ac:spMkLst>
            <pc:docMk/>
            <pc:sldMk cId="2274774382" sldId="1875"/>
            <ac:spMk id="16" creationId="{8FA80F0C-9740-4F01-5972-AFCCA8845AFE}"/>
          </ac:spMkLst>
        </pc:spChg>
        <pc:spChg chg="add mod">
          <ac:chgData name="Mr. PPT" userId="6442ff2356111531" providerId="LiveId" clId="{8158D954-CB83-4965-BC1E-C2DDA2739019}" dt="2022-12-01T09:35:25.063" v="1049"/>
          <ac:spMkLst>
            <pc:docMk/>
            <pc:sldMk cId="2274774382" sldId="1875"/>
            <ac:spMk id="17" creationId="{D9FB4546-195C-177E-B5CB-A3E7B20E2423}"/>
          </ac:spMkLst>
        </pc:spChg>
        <pc:spChg chg="add mod">
          <ac:chgData name="Mr. PPT" userId="6442ff2356111531" providerId="LiveId" clId="{8158D954-CB83-4965-BC1E-C2DDA2739019}" dt="2022-12-01T09:54:31.479" v="1438"/>
          <ac:spMkLst>
            <pc:docMk/>
            <pc:sldMk cId="2274774382" sldId="1875"/>
            <ac:spMk id="19" creationId="{837850D3-A197-2B60-606D-E1455D4D5EA6}"/>
          </ac:spMkLst>
        </pc:spChg>
        <pc:spChg chg="add mod">
          <ac:chgData name="Mr. PPT" userId="6442ff2356111531" providerId="LiveId" clId="{8158D954-CB83-4965-BC1E-C2DDA2739019}" dt="2022-12-01T09:54:31.479" v="1438"/>
          <ac:spMkLst>
            <pc:docMk/>
            <pc:sldMk cId="2274774382" sldId="1875"/>
            <ac:spMk id="20" creationId="{97112709-37A6-0CD2-6C71-0221A7682E83}"/>
          </ac:spMkLst>
        </pc:spChg>
        <pc:spChg chg="add mod">
          <ac:chgData name="Mr. PPT" userId="6442ff2356111531" providerId="LiveId" clId="{8158D954-CB83-4965-BC1E-C2DDA2739019}" dt="2022-12-01T09:54:31.479" v="1438"/>
          <ac:spMkLst>
            <pc:docMk/>
            <pc:sldMk cId="2274774382" sldId="1875"/>
            <ac:spMk id="22" creationId="{4856B752-9C86-D441-D2BB-4FB870A6FEE1}"/>
          </ac:spMkLst>
        </pc:spChg>
        <pc:spChg chg="add mod">
          <ac:chgData name="Mr. PPT" userId="6442ff2356111531" providerId="LiveId" clId="{8158D954-CB83-4965-BC1E-C2DDA2739019}" dt="2022-12-01T09:54:31.479" v="1438"/>
          <ac:spMkLst>
            <pc:docMk/>
            <pc:sldMk cId="2274774382" sldId="1875"/>
            <ac:spMk id="23" creationId="{962BCE6F-CD6C-D899-2499-8FA5C321F327}"/>
          </ac:spMkLst>
        </pc:spChg>
        <pc:spChg chg="add mod">
          <ac:chgData name="Mr. PPT" userId="6442ff2356111531" providerId="LiveId" clId="{8158D954-CB83-4965-BC1E-C2DDA2739019}" dt="2022-12-01T09:54:31.479" v="1438"/>
          <ac:spMkLst>
            <pc:docMk/>
            <pc:sldMk cId="2274774382" sldId="1875"/>
            <ac:spMk id="25" creationId="{750D496B-9353-D149-E1EA-CE4295D4FDF8}"/>
          </ac:spMkLst>
        </pc:spChg>
        <pc:spChg chg="add mod">
          <ac:chgData name="Mr. PPT" userId="6442ff2356111531" providerId="LiveId" clId="{8158D954-CB83-4965-BC1E-C2DDA2739019}" dt="2022-12-01T09:54:31.479" v="1438"/>
          <ac:spMkLst>
            <pc:docMk/>
            <pc:sldMk cId="2274774382" sldId="1875"/>
            <ac:spMk id="26" creationId="{3DD06ED9-7746-4A7E-B8D8-8631EA6092D4}"/>
          </ac:spMkLst>
        </pc:spChg>
        <pc:spChg chg="del">
          <ac:chgData name="Mr. PPT" userId="6442ff2356111531" providerId="LiveId" clId="{8158D954-CB83-4965-BC1E-C2DDA2739019}" dt="2022-12-01T08:02:19.806" v="392" actId="478"/>
          <ac:spMkLst>
            <pc:docMk/>
            <pc:sldMk cId="2274774382" sldId="1875"/>
            <ac:spMk id="58" creationId="{AFDCEB63-F019-449C-9DFA-858D8A4A8C60}"/>
          </ac:spMkLst>
        </pc:spChg>
        <pc:spChg chg="del">
          <ac:chgData name="Mr. PPT" userId="6442ff2356111531" providerId="LiveId" clId="{8158D954-CB83-4965-BC1E-C2DDA2739019}" dt="2022-12-01T09:54:31.283" v="1437" actId="478"/>
          <ac:spMkLst>
            <pc:docMk/>
            <pc:sldMk cId="2274774382" sldId="1875"/>
            <ac:spMk id="70" creationId="{9023A76E-2AE0-4481-B89D-DC0EC8DE6DA9}"/>
          </ac:spMkLst>
        </pc:spChg>
        <pc:spChg chg="del">
          <ac:chgData name="Mr. PPT" userId="6442ff2356111531" providerId="LiveId" clId="{8158D954-CB83-4965-BC1E-C2DDA2739019}" dt="2022-12-01T09:54:31.283" v="1437" actId="478"/>
          <ac:spMkLst>
            <pc:docMk/>
            <pc:sldMk cId="2274774382" sldId="1875"/>
            <ac:spMk id="71" creationId="{BB4407C7-A97A-4440-8443-A74243AC5655}"/>
          </ac:spMkLst>
        </pc:spChg>
        <pc:spChg chg="del">
          <ac:chgData name="Mr. PPT" userId="6442ff2356111531" providerId="LiveId" clId="{8158D954-CB83-4965-BC1E-C2DDA2739019}" dt="2022-12-01T09:54:31.283" v="1437" actId="478"/>
          <ac:spMkLst>
            <pc:docMk/>
            <pc:sldMk cId="2274774382" sldId="1875"/>
            <ac:spMk id="74" creationId="{A981D452-243C-4229-A986-3D149FF14DE4}"/>
          </ac:spMkLst>
        </pc:spChg>
        <pc:spChg chg="del">
          <ac:chgData name="Mr. PPT" userId="6442ff2356111531" providerId="LiveId" clId="{8158D954-CB83-4965-BC1E-C2DDA2739019}" dt="2022-12-01T09:54:31.283" v="1437" actId="478"/>
          <ac:spMkLst>
            <pc:docMk/>
            <pc:sldMk cId="2274774382" sldId="1875"/>
            <ac:spMk id="79" creationId="{A4F2A172-5716-4A16-B27A-AD35916AF862}"/>
          </ac:spMkLst>
        </pc:spChg>
        <pc:spChg chg="del">
          <ac:chgData name="Mr. PPT" userId="6442ff2356111531" providerId="LiveId" clId="{8158D954-CB83-4965-BC1E-C2DDA2739019}" dt="2022-12-01T09:54:31.283" v="1437" actId="478"/>
          <ac:spMkLst>
            <pc:docMk/>
            <pc:sldMk cId="2274774382" sldId="1875"/>
            <ac:spMk id="83" creationId="{7B88D3E2-1FA1-48E0-8030-296242A61C48}"/>
          </ac:spMkLst>
        </pc:spChg>
        <pc:spChg chg="del">
          <ac:chgData name="Mr. PPT" userId="6442ff2356111531" providerId="LiveId" clId="{8158D954-CB83-4965-BC1E-C2DDA2739019}" dt="2022-12-01T09:54:31.283" v="1437" actId="478"/>
          <ac:spMkLst>
            <pc:docMk/>
            <pc:sldMk cId="2274774382" sldId="1875"/>
            <ac:spMk id="84" creationId="{B3BA8ADF-472F-4F03-B234-A8C850B70D96}"/>
          </ac:spMkLst>
        </pc:spChg>
        <pc:picChg chg="add mod">
          <ac:chgData name="Mr. PPT" userId="6442ff2356111531" providerId="LiveId" clId="{8158D954-CB83-4965-BC1E-C2DDA2739019}" dt="2022-12-01T09:54:31.479" v="1438"/>
          <ac:picMkLst>
            <pc:docMk/>
            <pc:sldMk cId="2274774382" sldId="1875"/>
            <ac:picMk id="18" creationId="{7781CD9B-2405-AF95-7865-709DC3CFA1A6}"/>
          </ac:picMkLst>
        </pc:picChg>
        <pc:picChg chg="add mod">
          <ac:chgData name="Mr. PPT" userId="6442ff2356111531" providerId="LiveId" clId="{8158D954-CB83-4965-BC1E-C2DDA2739019}" dt="2022-12-01T09:54:31.479" v="1438"/>
          <ac:picMkLst>
            <pc:docMk/>
            <pc:sldMk cId="2274774382" sldId="1875"/>
            <ac:picMk id="21" creationId="{CA2E6A2B-23A6-42C5-9087-FDBCAA5BE02A}"/>
          </ac:picMkLst>
        </pc:picChg>
        <pc:picChg chg="add mod">
          <ac:chgData name="Mr. PPT" userId="6442ff2356111531" providerId="LiveId" clId="{8158D954-CB83-4965-BC1E-C2DDA2739019}" dt="2022-12-01T09:54:31.479" v="1438"/>
          <ac:picMkLst>
            <pc:docMk/>
            <pc:sldMk cId="2274774382" sldId="1875"/>
            <ac:picMk id="24" creationId="{CFC9E49B-032C-C14B-040C-ABB160E05CBE}"/>
          </ac:picMkLst>
        </pc:picChg>
        <pc:picChg chg="del">
          <ac:chgData name="Mr. PPT" userId="6442ff2356111531" providerId="LiveId" clId="{8158D954-CB83-4965-BC1E-C2DDA2739019}" dt="2022-12-01T09:54:31.283" v="1437" actId="478"/>
          <ac:picMkLst>
            <pc:docMk/>
            <pc:sldMk cId="2274774382" sldId="1875"/>
            <ac:picMk id="66" creationId="{E213C3D1-7314-4EC5-B7BE-D3026C1CEE4D}"/>
          </ac:picMkLst>
        </pc:picChg>
        <pc:picChg chg="del">
          <ac:chgData name="Mr. PPT" userId="6442ff2356111531" providerId="LiveId" clId="{8158D954-CB83-4965-BC1E-C2DDA2739019}" dt="2022-12-01T09:54:31.283" v="1437" actId="478"/>
          <ac:picMkLst>
            <pc:docMk/>
            <pc:sldMk cId="2274774382" sldId="1875"/>
            <ac:picMk id="73" creationId="{0D6BA3B4-782B-4E17-AC61-15F32936D5CC}"/>
          </ac:picMkLst>
        </pc:picChg>
        <pc:picChg chg="del">
          <ac:chgData name="Mr. PPT" userId="6442ff2356111531" providerId="LiveId" clId="{8158D954-CB83-4965-BC1E-C2DDA2739019}" dt="2022-12-01T09:54:31.283" v="1437" actId="478"/>
          <ac:picMkLst>
            <pc:docMk/>
            <pc:sldMk cId="2274774382" sldId="1875"/>
            <ac:picMk id="81" creationId="{660763CC-69AE-40B5-AC09-CC97A953BD37}"/>
          </ac:picMkLst>
        </pc:picChg>
        <pc:cxnChg chg="del">
          <ac:chgData name="Mr. PPT" userId="6442ff2356111531" providerId="LiveId" clId="{8158D954-CB83-4965-BC1E-C2DDA2739019}" dt="2022-12-01T08:02:01.318" v="390" actId="478"/>
          <ac:cxnSpMkLst>
            <pc:docMk/>
            <pc:sldMk cId="2274774382" sldId="1875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1:59.254" v="389" actId="478"/>
          <ac:cxnSpMkLst>
            <pc:docMk/>
            <pc:sldMk cId="2274774382" sldId="1875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2:02.428" v="391"/>
          <ac:cxnSpMkLst>
            <pc:docMk/>
            <pc:sldMk cId="2274774382" sldId="1875"/>
            <ac:cxnSpMk id="10" creationId="{0AB724E4-70CA-C75D-BBB7-1D03ADFE6C66}"/>
          </ac:cxnSpMkLst>
        </pc:cxnChg>
        <pc:cxnChg chg="del">
          <ac:chgData name="Mr. PPT" userId="6442ff2356111531" providerId="LiveId" clId="{8158D954-CB83-4965-BC1E-C2DDA2739019}" dt="2022-12-01T08:02:19.806" v="392" actId="478"/>
          <ac:cxnSpMkLst>
            <pc:docMk/>
            <pc:sldMk cId="2274774382" sldId="1875"/>
            <ac:cxnSpMk id="64" creationId="{BC05E912-1F3A-48E7-B610-23CB9828FCFE}"/>
          </ac:cxnSpMkLst>
        </pc:cxnChg>
      </pc:sldChg>
      <pc:sldChg chg="addSp delSp modSp mod setBg">
        <pc:chgData name="Mr. PPT" userId="6442ff2356111531" providerId="LiveId" clId="{8158D954-CB83-4965-BC1E-C2DDA2739019}" dt="2022-12-01T09:54:35.204" v="1440"/>
        <pc:sldMkLst>
          <pc:docMk/>
          <pc:sldMk cId="546693778" sldId="1876"/>
        </pc:sldMkLst>
        <pc:spChg chg="del">
          <ac:chgData name="Mr. PPT" userId="6442ff2356111531" providerId="LiveId" clId="{8158D954-CB83-4965-BC1E-C2DDA2739019}" dt="2022-12-01T09:22:52.374" v="724" actId="478"/>
          <ac:spMkLst>
            <pc:docMk/>
            <pc:sldMk cId="546693778" sldId="1876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2:52.374" v="724" actId="478"/>
          <ac:spMkLst>
            <pc:docMk/>
            <pc:sldMk cId="546693778" sldId="1876"/>
            <ac:spMk id="3" creationId="{BA4788D0-535E-4512-ADFE-3A6595CCCA9C}"/>
          </ac:spMkLst>
        </pc:spChg>
        <pc:spChg chg="add del">
          <ac:chgData name="Mr. PPT" userId="6442ff2356111531" providerId="LiveId" clId="{8158D954-CB83-4965-BC1E-C2DDA2739019}" dt="2022-12-01T08:02:28.630" v="395" actId="478"/>
          <ac:spMkLst>
            <pc:docMk/>
            <pc:sldMk cId="546693778" sldId="1876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2:29.892" v="396" actId="478"/>
          <ac:spMkLst>
            <pc:docMk/>
            <pc:sldMk cId="546693778" sldId="1876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2:52.374" v="724" actId="478"/>
          <ac:spMkLst>
            <pc:docMk/>
            <pc:sldMk cId="546693778" sldId="1876"/>
            <ac:spMk id="8" creationId="{7915081B-CC3C-675E-5DA6-45F73EB5A174}"/>
          </ac:spMkLst>
        </pc:spChg>
        <pc:spChg chg="add del mod">
          <ac:chgData name="Mr. PPT" userId="6442ff2356111531" providerId="LiveId" clId="{8158D954-CB83-4965-BC1E-C2DDA2739019}" dt="2022-12-01T09:22:52.374" v="724" actId="478"/>
          <ac:spMkLst>
            <pc:docMk/>
            <pc:sldMk cId="546693778" sldId="1876"/>
            <ac:spMk id="9" creationId="{68DF787F-A7B8-DA44-E89B-28194C86A267}"/>
          </ac:spMkLst>
        </pc:spChg>
        <pc:spChg chg="add mod">
          <ac:chgData name="Mr. PPT" userId="6442ff2356111531" providerId="LiveId" clId="{8158D954-CB83-4965-BC1E-C2DDA2739019}" dt="2022-12-01T08:02:30.748" v="397"/>
          <ac:spMkLst>
            <pc:docMk/>
            <pc:sldMk cId="546693778" sldId="1876"/>
            <ac:spMk id="11" creationId="{2CDE300C-C542-FFD5-10F9-F27D31262C5B}"/>
          </ac:spMkLst>
        </pc:spChg>
        <pc:spChg chg="add mod">
          <ac:chgData name="Mr. PPT" userId="6442ff2356111531" providerId="LiveId" clId="{8158D954-CB83-4965-BC1E-C2DDA2739019}" dt="2022-12-01T09:22:52.603" v="725"/>
          <ac:spMkLst>
            <pc:docMk/>
            <pc:sldMk cId="546693778" sldId="1876"/>
            <ac:spMk id="12" creationId="{E088369A-2114-93BE-00E3-7BAB89F68993}"/>
          </ac:spMkLst>
        </pc:spChg>
        <pc:spChg chg="add mod">
          <ac:chgData name="Mr. PPT" userId="6442ff2356111531" providerId="LiveId" clId="{8158D954-CB83-4965-BC1E-C2DDA2739019}" dt="2022-12-01T09:22:52.603" v="725"/>
          <ac:spMkLst>
            <pc:docMk/>
            <pc:sldMk cId="546693778" sldId="1876"/>
            <ac:spMk id="14" creationId="{44CA303B-D168-80C3-2DEB-C668843DD63F}"/>
          </ac:spMkLst>
        </pc:spChg>
        <pc:spChg chg="add mod">
          <ac:chgData name="Mr. PPT" userId="6442ff2356111531" providerId="LiveId" clId="{8158D954-CB83-4965-BC1E-C2DDA2739019}" dt="2022-12-01T09:22:52.603" v="725"/>
          <ac:spMkLst>
            <pc:docMk/>
            <pc:sldMk cId="546693778" sldId="1876"/>
            <ac:spMk id="15" creationId="{F8973123-E038-F677-923C-46F246632F3E}"/>
          </ac:spMkLst>
        </pc:spChg>
        <pc:spChg chg="add mod">
          <ac:chgData name="Mr. PPT" userId="6442ff2356111531" providerId="LiveId" clId="{8158D954-CB83-4965-BC1E-C2DDA2739019}" dt="2022-12-01T09:22:52.603" v="725"/>
          <ac:spMkLst>
            <pc:docMk/>
            <pc:sldMk cId="546693778" sldId="1876"/>
            <ac:spMk id="16" creationId="{A631EEF7-5D9C-9170-6927-83E232DF992F}"/>
          </ac:spMkLst>
        </pc:spChg>
        <pc:spChg chg="add mod">
          <ac:chgData name="Mr. PPT" userId="6442ff2356111531" providerId="LiveId" clId="{8158D954-CB83-4965-BC1E-C2DDA2739019}" dt="2022-12-01T09:35:26.501" v="1050"/>
          <ac:spMkLst>
            <pc:docMk/>
            <pc:sldMk cId="546693778" sldId="1876"/>
            <ac:spMk id="17" creationId="{4CB9B296-C809-8F77-B50E-9D75C5379DB1}"/>
          </ac:spMkLst>
        </pc:spChg>
        <pc:spChg chg="add mod">
          <ac:chgData name="Mr. PPT" userId="6442ff2356111531" providerId="LiveId" clId="{8158D954-CB83-4965-BC1E-C2DDA2739019}" dt="2022-12-01T09:54:35.204" v="1440"/>
          <ac:spMkLst>
            <pc:docMk/>
            <pc:sldMk cId="546693778" sldId="1876"/>
            <ac:spMk id="19" creationId="{51D7F825-9779-BEB7-87A0-E42640EE34A9}"/>
          </ac:spMkLst>
        </pc:spChg>
        <pc:spChg chg="add mod">
          <ac:chgData name="Mr. PPT" userId="6442ff2356111531" providerId="LiveId" clId="{8158D954-CB83-4965-BC1E-C2DDA2739019}" dt="2022-12-01T09:54:35.204" v="1440"/>
          <ac:spMkLst>
            <pc:docMk/>
            <pc:sldMk cId="546693778" sldId="1876"/>
            <ac:spMk id="20" creationId="{8E2978B5-E197-2F39-F78C-BF9B6773797A}"/>
          </ac:spMkLst>
        </pc:spChg>
        <pc:spChg chg="add mod">
          <ac:chgData name="Mr. PPT" userId="6442ff2356111531" providerId="LiveId" clId="{8158D954-CB83-4965-BC1E-C2DDA2739019}" dt="2022-12-01T09:54:35.204" v="1440"/>
          <ac:spMkLst>
            <pc:docMk/>
            <pc:sldMk cId="546693778" sldId="1876"/>
            <ac:spMk id="22" creationId="{95A6FFAE-F5BD-9F94-086D-8245643AA85F}"/>
          </ac:spMkLst>
        </pc:spChg>
        <pc:spChg chg="add mod">
          <ac:chgData name="Mr. PPT" userId="6442ff2356111531" providerId="LiveId" clId="{8158D954-CB83-4965-BC1E-C2DDA2739019}" dt="2022-12-01T09:54:35.204" v="1440"/>
          <ac:spMkLst>
            <pc:docMk/>
            <pc:sldMk cId="546693778" sldId="1876"/>
            <ac:spMk id="23" creationId="{0A07C3DA-B9F3-8906-110C-CD0710B54B49}"/>
          </ac:spMkLst>
        </pc:spChg>
        <pc:spChg chg="add mod">
          <ac:chgData name="Mr. PPT" userId="6442ff2356111531" providerId="LiveId" clId="{8158D954-CB83-4965-BC1E-C2DDA2739019}" dt="2022-12-01T09:54:35.204" v="1440"/>
          <ac:spMkLst>
            <pc:docMk/>
            <pc:sldMk cId="546693778" sldId="1876"/>
            <ac:spMk id="25" creationId="{D5366D95-F37C-2998-BCB8-CAD8BD26A289}"/>
          </ac:spMkLst>
        </pc:spChg>
        <pc:spChg chg="add mod">
          <ac:chgData name="Mr. PPT" userId="6442ff2356111531" providerId="LiveId" clId="{8158D954-CB83-4965-BC1E-C2DDA2739019}" dt="2022-12-01T09:54:35.204" v="1440"/>
          <ac:spMkLst>
            <pc:docMk/>
            <pc:sldMk cId="546693778" sldId="1876"/>
            <ac:spMk id="26" creationId="{80C456EC-5050-4E67-EFF2-FC6D45632B43}"/>
          </ac:spMkLst>
        </pc:spChg>
        <pc:spChg chg="del">
          <ac:chgData name="Mr. PPT" userId="6442ff2356111531" providerId="LiveId" clId="{8158D954-CB83-4965-BC1E-C2DDA2739019}" dt="2022-12-01T08:02:29.892" v="396" actId="478"/>
          <ac:spMkLst>
            <pc:docMk/>
            <pc:sldMk cId="546693778" sldId="1876"/>
            <ac:spMk id="58" creationId="{AFDCEB63-F019-449C-9DFA-858D8A4A8C60}"/>
          </ac:spMkLst>
        </pc:spChg>
        <pc:spChg chg="del">
          <ac:chgData name="Mr. PPT" userId="6442ff2356111531" providerId="LiveId" clId="{8158D954-CB83-4965-BC1E-C2DDA2739019}" dt="2022-12-01T09:54:34.979" v="1439" actId="478"/>
          <ac:spMkLst>
            <pc:docMk/>
            <pc:sldMk cId="546693778" sldId="1876"/>
            <ac:spMk id="70" creationId="{9023A76E-2AE0-4481-B89D-DC0EC8DE6DA9}"/>
          </ac:spMkLst>
        </pc:spChg>
        <pc:spChg chg="del">
          <ac:chgData name="Mr. PPT" userId="6442ff2356111531" providerId="LiveId" clId="{8158D954-CB83-4965-BC1E-C2DDA2739019}" dt="2022-12-01T09:54:34.979" v="1439" actId="478"/>
          <ac:spMkLst>
            <pc:docMk/>
            <pc:sldMk cId="546693778" sldId="1876"/>
            <ac:spMk id="71" creationId="{BB4407C7-A97A-4440-8443-A74243AC5655}"/>
          </ac:spMkLst>
        </pc:spChg>
        <pc:spChg chg="del">
          <ac:chgData name="Mr. PPT" userId="6442ff2356111531" providerId="LiveId" clId="{8158D954-CB83-4965-BC1E-C2DDA2739019}" dt="2022-12-01T09:54:34.979" v="1439" actId="478"/>
          <ac:spMkLst>
            <pc:docMk/>
            <pc:sldMk cId="546693778" sldId="1876"/>
            <ac:spMk id="74" creationId="{A981D452-243C-4229-A986-3D149FF14DE4}"/>
          </ac:spMkLst>
        </pc:spChg>
        <pc:spChg chg="del">
          <ac:chgData name="Mr. PPT" userId="6442ff2356111531" providerId="LiveId" clId="{8158D954-CB83-4965-BC1E-C2DDA2739019}" dt="2022-12-01T09:54:34.979" v="1439" actId="478"/>
          <ac:spMkLst>
            <pc:docMk/>
            <pc:sldMk cId="546693778" sldId="1876"/>
            <ac:spMk id="79" creationId="{A4F2A172-5716-4A16-B27A-AD35916AF862}"/>
          </ac:spMkLst>
        </pc:spChg>
        <pc:spChg chg="del">
          <ac:chgData name="Mr. PPT" userId="6442ff2356111531" providerId="LiveId" clId="{8158D954-CB83-4965-BC1E-C2DDA2739019}" dt="2022-12-01T09:54:34.979" v="1439" actId="478"/>
          <ac:spMkLst>
            <pc:docMk/>
            <pc:sldMk cId="546693778" sldId="1876"/>
            <ac:spMk id="83" creationId="{7B88D3E2-1FA1-48E0-8030-296242A61C48}"/>
          </ac:spMkLst>
        </pc:spChg>
        <pc:spChg chg="del">
          <ac:chgData name="Mr. PPT" userId="6442ff2356111531" providerId="LiveId" clId="{8158D954-CB83-4965-BC1E-C2DDA2739019}" dt="2022-12-01T09:54:34.979" v="1439" actId="478"/>
          <ac:spMkLst>
            <pc:docMk/>
            <pc:sldMk cId="546693778" sldId="1876"/>
            <ac:spMk id="84" creationId="{B3BA8ADF-472F-4F03-B234-A8C850B70D96}"/>
          </ac:spMkLst>
        </pc:spChg>
        <pc:picChg chg="add mod">
          <ac:chgData name="Mr. PPT" userId="6442ff2356111531" providerId="LiveId" clId="{8158D954-CB83-4965-BC1E-C2DDA2739019}" dt="2022-12-01T09:54:35.204" v="1440"/>
          <ac:picMkLst>
            <pc:docMk/>
            <pc:sldMk cId="546693778" sldId="1876"/>
            <ac:picMk id="18" creationId="{1A549858-EEEE-A76C-4047-32D053AFE265}"/>
          </ac:picMkLst>
        </pc:picChg>
        <pc:picChg chg="add mod">
          <ac:chgData name="Mr. PPT" userId="6442ff2356111531" providerId="LiveId" clId="{8158D954-CB83-4965-BC1E-C2DDA2739019}" dt="2022-12-01T09:54:35.204" v="1440"/>
          <ac:picMkLst>
            <pc:docMk/>
            <pc:sldMk cId="546693778" sldId="1876"/>
            <ac:picMk id="21" creationId="{03E67B43-16BB-5096-A60D-9ED124ED35E5}"/>
          </ac:picMkLst>
        </pc:picChg>
        <pc:picChg chg="add mod">
          <ac:chgData name="Mr. PPT" userId="6442ff2356111531" providerId="LiveId" clId="{8158D954-CB83-4965-BC1E-C2DDA2739019}" dt="2022-12-01T09:54:35.204" v="1440"/>
          <ac:picMkLst>
            <pc:docMk/>
            <pc:sldMk cId="546693778" sldId="1876"/>
            <ac:picMk id="24" creationId="{D1135B1F-9E90-2A17-BB54-D71A0B82A152}"/>
          </ac:picMkLst>
        </pc:picChg>
        <pc:picChg chg="add del">
          <ac:chgData name="Mr. PPT" userId="6442ff2356111531" providerId="LiveId" clId="{8158D954-CB83-4965-BC1E-C2DDA2739019}" dt="2022-12-01T09:54:34.979" v="1439" actId="478"/>
          <ac:picMkLst>
            <pc:docMk/>
            <pc:sldMk cId="546693778" sldId="1876"/>
            <ac:picMk id="66" creationId="{E213C3D1-7314-4EC5-B7BE-D3026C1CEE4D}"/>
          </ac:picMkLst>
        </pc:picChg>
        <pc:picChg chg="del">
          <ac:chgData name="Mr. PPT" userId="6442ff2356111531" providerId="LiveId" clId="{8158D954-CB83-4965-BC1E-C2DDA2739019}" dt="2022-12-01T09:54:34.979" v="1439" actId="478"/>
          <ac:picMkLst>
            <pc:docMk/>
            <pc:sldMk cId="546693778" sldId="1876"/>
            <ac:picMk id="73" creationId="{0D6BA3B4-782B-4E17-AC61-15F32936D5CC}"/>
          </ac:picMkLst>
        </pc:picChg>
        <pc:picChg chg="del">
          <ac:chgData name="Mr. PPT" userId="6442ff2356111531" providerId="LiveId" clId="{8158D954-CB83-4965-BC1E-C2DDA2739019}" dt="2022-12-01T09:54:34.979" v="1439" actId="478"/>
          <ac:picMkLst>
            <pc:docMk/>
            <pc:sldMk cId="546693778" sldId="1876"/>
            <ac:picMk id="81" creationId="{660763CC-69AE-40B5-AC09-CC97A953BD37}"/>
          </ac:picMkLst>
        </pc:picChg>
        <pc:cxnChg chg="add del">
          <ac:chgData name="Mr. PPT" userId="6442ff2356111531" providerId="LiveId" clId="{8158D954-CB83-4965-BC1E-C2DDA2739019}" dt="2022-12-01T08:02:28.630" v="395" actId="478"/>
          <ac:cxnSpMkLst>
            <pc:docMk/>
            <pc:sldMk cId="546693778" sldId="1876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2:29.892" v="396" actId="478"/>
          <ac:cxnSpMkLst>
            <pc:docMk/>
            <pc:sldMk cId="546693778" sldId="1876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2:30.748" v="397"/>
          <ac:cxnSpMkLst>
            <pc:docMk/>
            <pc:sldMk cId="546693778" sldId="1876"/>
            <ac:cxnSpMk id="10" creationId="{7F09AAA9-67EE-5DC2-F708-1802C3D683AE}"/>
          </ac:cxnSpMkLst>
        </pc:cxnChg>
        <pc:cxnChg chg="del">
          <ac:chgData name="Mr. PPT" userId="6442ff2356111531" providerId="LiveId" clId="{8158D954-CB83-4965-BC1E-C2DDA2739019}" dt="2022-12-01T08:02:29.892" v="396" actId="478"/>
          <ac:cxnSpMkLst>
            <pc:docMk/>
            <pc:sldMk cId="546693778" sldId="1876"/>
            <ac:cxnSpMk id="64" creationId="{BC05E912-1F3A-48E7-B610-23CB9828FCFE}"/>
          </ac:cxnSpMkLst>
        </pc:cxnChg>
      </pc:sldChg>
      <pc:sldChg chg="addSp delSp modSp mod setBg">
        <pc:chgData name="Mr. PPT" userId="6442ff2356111531" providerId="LiveId" clId="{8158D954-CB83-4965-BC1E-C2DDA2739019}" dt="2022-12-01T09:54:38.557" v="1442"/>
        <pc:sldMkLst>
          <pc:docMk/>
          <pc:sldMk cId="1453212410" sldId="1877"/>
        </pc:sldMkLst>
        <pc:spChg chg="del">
          <ac:chgData name="Mr. PPT" userId="6442ff2356111531" providerId="LiveId" clId="{8158D954-CB83-4965-BC1E-C2DDA2739019}" dt="2022-12-01T09:22:57.942" v="726" actId="478"/>
          <ac:spMkLst>
            <pc:docMk/>
            <pc:sldMk cId="1453212410" sldId="1877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2:57.942" v="726" actId="478"/>
          <ac:spMkLst>
            <pc:docMk/>
            <pc:sldMk cId="1453212410" sldId="187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2:34.967" v="399" actId="478"/>
          <ac:spMkLst>
            <pc:docMk/>
            <pc:sldMk cId="1453212410" sldId="1877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2:33.408" v="398" actId="478"/>
          <ac:spMkLst>
            <pc:docMk/>
            <pc:sldMk cId="1453212410" sldId="1877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2:57.942" v="726" actId="478"/>
          <ac:spMkLst>
            <pc:docMk/>
            <pc:sldMk cId="1453212410" sldId="1877"/>
            <ac:spMk id="8" creationId="{9AE7E32D-AC1C-543C-A913-D093727A7BC0}"/>
          </ac:spMkLst>
        </pc:spChg>
        <pc:spChg chg="add del mod">
          <ac:chgData name="Mr. PPT" userId="6442ff2356111531" providerId="LiveId" clId="{8158D954-CB83-4965-BC1E-C2DDA2739019}" dt="2022-12-01T09:22:57.942" v="726" actId="478"/>
          <ac:spMkLst>
            <pc:docMk/>
            <pc:sldMk cId="1453212410" sldId="1877"/>
            <ac:spMk id="9" creationId="{3F8FF714-4C59-C5A6-0283-9D3C53A26B24}"/>
          </ac:spMkLst>
        </pc:spChg>
        <pc:spChg chg="add mod">
          <ac:chgData name="Mr. PPT" userId="6442ff2356111531" providerId="LiveId" clId="{8158D954-CB83-4965-BC1E-C2DDA2739019}" dt="2022-12-01T08:02:36.064" v="400"/>
          <ac:spMkLst>
            <pc:docMk/>
            <pc:sldMk cId="1453212410" sldId="1877"/>
            <ac:spMk id="11" creationId="{2E285543-887A-2C39-542D-8F34C6ACFFFE}"/>
          </ac:spMkLst>
        </pc:spChg>
        <pc:spChg chg="add mod">
          <ac:chgData name="Mr. PPT" userId="6442ff2356111531" providerId="LiveId" clId="{8158D954-CB83-4965-BC1E-C2DDA2739019}" dt="2022-12-01T09:22:58.170" v="727"/>
          <ac:spMkLst>
            <pc:docMk/>
            <pc:sldMk cId="1453212410" sldId="1877"/>
            <ac:spMk id="12" creationId="{5BDD4499-1DDD-372E-BC25-F31BB1738310}"/>
          </ac:spMkLst>
        </pc:spChg>
        <pc:spChg chg="add mod">
          <ac:chgData name="Mr. PPT" userId="6442ff2356111531" providerId="LiveId" clId="{8158D954-CB83-4965-BC1E-C2DDA2739019}" dt="2022-12-01T09:22:58.170" v="727"/>
          <ac:spMkLst>
            <pc:docMk/>
            <pc:sldMk cId="1453212410" sldId="1877"/>
            <ac:spMk id="14" creationId="{033949F7-F01A-00DC-31A2-AE4FF87183B4}"/>
          </ac:spMkLst>
        </pc:spChg>
        <pc:spChg chg="add mod">
          <ac:chgData name="Mr. PPT" userId="6442ff2356111531" providerId="LiveId" clId="{8158D954-CB83-4965-BC1E-C2DDA2739019}" dt="2022-12-01T09:22:58.170" v="727"/>
          <ac:spMkLst>
            <pc:docMk/>
            <pc:sldMk cId="1453212410" sldId="1877"/>
            <ac:spMk id="15" creationId="{86C385DF-F0A2-3D03-EA42-E51556C7F7F5}"/>
          </ac:spMkLst>
        </pc:spChg>
        <pc:spChg chg="add mod">
          <ac:chgData name="Mr. PPT" userId="6442ff2356111531" providerId="LiveId" clId="{8158D954-CB83-4965-BC1E-C2DDA2739019}" dt="2022-12-01T09:22:58.170" v="727"/>
          <ac:spMkLst>
            <pc:docMk/>
            <pc:sldMk cId="1453212410" sldId="1877"/>
            <ac:spMk id="16" creationId="{55AD4ED2-11D2-C3EC-ECF6-82CB89711F97}"/>
          </ac:spMkLst>
        </pc:spChg>
        <pc:spChg chg="add mod">
          <ac:chgData name="Mr. PPT" userId="6442ff2356111531" providerId="LiveId" clId="{8158D954-CB83-4965-BC1E-C2DDA2739019}" dt="2022-12-01T09:35:28.248" v="1051"/>
          <ac:spMkLst>
            <pc:docMk/>
            <pc:sldMk cId="1453212410" sldId="1877"/>
            <ac:spMk id="17" creationId="{051E7CD7-E61E-F07A-B330-835FF5BDB12A}"/>
          </ac:spMkLst>
        </pc:spChg>
        <pc:spChg chg="add mod">
          <ac:chgData name="Mr. PPT" userId="6442ff2356111531" providerId="LiveId" clId="{8158D954-CB83-4965-BC1E-C2DDA2739019}" dt="2022-12-01T09:54:38.557" v="1442"/>
          <ac:spMkLst>
            <pc:docMk/>
            <pc:sldMk cId="1453212410" sldId="1877"/>
            <ac:spMk id="19" creationId="{0FE48B99-7B9A-4B65-0E22-F4AD80D5CE7F}"/>
          </ac:spMkLst>
        </pc:spChg>
        <pc:spChg chg="add mod">
          <ac:chgData name="Mr. PPT" userId="6442ff2356111531" providerId="LiveId" clId="{8158D954-CB83-4965-BC1E-C2DDA2739019}" dt="2022-12-01T09:54:38.557" v="1442"/>
          <ac:spMkLst>
            <pc:docMk/>
            <pc:sldMk cId="1453212410" sldId="1877"/>
            <ac:spMk id="20" creationId="{F3EB679A-E3EA-73DD-5064-DAB8B7899ED0}"/>
          </ac:spMkLst>
        </pc:spChg>
        <pc:spChg chg="add mod">
          <ac:chgData name="Mr. PPT" userId="6442ff2356111531" providerId="LiveId" clId="{8158D954-CB83-4965-BC1E-C2DDA2739019}" dt="2022-12-01T09:54:38.557" v="1442"/>
          <ac:spMkLst>
            <pc:docMk/>
            <pc:sldMk cId="1453212410" sldId="1877"/>
            <ac:spMk id="22" creationId="{1A64AB67-433C-2877-BD53-946342835B7B}"/>
          </ac:spMkLst>
        </pc:spChg>
        <pc:spChg chg="add mod">
          <ac:chgData name="Mr. PPT" userId="6442ff2356111531" providerId="LiveId" clId="{8158D954-CB83-4965-BC1E-C2DDA2739019}" dt="2022-12-01T09:54:38.557" v="1442"/>
          <ac:spMkLst>
            <pc:docMk/>
            <pc:sldMk cId="1453212410" sldId="1877"/>
            <ac:spMk id="23" creationId="{237C1040-5236-F036-3710-5BBDA04C4134}"/>
          </ac:spMkLst>
        </pc:spChg>
        <pc:spChg chg="add mod">
          <ac:chgData name="Mr. PPT" userId="6442ff2356111531" providerId="LiveId" clId="{8158D954-CB83-4965-BC1E-C2DDA2739019}" dt="2022-12-01T09:54:38.557" v="1442"/>
          <ac:spMkLst>
            <pc:docMk/>
            <pc:sldMk cId="1453212410" sldId="1877"/>
            <ac:spMk id="25" creationId="{4BAE0DBE-59CA-26C8-D63B-6190F7E12191}"/>
          </ac:spMkLst>
        </pc:spChg>
        <pc:spChg chg="add mod">
          <ac:chgData name="Mr. PPT" userId="6442ff2356111531" providerId="LiveId" clId="{8158D954-CB83-4965-BC1E-C2DDA2739019}" dt="2022-12-01T09:54:38.557" v="1442"/>
          <ac:spMkLst>
            <pc:docMk/>
            <pc:sldMk cId="1453212410" sldId="1877"/>
            <ac:spMk id="26" creationId="{565878D1-9ABC-04F1-757D-37112B1A7E7B}"/>
          </ac:spMkLst>
        </pc:spChg>
        <pc:spChg chg="del">
          <ac:chgData name="Mr. PPT" userId="6442ff2356111531" providerId="LiveId" clId="{8158D954-CB83-4965-BC1E-C2DDA2739019}" dt="2022-12-01T08:02:33.408" v="398" actId="478"/>
          <ac:spMkLst>
            <pc:docMk/>
            <pc:sldMk cId="1453212410" sldId="1877"/>
            <ac:spMk id="58" creationId="{AFDCEB63-F019-449C-9DFA-858D8A4A8C60}"/>
          </ac:spMkLst>
        </pc:spChg>
        <pc:spChg chg="del">
          <ac:chgData name="Mr. PPT" userId="6442ff2356111531" providerId="LiveId" clId="{8158D954-CB83-4965-BC1E-C2DDA2739019}" dt="2022-12-01T09:54:38.323" v="1441" actId="478"/>
          <ac:spMkLst>
            <pc:docMk/>
            <pc:sldMk cId="1453212410" sldId="1877"/>
            <ac:spMk id="70" creationId="{9023A76E-2AE0-4481-B89D-DC0EC8DE6DA9}"/>
          </ac:spMkLst>
        </pc:spChg>
        <pc:spChg chg="del">
          <ac:chgData name="Mr. PPT" userId="6442ff2356111531" providerId="LiveId" clId="{8158D954-CB83-4965-BC1E-C2DDA2739019}" dt="2022-12-01T09:54:38.323" v="1441" actId="478"/>
          <ac:spMkLst>
            <pc:docMk/>
            <pc:sldMk cId="1453212410" sldId="1877"/>
            <ac:spMk id="71" creationId="{BB4407C7-A97A-4440-8443-A74243AC5655}"/>
          </ac:spMkLst>
        </pc:spChg>
        <pc:spChg chg="del">
          <ac:chgData name="Mr. PPT" userId="6442ff2356111531" providerId="LiveId" clId="{8158D954-CB83-4965-BC1E-C2DDA2739019}" dt="2022-12-01T09:54:38.323" v="1441" actId="478"/>
          <ac:spMkLst>
            <pc:docMk/>
            <pc:sldMk cId="1453212410" sldId="1877"/>
            <ac:spMk id="74" creationId="{A981D452-243C-4229-A986-3D149FF14DE4}"/>
          </ac:spMkLst>
        </pc:spChg>
        <pc:spChg chg="del">
          <ac:chgData name="Mr. PPT" userId="6442ff2356111531" providerId="LiveId" clId="{8158D954-CB83-4965-BC1E-C2DDA2739019}" dt="2022-12-01T09:54:38.323" v="1441" actId="478"/>
          <ac:spMkLst>
            <pc:docMk/>
            <pc:sldMk cId="1453212410" sldId="1877"/>
            <ac:spMk id="79" creationId="{A4F2A172-5716-4A16-B27A-AD35916AF862}"/>
          </ac:spMkLst>
        </pc:spChg>
        <pc:spChg chg="del">
          <ac:chgData name="Mr. PPT" userId="6442ff2356111531" providerId="LiveId" clId="{8158D954-CB83-4965-BC1E-C2DDA2739019}" dt="2022-12-01T09:54:38.323" v="1441" actId="478"/>
          <ac:spMkLst>
            <pc:docMk/>
            <pc:sldMk cId="1453212410" sldId="1877"/>
            <ac:spMk id="83" creationId="{7B88D3E2-1FA1-48E0-8030-296242A61C48}"/>
          </ac:spMkLst>
        </pc:spChg>
        <pc:spChg chg="del">
          <ac:chgData name="Mr. PPT" userId="6442ff2356111531" providerId="LiveId" clId="{8158D954-CB83-4965-BC1E-C2DDA2739019}" dt="2022-12-01T09:54:38.323" v="1441" actId="478"/>
          <ac:spMkLst>
            <pc:docMk/>
            <pc:sldMk cId="1453212410" sldId="1877"/>
            <ac:spMk id="84" creationId="{B3BA8ADF-472F-4F03-B234-A8C850B70D96}"/>
          </ac:spMkLst>
        </pc:spChg>
        <pc:picChg chg="add mod">
          <ac:chgData name="Mr. PPT" userId="6442ff2356111531" providerId="LiveId" clId="{8158D954-CB83-4965-BC1E-C2DDA2739019}" dt="2022-12-01T09:54:38.557" v="1442"/>
          <ac:picMkLst>
            <pc:docMk/>
            <pc:sldMk cId="1453212410" sldId="1877"/>
            <ac:picMk id="18" creationId="{720A5FCF-0CCC-6815-8306-E727410AE064}"/>
          </ac:picMkLst>
        </pc:picChg>
        <pc:picChg chg="add mod">
          <ac:chgData name="Mr. PPT" userId="6442ff2356111531" providerId="LiveId" clId="{8158D954-CB83-4965-BC1E-C2DDA2739019}" dt="2022-12-01T09:54:38.557" v="1442"/>
          <ac:picMkLst>
            <pc:docMk/>
            <pc:sldMk cId="1453212410" sldId="1877"/>
            <ac:picMk id="21" creationId="{FC634CC0-5DF0-9E0B-468F-483361E504D9}"/>
          </ac:picMkLst>
        </pc:picChg>
        <pc:picChg chg="add mod">
          <ac:chgData name="Mr. PPT" userId="6442ff2356111531" providerId="LiveId" clId="{8158D954-CB83-4965-BC1E-C2DDA2739019}" dt="2022-12-01T09:54:38.557" v="1442"/>
          <ac:picMkLst>
            <pc:docMk/>
            <pc:sldMk cId="1453212410" sldId="1877"/>
            <ac:picMk id="24" creationId="{42794F84-3A4B-7E42-1217-7A82EFE66ACE}"/>
          </ac:picMkLst>
        </pc:picChg>
        <pc:picChg chg="del">
          <ac:chgData name="Mr. PPT" userId="6442ff2356111531" providerId="LiveId" clId="{8158D954-CB83-4965-BC1E-C2DDA2739019}" dt="2022-12-01T09:54:38.323" v="1441" actId="478"/>
          <ac:picMkLst>
            <pc:docMk/>
            <pc:sldMk cId="1453212410" sldId="1877"/>
            <ac:picMk id="66" creationId="{E213C3D1-7314-4EC5-B7BE-D3026C1CEE4D}"/>
          </ac:picMkLst>
        </pc:picChg>
        <pc:picChg chg="del">
          <ac:chgData name="Mr. PPT" userId="6442ff2356111531" providerId="LiveId" clId="{8158D954-CB83-4965-BC1E-C2DDA2739019}" dt="2022-12-01T09:54:38.323" v="1441" actId="478"/>
          <ac:picMkLst>
            <pc:docMk/>
            <pc:sldMk cId="1453212410" sldId="1877"/>
            <ac:picMk id="73" creationId="{0D6BA3B4-782B-4E17-AC61-15F32936D5CC}"/>
          </ac:picMkLst>
        </pc:picChg>
        <pc:picChg chg="del">
          <ac:chgData name="Mr. PPT" userId="6442ff2356111531" providerId="LiveId" clId="{8158D954-CB83-4965-BC1E-C2DDA2739019}" dt="2022-12-01T09:54:38.323" v="1441" actId="478"/>
          <ac:picMkLst>
            <pc:docMk/>
            <pc:sldMk cId="1453212410" sldId="1877"/>
            <ac:picMk id="81" creationId="{660763CC-69AE-40B5-AC09-CC97A953BD37}"/>
          </ac:picMkLst>
        </pc:picChg>
        <pc:cxnChg chg="del">
          <ac:chgData name="Mr. PPT" userId="6442ff2356111531" providerId="LiveId" clId="{8158D954-CB83-4965-BC1E-C2DDA2739019}" dt="2022-12-01T08:02:34.967" v="399" actId="478"/>
          <ac:cxnSpMkLst>
            <pc:docMk/>
            <pc:sldMk cId="1453212410" sldId="1877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2:33.408" v="398" actId="478"/>
          <ac:cxnSpMkLst>
            <pc:docMk/>
            <pc:sldMk cId="1453212410" sldId="1877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2:36.064" v="400"/>
          <ac:cxnSpMkLst>
            <pc:docMk/>
            <pc:sldMk cId="1453212410" sldId="1877"/>
            <ac:cxnSpMk id="10" creationId="{1B1AA3FE-56C6-AD26-B93C-7EB1066DC7B5}"/>
          </ac:cxnSpMkLst>
        </pc:cxnChg>
        <pc:cxnChg chg="del">
          <ac:chgData name="Mr. PPT" userId="6442ff2356111531" providerId="LiveId" clId="{8158D954-CB83-4965-BC1E-C2DDA2739019}" dt="2022-12-01T08:02:33.408" v="398" actId="478"/>
          <ac:cxnSpMkLst>
            <pc:docMk/>
            <pc:sldMk cId="1453212410" sldId="1877"/>
            <ac:cxnSpMk id="64" creationId="{BC05E912-1F3A-48E7-B610-23CB9828FCFE}"/>
          </ac:cxnSpMkLst>
        </pc:cxnChg>
      </pc:sldChg>
      <pc:sldChg chg="addSp delSp modSp mod setBg">
        <pc:chgData name="Mr. PPT" userId="6442ff2356111531" providerId="LiveId" clId="{8158D954-CB83-4965-BC1E-C2DDA2739019}" dt="2022-12-01T12:55:04.319" v="2422" actId="207"/>
        <pc:sldMkLst>
          <pc:docMk/>
          <pc:sldMk cId="4282391117" sldId="1878"/>
        </pc:sldMkLst>
        <pc:spChg chg="del">
          <ac:chgData name="Mr. PPT" userId="6442ff2356111531" providerId="LiveId" clId="{8158D954-CB83-4965-BC1E-C2DDA2739019}" dt="2022-12-01T09:23:01.998" v="728" actId="478"/>
          <ac:spMkLst>
            <pc:docMk/>
            <pc:sldMk cId="4282391117" sldId="1878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3:01.998" v="728" actId="478"/>
          <ac:spMkLst>
            <pc:docMk/>
            <pc:sldMk cId="4282391117" sldId="187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2:39.231" v="401" actId="478"/>
          <ac:spMkLst>
            <pc:docMk/>
            <pc:sldMk cId="4282391117" sldId="1878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2:40.471" v="402" actId="478"/>
          <ac:spMkLst>
            <pc:docMk/>
            <pc:sldMk cId="4282391117" sldId="1878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3:01.998" v="728" actId="478"/>
          <ac:spMkLst>
            <pc:docMk/>
            <pc:sldMk cId="4282391117" sldId="1878"/>
            <ac:spMk id="8" creationId="{D290EB21-526B-D1FE-0D42-1AF36F8E45C3}"/>
          </ac:spMkLst>
        </pc:spChg>
        <pc:spChg chg="add del mod">
          <ac:chgData name="Mr. PPT" userId="6442ff2356111531" providerId="LiveId" clId="{8158D954-CB83-4965-BC1E-C2DDA2739019}" dt="2022-12-01T09:23:01.998" v="728" actId="478"/>
          <ac:spMkLst>
            <pc:docMk/>
            <pc:sldMk cId="4282391117" sldId="1878"/>
            <ac:spMk id="9" creationId="{B0567CEF-2D5F-59B6-7C4A-E6C6B6ADABCA}"/>
          </ac:spMkLst>
        </pc:spChg>
        <pc:spChg chg="add mod">
          <ac:chgData name="Mr. PPT" userId="6442ff2356111531" providerId="LiveId" clId="{8158D954-CB83-4965-BC1E-C2DDA2739019}" dt="2022-12-01T08:02:41.396" v="403"/>
          <ac:spMkLst>
            <pc:docMk/>
            <pc:sldMk cId="4282391117" sldId="1878"/>
            <ac:spMk id="11" creationId="{9443DEF1-6CA3-AD63-2F1F-46BE78DCF3BD}"/>
          </ac:spMkLst>
        </pc:spChg>
        <pc:spChg chg="add mod">
          <ac:chgData name="Mr. PPT" userId="6442ff2356111531" providerId="LiveId" clId="{8158D954-CB83-4965-BC1E-C2DDA2739019}" dt="2022-12-01T09:23:02.212" v="729"/>
          <ac:spMkLst>
            <pc:docMk/>
            <pc:sldMk cId="4282391117" sldId="1878"/>
            <ac:spMk id="12" creationId="{870A7490-7EFF-BFCB-D519-FE908E2954D7}"/>
          </ac:spMkLst>
        </pc:spChg>
        <pc:spChg chg="add mod">
          <ac:chgData name="Mr. PPT" userId="6442ff2356111531" providerId="LiveId" clId="{8158D954-CB83-4965-BC1E-C2DDA2739019}" dt="2022-12-01T09:23:02.212" v="729"/>
          <ac:spMkLst>
            <pc:docMk/>
            <pc:sldMk cId="4282391117" sldId="1878"/>
            <ac:spMk id="13" creationId="{282B692C-965F-21CB-3D43-5172B8FC1531}"/>
          </ac:spMkLst>
        </pc:spChg>
        <pc:spChg chg="add mod">
          <ac:chgData name="Mr. PPT" userId="6442ff2356111531" providerId="LiveId" clId="{8158D954-CB83-4965-BC1E-C2DDA2739019}" dt="2022-12-01T09:23:02.212" v="729"/>
          <ac:spMkLst>
            <pc:docMk/>
            <pc:sldMk cId="4282391117" sldId="1878"/>
            <ac:spMk id="14" creationId="{7096C616-C1DA-7D50-5E5F-1628F1414297}"/>
          </ac:spMkLst>
        </pc:spChg>
        <pc:spChg chg="add mod">
          <ac:chgData name="Mr. PPT" userId="6442ff2356111531" providerId="LiveId" clId="{8158D954-CB83-4965-BC1E-C2DDA2739019}" dt="2022-12-01T09:23:02.212" v="729"/>
          <ac:spMkLst>
            <pc:docMk/>
            <pc:sldMk cId="4282391117" sldId="1878"/>
            <ac:spMk id="15" creationId="{415A270C-0327-ED66-49FF-9D848547FD9C}"/>
          </ac:spMkLst>
        </pc:spChg>
        <pc:spChg chg="mod">
          <ac:chgData name="Mr. PPT" userId="6442ff2356111531" providerId="LiveId" clId="{8158D954-CB83-4965-BC1E-C2DDA2739019}" dt="2022-12-01T09:54:51" v="1444" actId="207"/>
          <ac:spMkLst>
            <pc:docMk/>
            <pc:sldMk cId="4282391117" sldId="1878"/>
            <ac:spMk id="29" creationId="{B121F06E-C4AE-4E73-94FA-187374BAB877}"/>
          </ac:spMkLst>
        </pc:spChg>
        <pc:spChg chg="mod">
          <ac:chgData name="Mr. PPT" userId="6442ff2356111531" providerId="LiveId" clId="{8158D954-CB83-4965-BC1E-C2DDA2739019}" dt="2022-12-01T09:41:36.656" v="1085"/>
          <ac:spMkLst>
            <pc:docMk/>
            <pc:sldMk cId="4282391117" sldId="1878"/>
            <ac:spMk id="33" creationId="{9E416D8B-45B8-48FD-B6A3-5C0C93A38A21}"/>
          </ac:spMkLst>
        </pc:spChg>
        <pc:spChg chg="mod">
          <ac:chgData name="Mr. PPT" userId="6442ff2356111531" providerId="LiveId" clId="{8158D954-CB83-4965-BC1E-C2DDA2739019}" dt="2022-12-01T09:55:09.132" v="1447" actId="207"/>
          <ac:spMkLst>
            <pc:docMk/>
            <pc:sldMk cId="4282391117" sldId="1878"/>
            <ac:spMk id="35" creationId="{EB0DEE71-9428-437D-B15C-C9E6F2962445}"/>
          </ac:spMkLst>
        </pc:spChg>
        <pc:spChg chg="mod">
          <ac:chgData name="Mr. PPT" userId="6442ff2356111531" providerId="LiveId" clId="{8158D954-CB83-4965-BC1E-C2DDA2739019}" dt="2022-12-01T09:55:23.360" v="1450" actId="207"/>
          <ac:spMkLst>
            <pc:docMk/>
            <pc:sldMk cId="4282391117" sldId="1878"/>
            <ac:spMk id="41" creationId="{AD7BBB47-59F8-49F0-B49F-0FD83E33EE46}"/>
          </ac:spMkLst>
        </pc:spChg>
        <pc:spChg chg="mod">
          <ac:chgData name="Mr. PPT" userId="6442ff2356111531" providerId="LiveId" clId="{8158D954-CB83-4965-BC1E-C2DDA2739019}" dt="2022-12-01T12:55:04.319" v="2422" actId="207"/>
          <ac:spMkLst>
            <pc:docMk/>
            <pc:sldMk cId="4282391117" sldId="1878"/>
            <ac:spMk id="42" creationId="{5D668894-622E-4271-9DBB-71BB123B133D}"/>
          </ac:spMkLst>
        </pc:spChg>
        <pc:spChg chg="mod">
          <ac:chgData name="Mr. PPT" userId="6442ff2356111531" providerId="LiveId" clId="{8158D954-CB83-4965-BC1E-C2DDA2739019}" dt="2022-12-01T12:55:04.319" v="2422" actId="207"/>
          <ac:spMkLst>
            <pc:docMk/>
            <pc:sldMk cId="4282391117" sldId="1878"/>
            <ac:spMk id="43" creationId="{6F2CBAFE-3F0C-4CC1-92AA-5C30EF014326}"/>
          </ac:spMkLst>
        </pc:spChg>
        <pc:spChg chg="mod">
          <ac:chgData name="Mr. PPT" userId="6442ff2356111531" providerId="LiveId" clId="{8158D954-CB83-4965-BC1E-C2DDA2739019}" dt="2022-12-01T09:54:59.542" v="1445" actId="207"/>
          <ac:spMkLst>
            <pc:docMk/>
            <pc:sldMk cId="4282391117" sldId="1878"/>
            <ac:spMk id="74" creationId="{A981D452-243C-4229-A986-3D149FF14DE4}"/>
          </ac:spMkLst>
        </pc:spChg>
        <pc:spChg chg="mod">
          <ac:chgData name="Mr. PPT" userId="6442ff2356111531" providerId="LiveId" clId="{8158D954-CB83-4965-BC1E-C2DDA2739019}" dt="2022-12-01T09:55:03.133" v="1446" actId="207"/>
          <ac:spMkLst>
            <pc:docMk/>
            <pc:sldMk cId="4282391117" sldId="1878"/>
            <ac:spMk id="79" creationId="{A4F2A172-5716-4A16-B27A-AD35916AF862}"/>
          </ac:spMkLst>
        </pc:spChg>
        <pc:spChg chg="mod">
          <ac:chgData name="Mr. PPT" userId="6442ff2356111531" providerId="LiveId" clId="{8158D954-CB83-4965-BC1E-C2DDA2739019}" dt="2022-12-01T09:54:59.542" v="1445" actId="207"/>
          <ac:spMkLst>
            <pc:docMk/>
            <pc:sldMk cId="4282391117" sldId="1878"/>
            <ac:spMk id="83" creationId="{7B88D3E2-1FA1-48E0-8030-296242A61C48}"/>
          </ac:spMkLst>
        </pc:spChg>
        <pc:spChg chg="mod">
          <ac:chgData name="Mr. PPT" userId="6442ff2356111531" providerId="LiveId" clId="{8158D954-CB83-4965-BC1E-C2DDA2739019}" dt="2022-12-01T09:55:03.133" v="1446" actId="207"/>
          <ac:spMkLst>
            <pc:docMk/>
            <pc:sldMk cId="4282391117" sldId="1878"/>
            <ac:spMk id="84" creationId="{B3BA8ADF-472F-4F03-B234-A8C850B70D96}"/>
          </ac:spMkLst>
        </pc:spChg>
        <pc:cxnChg chg="del">
          <ac:chgData name="Mr. PPT" userId="6442ff2356111531" providerId="LiveId" clId="{8158D954-CB83-4965-BC1E-C2DDA2739019}" dt="2022-12-01T08:02:39.231" v="401" actId="478"/>
          <ac:cxnSpMkLst>
            <pc:docMk/>
            <pc:sldMk cId="4282391117" sldId="1878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2:40.471" v="402" actId="478"/>
          <ac:cxnSpMkLst>
            <pc:docMk/>
            <pc:sldMk cId="4282391117" sldId="1878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2:41.396" v="403"/>
          <ac:cxnSpMkLst>
            <pc:docMk/>
            <pc:sldMk cId="4282391117" sldId="1878"/>
            <ac:cxnSpMk id="10" creationId="{6931D75A-6960-19D8-F210-87E109850D2E}"/>
          </ac:cxnSpMkLst>
        </pc:cxnChg>
      </pc:sldChg>
      <pc:sldChg chg="addSp delSp modSp mod setBg">
        <pc:chgData name="Mr. PPT" userId="6442ff2356111531" providerId="LiveId" clId="{8158D954-CB83-4965-BC1E-C2DDA2739019}" dt="2022-12-01T09:56:40.838" v="1463" actId="1076"/>
        <pc:sldMkLst>
          <pc:docMk/>
          <pc:sldMk cId="3188437199" sldId="1879"/>
        </pc:sldMkLst>
        <pc:spChg chg="del">
          <ac:chgData name="Mr. PPT" userId="6442ff2356111531" providerId="LiveId" clId="{8158D954-CB83-4965-BC1E-C2DDA2739019}" dt="2022-12-01T09:23:06.191" v="730" actId="478"/>
          <ac:spMkLst>
            <pc:docMk/>
            <pc:sldMk cId="3188437199" sldId="187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3:06.191" v="730" actId="478"/>
          <ac:spMkLst>
            <pc:docMk/>
            <pc:sldMk cId="3188437199" sldId="187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2:45.711" v="404" actId="478"/>
          <ac:spMkLst>
            <pc:docMk/>
            <pc:sldMk cId="3188437199" sldId="1879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2:46.841" v="405" actId="478"/>
          <ac:spMkLst>
            <pc:docMk/>
            <pc:sldMk cId="3188437199" sldId="1879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3:06.191" v="730" actId="478"/>
          <ac:spMkLst>
            <pc:docMk/>
            <pc:sldMk cId="3188437199" sldId="1879"/>
            <ac:spMk id="8" creationId="{E62333A7-6A24-9B7D-76E2-BDFF83C07AC5}"/>
          </ac:spMkLst>
        </pc:spChg>
        <pc:spChg chg="add del mod">
          <ac:chgData name="Mr. PPT" userId="6442ff2356111531" providerId="LiveId" clId="{8158D954-CB83-4965-BC1E-C2DDA2739019}" dt="2022-12-01T09:23:06.191" v="730" actId="478"/>
          <ac:spMkLst>
            <pc:docMk/>
            <pc:sldMk cId="3188437199" sldId="1879"/>
            <ac:spMk id="10" creationId="{EBF03481-D22D-16B4-3836-603049A1B766}"/>
          </ac:spMkLst>
        </pc:spChg>
        <pc:spChg chg="add mod">
          <ac:chgData name="Mr. PPT" userId="6442ff2356111531" providerId="LiveId" clId="{8158D954-CB83-4965-BC1E-C2DDA2739019}" dt="2022-12-01T08:02:47.685" v="406"/>
          <ac:spMkLst>
            <pc:docMk/>
            <pc:sldMk cId="3188437199" sldId="1879"/>
            <ac:spMk id="12" creationId="{6C9F9BEF-7B28-5AB4-E8B2-393D5565F5B5}"/>
          </ac:spMkLst>
        </pc:spChg>
        <pc:spChg chg="add mod">
          <ac:chgData name="Mr. PPT" userId="6442ff2356111531" providerId="LiveId" clId="{8158D954-CB83-4965-BC1E-C2DDA2739019}" dt="2022-12-01T09:23:06.420" v="731"/>
          <ac:spMkLst>
            <pc:docMk/>
            <pc:sldMk cId="3188437199" sldId="1879"/>
            <ac:spMk id="13" creationId="{66730E3F-1E3D-DF9D-53B2-FD9CD4AD37C4}"/>
          </ac:spMkLst>
        </pc:spChg>
        <pc:spChg chg="add mod">
          <ac:chgData name="Mr. PPT" userId="6442ff2356111531" providerId="LiveId" clId="{8158D954-CB83-4965-BC1E-C2DDA2739019}" dt="2022-12-01T09:23:06.420" v="731"/>
          <ac:spMkLst>
            <pc:docMk/>
            <pc:sldMk cId="3188437199" sldId="1879"/>
            <ac:spMk id="14" creationId="{883D2FE3-BB14-E362-3971-EA56FD5C1ED1}"/>
          </ac:spMkLst>
        </pc:spChg>
        <pc:spChg chg="add mod">
          <ac:chgData name="Mr. PPT" userId="6442ff2356111531" providerId="LiveId" clId="{8158D954-CB83-4965-BC1E-C2DDA2739019}" dt="2022-12-01T09:23:06.420" v="731"/>
          <ac:spMkLst>
            <pc:docMk/>
            <pc:sldMk cId="3188437199" sldId="1879"/>
            <ac:spMk id="15" creationId="{EEFED3D0-4AC5-FC8F-A686-83213A78BDD1}"/>
          </ac:spMkLst>
        </pc:spChg>
        <pc:spChg chg="add mod">
          <ac:chgData name="Mr. PPT" userId="6442ff2356111531" providerId="LiveId" clId="{8158D954-CB83-4965-BC1E-C2DDA2739019}" dt="2022-12-01T09:23:06.420" v="731"/>
          <ac:spMkLst>
            <pc:docMk/>
            <pc:sldMk cId="3188437199" sldId="1879"/>
            <ac:spMk id="16" creationId="{C67FBA49-EB9C-B1A5-065B-0F1A54F1AC8A}"/>
          </ac:spMkLst>
        </pc:spChg>
        <pc:spChg chg="add mod">
          <ac:chgData name="Mr. PPT" userId="6442ff2356111531" providerId="LiveId" clId="{8158D954-CB83-4965-BC1E-C2DDA2739019}" dt="2022-12-01T09:35:36.625" v="1052"/>
          <ac:spMkLst>
            <pc:docMk/>
            <pc:sldMk cId="3188437199" sldId="1879"/>
            <ac:spMk id="17" creationId="{294B6DAD-CA58-9813-1910-464788D987F2}"/>
          </ac:spMkLst>
        </pc:spChg>
        <pc:spChg chg="del">
          <ac:chgData name="Mr. PPT" userId="6442ff2356111531" providerId="LiveId" clId="{8158D954-CB83-4965-BC1E-C2DDA2739019}" dt="2022-12-01T08:02:46.841" v="405" actId="478"/>
          <ac:spMkLst>
            <pc:docMk/>
            <pc:sldMk cId="3188437199" sldId="1879"/>
            <ac:spMk id="39" creationId="{9750028E-7808-4A14-97B2-FE0B30950118}"/>
          </ac:spMkLst>
        </pc:spChg>
        <pc:spChg chg="mod">
          <ac:chgData name="Mr. PPT" userId="6442ff2356111531" providerId="LiveId" clId="{8158D954-CB83-4965-BC1E-C2DDA2739019}" dt="2022-12-01T09:56:14.459" v="1459" actId="555"/>
          <ac:spMkLst>
            <pc:docMk/>
            <pc:sldMk cId="3188437199" sldId="1879"/>
            <ac:spMk id="40" creationId="{E9DA289F-291D-415D-8F94-57A1145A4B8E}"/>
          </ac:spMkLst>
        </pc:spChg>
        <pc:spChg chg="mod">
          <ac:chgData name="Mr. PPT" userId="6442ff2356111531" providerId="LiveId" clId="{8158D954-CB83-4965-BC1E-C2DDA2739019}" dt="2022-12-01T09:56:21.951" v="1460" actId="12789"/>
          <ac:spMkLst>
            <pc:docMk/>
            <pc:sldMk cId="3188437199" sldId="1879"/>
            <ac:spMk id="44" creationId="{774CAD73-A953-43B5-8628-FEA1A099C3D9}"/>
          </ac:spMkLst>
        </pc:spChg>
        <pc:spChg chg="mod">
          <ac:chgData name="Mr. PPT" userId="6442ff2356111531" providerId="LiveId" clId="{8158D954-CB83-4965-BC1E-C2DDA2739019}" dt="2022-12-01T09:56:40.838" v="1463" actId="1076"/>
          <ac:spMkLst>
            <pc:docMk/>
            <pc:sldMk cId="3188437199" sldId="1879"/>
            <ac:spMk id="49" creationId="{F7E50A0F-D758-45D1-96B3-8914EA671F39}"/>
          </ac:spMkLst>
        </pc:spChg>
        <pc:spChg chg="mod">
          <ac:chgData name="Mr. PPT" userId="6442ff2356111531" providerId="LiveId" clId="{8158D954-CB83-4965-BC1E-C2DDA2739019}" dt="2022-12-01T09:56:21.951" v="1460" actId="12789"/>
          <ac:spMkLst>
            <pc:docMk/>
            <pc:sldMk cId="3188437199" sldId="1879"/>
            <ac:spMk id="50" creationId="{E5D2A779-8DCF-45F1-A2B7-EFDCE29EA395}"/>
          </ac:spMkLst>
        </pc:spChg>
        <pc:spChg chg="mod">
          <ac:chgData name="Mr. PPT" userId="6442ff2356111531" providerId="LiveId" clId="{8158D954-CB83-4965-BC1E-C2DDA2739019}" dt="2022-12-01T09:55:49.139" v="1452" actId="207"/>
          <ac:spMkLst>
            <pc:docMk/>
            <pc:sldMk cId="3188437199" sldId="1879"/>
            <ac:spMk id="51" creationId="{DEBDDE92-D0AA-4E37-8C6B-1D6C45E8B8C0}"/>
          </ac:spMkLst>
        </pc:spChg>
        <pc:spChg chg="mod">
          <ac:chgData name="Mr. PPT" userId="6442ff2356111531" providerId="LiveId" clId="{8158D954-CB83-4965-BC1E-C2DDA2739019}" dt="2022-12-01T09:55:45.827" v="1451" actId="207"/>
          <ac:spMkLst>
            <pc:docMk/>
            <pc:sldMk cId="3188437199" sldId="1879"/>
            <ac:spMk id="52" creationId="{8B413CFB-3F2D-45A2-9E53-82AD8FCA4A70}"/>
          </ac:spMkLst>
        </pc:spChg>
        <pc:cxnChg chg="del">
          <ac:chgData name="Mr. PPT" userId="6442ff2356111531" providerId="LiveId" clId="{8158D954-CB83-4965-BC1E-C2DDA2739019}" dt="2022-12-01T08:02:45.711" v="404" actId="478"/>
          <ac:cxnSpMkLst>
            <pc:docMk/>
            <pc:sldMk cId="3188437199" sldId="1879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2:46.841" v="405" actId="478"/>
          <ac:cxnSpMkLst>
            <pc:docMk/>
            <pc:sldMk cId="3188437199" sldId="1879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2:47.685" v="406"/>
          <ac:cxnSpMkLst>
            <pc:docMk/>
            <pc:sldMk cId="3188437199" sldId="1879"/>
            <ac:cxnSpMk id="11" creationId="{60F4F3F9-8ABB-E94C-861B-ECE7A5F168B1}"/>
          </ac:cxnSpMkLst>
        </pc:cxnChg>
      </pc:sldChg>
      <pc:sldChg chg="addSp delSp modSp mod setBg">
        <pc:chgData name="Mr. PPT" userId="6442ff2356111531" providerId="LiveId" clId="{8158D954-CB83-4965-BC1E-C2DDA2739019}" dt="2022-12-01T09:58:24.045" v="1471" actId="692"/>
        <pc:sldMkLst>
          <pc:docMk/>
          <pc:sldMk cId="2743560426" sldId="1880"/>
        </pc:sldMkLst>
        <pc:spChg chg="del">
          <ac:chgData name="Mr. PPT" userId="6442ff2356111531" providerId="LiveId" clId="{8158D954-CB83-4965-BC1E-C2DDA2739019}" dt="2022-12-01T09:23:09.679" v="732" actId="478"/>
          <ac:spMkLst>
            <pc:docMk/>
            <pc:sldMk cId="2743560426" sldId="1880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3:09.679" v="732" actId="478"/>
          <ac:spMkLst>
            <pc:docMk/>
            <pc:sldMk cId="2743560426" sldId="1880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2:55.445" v="407" actId="478"/>
          <ac:spMkLst>
            <pc:docMk/>
            <pc:sldMk cId="2743560426" sldId="1880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2:57.391" v="408" actId="478"/>
          <ac:spMkLst>
            <pc:docMk/>
            <pc:sldMk cId="2743560426" sldId="1880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3:09.679" v="732" actId="478"/>
          <ac:spMkLst>
            <pc:docMk/>
            <pc:sldMk cId="2743560426" sldId="1880"/>
            <ac:spMk id="8" creationId="{A9ACC1C7-0A43-7941-E2CB-C54F529955F1}"/>
          </ac:spMkLst>
        </pc:spChg>
        <pc:spChg chg="add del mod">
          <ac:chgData name="Mr. PPT" userId="6442ff2356111531" providerId="LiveId" clId="{8158D954-CB83-4965-BC1E-C2DDA2739019}" dt="2022-12-01T09:23:09.679" v="732" actId="478"/>
          <ac:spMkLst>
            <pc:docMk/>
            <pc:sldMk cId="2743560426" sldId="1880"/>
            <ac:spMk id="9" creationId="{5B7FF0B5-D61D-727A-4EAE-B21B95AFA5D1}"/>
          </ac:spMkLst>
        </pc:spChg>
        <pc:spChg chg="add mod">
          <ac:chgData name="Mr. PPT" userId="6442ff2356111531" providerId="LiveId" clId="{8158D954-CB83-4965-BC1E-C2DDA2739019}" dt="2022-12-01T08:02:57.748" v="409"/>
          <ac:spMkLst>
            <pc:docMk/>
            <pc:sldMk cId="2743560426" sldId="1880"/>
            <ac:spMk id="11" creationId="{6181DEC8-2EE0-35AC-F835-FC6C98E45D1A}"/>
          </ac:spMkLst>
        </pc:spChg>
        <pc:spChg chg="add mod">
          <ac:chgData name="Mr. PPT" userId="6442ff2356111531" providerId="LiveId" clId="{8158D954-CB83-4965-BC1E-C2DDA2739019}" dt="2022-12-01T09:23:09.882" v="733"/>
          <ac:spMkLst>
            <pc:docMk/>
            <pc:sldMk cId="2743560426" sldId="1880"/>
            <ac:spMk id="12" creationId="{3198B41E-8613-10DF-16F8-7C6F8266C685}"/>
          </ac:spMkLst>
        </pc:spChg>
        <pc:spChg chg="add mod">
          <ac:chgData name="Mr. PPT" userId="6442ff2356111531" providerId="LiveId" clId="{8158D954-CB83-4965-BC1E-C2DDA2739019}" dt="2022-12-01T09:23:09.882" v="733"/>
          <ac:spMkLst>
            <pc:docMk/>
            <pc:sldMk cId="2743560426" sldId="1880"/>
            <ac:spMk id="13" creationId="{6A1C6464-7D9F-B174-07BA-BB90F465CCF4}"/>
          </ac:spMkLst>
        </pc:spChg>
        <pc:spChg chg="add mod">
          <ac:chgData name="Mr. PPT" userId="6442ff2356111531" providerId="LiveId" clId="{8158D954-CB83-4965-BC1E-C2DDA2739019}" dt="2022-12-01T09:23:09.882" v="733"/>
          <ac:spMkLst>
            <pc:docMk/>
            <pc:sldMk cId="2743560426" sldId="1880"/>
            <ac:spMk id="14" creationId="{E185724D-D263-7F91-F1AB-6FA1DCFFF886}"/>
          </ac:spMkLst>
        </pc:spChg>
        <pc:spChg chg="add mod">
          <ac:chgData name="Mr. PPT" userId="6442ff2356111531" providerId="LiveId" clId="{8158D954-CB83-4965-BC1E-C2DDA2739019}" dt="2022-12-01T09:23:09.882" v="733"/>
          <ac:spMkLst>
            <pc:docMk/>
            <pc:sldMk cId="2743560426" sldId="1880"/>
            <ac:spMk id="15" creationId="{EB401229-045B-74C9-9AC6-C2A070851C24}"/>
          </ac:spMkLst>
        </pc:spChg>
        <pc:spChg chg="add mod">
          <ac:chgData name="Mr. PPT" userId="6442ff2356111531" providerId="LiveId" clId="{8158D954-CB83-4965-BC1E-C2DDA2739019}" dt="2022-12-01T09:35:39.995" v="1053"/>
          <ac:spMkLst>
            <pc:docMk/>
            <pc:sldMk cId="2743560426" sldId="1880"/>
            <ac:spMk id="16" creationId="{FA2D9C1B-6B3A-87A4-6F76-0F676A4D11D3}"/>
          </ac:spMkLst>
        </pc:spChg>
        <pc:spChg chg="mod">
          <ac:chgData name="Mr. PPT" userId="6442ff2356111531" providerId="LiveId" clId="{8158D954-CB83-4965-BC1E-C2DDA2739019}" dt="2022-12-01T09:41:52.918" v="1091"/>
          <ac:spMkLst>
            <pc:docMk/>
            <pc:sldMk cId="2743560426" sldId="1880"/>
            <ac:spMk id="24" creationId="{5CEE4C51-440E-4FB2-92FE-4CFDC7F6800D}"/>
          </ac:spMkLst>
        </pc:spChg>
        <pc:spChg chg="del">
          <ac:chgData name="Mr. PPT" userId="6442ff2356111531" providerId="LiveId" clId="{8158D954-CB83-4965-BC1E-C2DDA2739019}" dt="2022-12-01T08:02:57.391" v="408" actId="478"/>
          <ac:spMkLst>
            <pc:docMk/>
            <pc:sldMk cId="2743560426" sldId="1880"/>
            <ac:spMk id="25" creationId="{76FA2544-D487-46F4-A10B-4AA80EA90B7F}"/>
          </ac:spMkLst>
        </pc:spChg>
        <pc:spChg chg="mod">
          <ac:chgData name="Mr. PPT" userId="6442ff2356111531" providerId="LiveId" clId="{8158D954-CB83-4965-BC1E-C2DDA2739019}" dt="2022-12-01T09:57:19.090" v="1467" actId="207"/>
          <ac:spMkLst>
            <pc:docMk/>
            <pc:sldMk cId="2743560426" sldId="1880"/>
            <ac:spMk id="54" creationId="{E2E18227-894E-4D3F-A2D2-027951393F53}"/>
          </ac:spMkLst>
        </pc:spChg>
        <pc:spChg chg="mod">
          <ac:chgData name="Mr. PPT" userId="6442ff2356111531" providerId="LiveId" clId="{8158D954-CB83-4965-BC1E-C2DDA2739019}" dt="2022-12-01T09:56:54.670" v="1464" actId="207"/>
          <ac:spMkLst>
            <pc:docMk/>
            <pc:sldMk cId="2743560426" sldId="1880"/>
            <ac:spMk id="55" creationId="{CFD7B90A-F795-4AF7-B74A-58989D549F23}"/>
          </ac:spMkLst>
        </pc:spChg>
        <pc:spChg chg="mod">
          <ac:chgData name="Mr. PPT" userId="6442ff2356111531" providerId="LiveId" clId="{8158D954-CB83-4965-BC1E-C2DDA2739019}" dt="2022-12-01T09:57:22.586" v="1468"/>
          <ac:spMkLst>
            <pc:docMk/>
            <pc:sldMk cId="2743560426" sldId="1880"/>
            <ac:spMk id="70" creationId="{ED450E0B-B688-4374-949A-EA054ED34FAA}"/>
          </ac:spMkLst>
        </pc:spChg>
        <pc:spChg chg="mod">
          <ac:chgData name="Mr. PPT" userId="6442ff2356111531" providerId="LiveId" clId="{8158D954-CB83-4965-BC1E-C2DDA2739019}" dt="2022-12-01T09:56:54.670" v="1464" actId="207"/>
          <ac:spMkLst>
            <pc:docMk/>
            <pc:sldMk cId="2743560426" sldId="1880"/>
            <ac:spMk id="71" creationId="{1F8CBC8F-DA7A-45DD-A248-82F385DB9954}"/>
          </ac:spMkLst>
        </pc:spChg>
        <pc:spChg chg="mod">
          <ac:chgData name="Mr. PPT" userId="6442ff2356111531" providerId="LiveId" clId="{8158D954-CB83-4965-BC1E-C2DDA2739019}" dt="2022-12-01T09:57:23.746" v="1469"/>
          <ac:spMkLst>
            <pc:docMk/>
            <pc:sldMk cId="2743560426" sldId="1880"/>
            <ac:spMk id="75" creationId="{CC7D8EC3-351D-457A-84A6-42DE1C47CD38}"/>
          </ac:spMkLst>
        </pc:spChg>
        <pc:spChg chg="mod">
          <ac:chgData name="Mr. PPT" userId="6442ff2356111531" providerId="LiveId" clId="{8158D954-CB83-4965-BC1E-C2DDA2739019}" dt="2022-12-01T09:56:54.670" v="1464" actId="207"/>
          <ac:spMkLst>
            <pc:docMk/>
            <pc:sldMk cId="2743560426" sldId="1880"/>
            <ac:spMk id="76" creationId="{2C70DF46-5D0F-4AC0-A437-98500729AA37}"/>
          </ac:spMkLst>
        </pc:spChg>
        <pc:spChg chg="mod">
          <ac:chgData name="Mr. PPT" userId="6442ff2356111531" providerId="LiveId" clId="{8158D954-CB83-4965-BC1E-C2DDA2739019}" dt="2022-12-01T09:57:24.626" v="1470"/>
          <ac:spMkLst>
            <pc:docMk/>
            <pc:sldMk cId="2743560426" sldId="1880"/>
            <ac:spMk id="80" creationId="{85494AC0-C3BB-4CDE-82D1-C6FA9662A759}"/>
          </ac:spMkLst>
        </pc:spChg>
        <pc:spChg chg="mod">
          <ac:chgData name="Mr. PPT" userId="6442ff2356111531" providerId="LiveId" clId="{8158D954-CB83-4965-BC1E-C2DDA2739019}" dt="2022-12-01T09:56:54.670" v="1464" actId="207"/>
          <ac:spMkLst>
            <pc:docMk/>
            <pc:sldMk cId="2743560426" sldId="1880"/>
            <ac:spMk id="81" creationId="{13BF4EBB-CA8F-4F18-89AD-E7FE85BB3682}"/>
          </ac:spMkLst>
        </pc:spChg>
        <pc:picChg chg="mod">
          <ac:chgData name="Mr. PPT" userId="6442ff2356111531" providerId="LiveId" clId="{8158D954-CB83-4965-BC1E-C2DDA2739019}" dt="2022-12-01T09:58:24.045" v="1471" actId="692"/>
          <ac:picMkLst>
            <pc:docMk/>
            <pc:sldMk cId="2743560426" sldId="1880"/>
            <ac:picMk id="82" creationId="{B76CD5E8-1ED9-4D01-A2BC-FD6C2BC3AAE2}"/>
          </ac:picMkLst>
        </pc:picChg>
        <pc:picChg chg="mod">
          <ac:chgData name="Mr. PPT" userId="6442ff2356111531" providerId="LiveId" clId="{8158D954-CB83-4965-BC1E-C2DDA2739019}" dt="2022-12-01T09:58:24.045" v="1471" actId="692"/>
          <ac:picMkLst>
            <pc:docMk/>
            <pc:sldMk cId="2743560426" sldId="1880"/>
            <ac:picMk id="83" creationId="{28727BCC-5A2C-49E8-A50F-1A99F0FE5F4E}"/>
          </ac:picMkLst>
        </pc:picChg>
        <pc:picChg chg="mod">
          <ac:chgData name="Mr. PPT" userId="6442ff2356111531" providerId="LiveId" clId="{8158D954-CB83-4965-BC1E-C2DDA2739019}" dt="2022-12-01T09:58:24.045" v="1471" actId="692"/>
          <ac:picMkLst>
            <pc:docMk/>
            <pc:sldMk cId="2743560426" sldId="1880"/>
            <ac:picMk id="84" creationId="{9DB4F604-AEEF-4F4C-826A-EEA30B0F93E5}"/>
          </ac:picMkLst>
        </pc:picChg>
        <pc:picChg chg="mod">
          <ac:chgData name="Mr. PPT" userId="6442ff2356111531" providerId="LiveId" clId="{8158D954-CB83-4965-BC1E-C2DDA2739019}" dt="2022-12-01T09:58:24.045" v="1471" actId="692"/>
          <ac:picMkLst>
            <pc:docMk/>
            <pc:sldMk cId="2743560426" sldId="1880"/>
            <ac:picMk id="85" creationId="{7286B1FC-905F-4DFF-B19F-D27977FD37C4}"/>
          </ac:picMkLst>
        </pc:picChg>
        <pc:cxnChg chg="del">
          <ac:chgData name="Mr. PPT" userId="6442ff2356111531" providerId="LiveId" clId="{8158D954-CB83-4965-BC1E-C2DDA2739019}" dt="2022-12-01T08:02:55.445" v="407" actId="478"/>
          <ac:cxnSpMkLst>
            <pc:docMk/>
            <pc:sldMk cId="2743560426" sldId="1880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2:57.391" v="408" actId="478"/>
          <ac:cxnSpMkLst>
            <pc:docMk/>
            <pc:sldMk cId="2743560426" sldId="1880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2:57.748" v="409"/>
          <ac:cxnSpMkLst>
            <pc:docMk/>
            <pc:sldMk cId="2743560426" sldId="1880"/>
            <ac:cxnSpMk id="10" creationId="{ECF8985F-611A-5AB6-56D6-0E253EDE7AC5}"/>
          </ac:cxnSpMkLst>
        </pc:cxnChg>
        <pc:cxnChg chg="mod">
          <ac:chgData name="Mr. PPT" userId="6442ff2356111531" providerId="LiveId" clId="{8158D954-CB83-4965-BC1E-C2DDA2739019}" dt="2022-12-01T09:57:10.234" v="1466" actId="692"/>
          <ac:cxnSpMkLst>
            <pc:docMk/>
            <pc:sldMk cId="2743560426" sldId="1880"/>
            <ac:cxnSpMk id="43" creationId="{E7C7BD55-FE0B-459F-A8FE-7FBFA4ADE838}"/>
          </ac:cxnSpMkLst>
        </pc:cxnChg>
        <pc:cxnChg chg="mod">
          <ac:chgData name="Mr. PPT" userId="6442ff2356111531" providerId="LiveId" clId="{8158D954-CB83-4965-BC1E-C2DDA2739019}" dt="2022-12-01T09:57:10.234" v="1466" actId="692"/>
          <ac:cxnSpMkLst>
            <pc:docMk/>
            <pc:sldMk cId="2743560426" sldId="1880"/>
            <ac:cxnSpMk id="68" creationId="{D9DBCEC9-11BF-4C05-8145-9B409865254F}"/>
          </ac:cxnSpMkLst>
        </pc:cxnChg>
        <pc:cxnChg chg="mod">
          <ac:chgData name="Mr. PPT" userId="6442ff2356111531" providerId="LiveId" clId="{8158D954-CB83-4965-BC1E-C2DDA2739019}" dt="2022-12-01T09:57:10.234" v="1466" actId="692"/>
          <ac:cxnSpMkLst>
            <pc:docMk/>
            <pc:sldMk cId="2743560426" sldId="1880"/>
            <ac:cxnSpMk id="73" creationId="{13C5C3E6-EA44-4514-9F92-6AEDD182F875}"/>
          </ac:cxnSpMkLst>
        </pc:cxnChg>
        <pc:cxnChg chg="mod">
          <ac:chgData name="Mr. PPT" userId="6442ff2356111531" providerId="LiveId" clId="{8158D954-CB83-4965-BC1E-C2DDA2739019}" dt="2022-12-01T09:57:10.234" v="1466" actId="692"/>
          <ac:cxnSpMkLst>
            <pc:docMk/>
            <pc:sldMk cId="2743560426" sldId="1880"/>
            <ac:cxnSpMk id="78" creationId="{9B585090-6327-410D-9EE2-3FBEEA59F18B}"/>
          </ac:cxnSpMkLst>
        </pc:cxnChg>
      </pc:sldChg>
      <pc:sldChg chg="addSp delSp modSp mod setBg">
        <pc:chgData name="Mr. PPT" userId="6442ff2356111531" providerId="LiveId" clId="{8158D954-CB83-4965-BC1E-C2DDA2739019}" dt="2022-12-01T09:59:56.970" v="1493" actId="207"/>
        <pc:sldMkLst>
          <pc:docMk/>
          <pc:sldMk cId="1383781878" sldId="1881"/>
        </pc:sldMkLst>
        <pc:spChg chg="del">
          <ac:chgData name="Mr. PPT" userId="6442ff2356111531" providerId="LiveId" clId="{8158D954-CB83-4965-BC1E-C2DDA2739019}" dt="2022-12-01T09:23:13.255" v="734" actId="478"/>
          <ac:spMkLst>
            <pc:docMk/>
            <pc:sldMk cId="1383781878" sldId="188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3:13.255" v="734" actId="478"/>
          <ac:spMkLst>
            <pc:docMk/>
            <pc:sldMk cId="1383781878" sldId="188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3:03.969" v="411" actId="478"/>
          <ac:spMkLst>
            <pc:docMk/>
            <pc:sldMk cId="1383781878" sldId="1881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3:02.681" v="410" actId="478"/>
          <ac:spMkLst>
            <pc:docMk/>
            <pc:sldMk cId="1383781878" sldId="188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3:13.255" v="734" actId="478"/>
          <ac:spMkLst>
            <pc:docMk/>
            <pc:sldMk cId="1383781878" sldId="1881"/>
            <ac:spMk id="8" creationId="{121E5BED-3E1F-6B50-413A-D36220456DC9}"/>
          </ac:spMkLst>
        </pc:spChg>
        <pc:spChg chg="add del mod">
          <ac:chgData name="Mr. PPT" userId="6442ff2356111531" providerId="LiveId" clId="{8158D954-CB83-4965-BC1E-C2DDA2739019}" dt="2022-12-01T09:23:13.255" v="734" actId="478"/>
          <ac:spMkLst>
            <pc:docMk/>
            <pc:sldMk cId="1383781878" sldId="1881"/>
            <ac:spMk id="10" creationId="{BC30F1DC-9277-FDCA-2561-9F9EFB936E98}"/>
          </ac:spMkLst>
        </pc:spChg>
        <pc:spChg chg="add mod">
          <ac:chgData name="Mr. PPT" userId="6442ff2356111531" providerId="LiveId" clId="{8158D954-CB83-4965-BC1E-C2DDA2739019}" dt="2022-12-01T08:03:04.900" v="412"/>
          <ac:spMkLst>
            <pc:docMk/>
            <pc:sldMk cId="1383781878" sldId="1881"/>
            <ac:spMk id="12" creationId="{3EF035B6-A513-2479-96EF-AA74C6DF91C4}"/>
          </ac:spMkLst>
        </pc:spChg>
        <pc:spChg chg="add mod">
          <ac:chgData name="Mr. PPT" userId="6442ff2356111531" providerId="LiveId" clId="{8158D954-CB83-4965-BC1E-C2DDA2739019}" dt="2022-12-01T09:23:13.547" v="735"/>
          <ac:spMkLst>
            <pc:docMk/>
            <pc:sldMk cId="1383781878" sldId="1881"/>
            <ac:spMk id="13" creationId="{C3E583D2-A79F-D1C4-C85A-DD2E0710F23C}"/>
          </ac:spMkLst>
        </pc:spChg>
        <pc:spChg chg="add mod">
          <ac:chgData name="Mr. PPT" userId="6442ff2356111531" providerId="LiveId" clId="{8158D954-CB83-4965-BC1E-C2DDA2739019}" dt="2022-12-01T09:23:13.547" v="735"/>
          <ac:spMkLst>
            <pc:docMk/>
            <pc:sldMk cId="1383781878" sldId="1881"/>
            <ac:spMk id="14" creationId="{C06380AF-E416-5E9A-9733-4B580073980D}"/>
          </ac:spMkLst>
        </pc:spChg>
        <pc:spChg chg="add mod">
          <ac:chgData name="Mr. PPT" userId="6442ff2356111531" providerId="LiveId" clId="{8158D954-CB83-4965-BC1E-C2DDA2739019}" dt="2022-12-01T09:23:13.547" v="735"/>
          <ac:spMkLst>
            <pc:docMk/>
            <pc:sldMk cId="1383781878" sldId="1881"/>
            <ac:spMk id="15" creationId="{3AF72118-AA20-399E-1B71-0BC5EA671450}"/>
          </ac:spMkLst>
        </pc:spChg>
        <pc:spChg chg="add mod">
          <ac:chgData name="Mr. PPT" userId="6442ff2356111531" providerId="LiveId" clId="{8158D954-CB83-4965-BC1E-C2DDA2739019}" dt="2022-12-01T09:23:13.547" v="735"/>
          <ac:spMkLst>
            <pc:docMk/>
            <pc:sldMk cId="1383781878" sldId="1881"/>
            <ac:spMk id="16" creationId="{52145EA8-09D7-51B4-0B60-FD4391020438}"/>
          </ac:spMkLst>
        </pc:spChg>
        <pc:spChg chg="add mod topLvl">
          <ac:chgData name="Mr. PPT" userId="6442ff2356111531" providerId="LiveId" clId="{8158D954-CB83-4965-BC1E-C2DDA2739019}" dt="2022-12-01T09:59:25.783" v="1489" actId="165"/>
          <ac:spMkLst>
            <pc:docMk/>
            <pc:sldMk cId="1383781878" sldId="1881"/>
            <ac:spMk id="17" creationId="{F8E7E277-743D-6490-C109-B15155311F28}"/>
          </ac:spMkLst>
        </pc:spChg>
        <pc:spChg chg="add mod topLvl">
          <ac:chgData name="Mr. PPT" userId="6442ff2356111531" providerId="LiveId" clId="{8158D954-CB83-4965-BC1E-C2DDA2739019}" dt="2022-12-01T09:59:25.783" v="1489" actId="165"/>
          <ac:spMkLst>
            <pc:docMk/>
            <pc:sldMk cId="1383781878" sldId="1881"/>
            <ac:spMk id="18" creationId="{16CFA7C6-BC33-DE5D-AAAA-90F936023523}"/>
          </ac:spMkLst>
        </pc:spChg>
        <pc:spChg chg="mod topLvl">
          <ac:chgData name="Mr. PPT" userId="6442ff2356111531" providerId="LiveId" clId="{8158D954-CB83-4965-BC1E-C2DDA2739019}" dt="2022-12-01T09:59:25.783" v="1489" actId="165"/>
          <ac:spMkLst>
            <pc:docMk/>
            <pc:sldMk cId="1383781878" sldId="1881"/>
            <ac:spMk id="24" creationId="{F1B3AB47-72C1-4C5E-820C-0E8577CFF217}"/>
          </ac:spMkLst>
        </pc:spChg>
        <pc:spChg chg="mod">
          <ac:chgData name="Mr. PPT" userId="6442ff2356111531" providerId="LiveId" clId="{8158D954-CB83-4965-BC1E-C2DDA2739019}" dt="2022-12-01T09:59:56.970" v="1493" actId="207"/>
          <ac:spMkLst>
            <pc:docMk/>
            <pc:sldMk cId="1383781878" sldId="1881"/>
            <ac:spMk id="25" creationId="{C44B01E6-2176-46BB-88AD-8305345AD733}"/>
          </ac:spMkLst>
        </pc:spChg>
        <pc:spChg chg="del">
          <ac:chgData name="Mr. PPT" userId="6442ff2356111531" providerId="LiveId" clId="{8158D954-CB83-4965-BC1E-C2DDA2739019}" dt="2022-12-01T08:03:02.681" v="410" actId="478"/>
          <ac:spMkLst>
            <pc:docMk/>
            <pc:sldMk cId="1383781878" sldId="1881"/>
            <ac:spMk id="39" creationId="{9750028E-7808-4A14-97B2-FE0B30950118}"/>
          </ac:spMkLst>
        </pc:spChg>
        <pc:spChg chg="del mod">
          <ac:chgData name="Mr. PPT" userId="6442ff2356111531" providerId="LiveId" clId="{8158D954-CB83-4965-BC1E-C2DDA2739019}" dt="2022-12-01T09:58:41.258" v="1474" actId="478"/>
          <ac:spMkLst>
            <pc:docMk/>
            <pc:sldMk cId="1383781878" sldId="1881"/>
            <ac:spMk id="49" creationId="{F7E50A0F-D758-45D1-96B3-8914EA671F39}"/>
          </ac:spMkLst>
        </pc:spChg>
        <pc:spChg chg="mod">
          <ac:chgData name="Mr. PPT" userId="6442ff2356111531" providerId="LiveId" clId="{8158D954-CB83-4965-BC1E-C2DDA2739019}" dt="2022-12-01T09:59:35.483" v="1490" actId="207"/>
          <ac:spMkLst>
            <pc:docMk/>
            <pc:sldMk cId="1383781878" sldId="1881"/>
            <ac:spMk id="89" creationId="{C7C9C574-BC13-4D78-BB4D-81B92906F0D3}"/>
          </ac:spMkLst>
        </pc:spChg>
        <pc:grpChg chg="add del mod">
          <ac:chgData name="Mr. PPT" userId="6442ff2356111531" providerId="LiveId" clId="{8158D954-CB83-4965-BC1E-C2DDA2739019}" dt="2022-12-01T09:59:25.783" v="1489" actId="165"/>
          <ac:grpSpMkLst>
            <pc:docMk/>
            <pc:sldMk cId="1383781878" sldId="1881"/>
            <ac:grpSpMk id="19" creationId="{4522BC0D-3683-FE60-2FD7-E070A398A390}"/>
          </ac:grpSpMkLst>
        </pc:grpChg>
        <pc:cxnChg chg="del">
          <ac:chgData name="Mr. PPT" userId="6442ff2356111531" providerId="LiveId" clId="{8158D954-CB83-4965-BC1E-C2DDA2739019}" dt="2022-12-01T08:03:03.969" v="411" actId="478"/>
          <ac:cxnSpMkLst>
            <pc:docMk/>
            <pc:sldMk cId="1383781878" sldId="1881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3:02.681" v="410" actId="478"/>
          <ac:cxnSpMkLst>
            <pc:docMk/>
            <pc:sldMk cId="1383781878" sldId="1881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3:04.900" v="412"/>
          <ac:cxnSpMkLst>
            <pc:docMk/>
            <pc:sldMk cId="1383781878" sldId="1881"/>
            <ac:cxnSpMk id="11" creationId="{0AD63505-0C7A-36FB-BEF7-C482FF40A804}"/>
          </ac:cxnSpMkLst>
        </pc:cxnChg>
      </pc:sldChg>
      <pc:sldChg chg="addSp delSp modSp mod setBg">
        <pc:chgData name="Mr. PPT" userId="6442ff2356111531" providerId="LiveId" clId="{8158D954-CB83-4965-BC1E-C2DDA2739019}" dt="2022-12-01T12:55:26.790" v="2426" actId="692"/>
        <pc:sldMkLst>
          <pc:docMk/>
          <pc:sldMk cId="2609534746" sldId="1882"/>
        </pc:sldMkLst>
        <pc:spChg chg="del">
          <ac:chgData name="Mr. PPT" userId="6442ff2356111531" providerId="LiveId" clId="{8158D954-CB83-4965-BC1E-C2DDA2739019}" dt="2022-12-01T09:23:17.903" v="736" actId="478"/>
          <ac:spMkLst>
            <pc:docMk/>
            <pc:sldMk cId="2609534746" sldId="188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3:17.903" v="736" actId="478"/>
          <ac:spMkLst>
            <pc:docMk/>
            <pc:sldMk cId="2609534746" sldId="188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3:10.437" v="414" actId="478"/>
          <ac:spMkLst>
            <pc:docMk/>
            <pc:sldMk cId="2609534746" sldId="1882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3:09.372" v="413" actId="478"/>
          <ac:spMkLst>
            <pc:docMk/>
            <pc:sldMk cId="2609534746" sldId="1882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3:17.903" v="736" actId="478"/>
          <ac:spMkLst>
            <pc:docMk/>
            <pc:sldMk cId="2609534746" sldId="1882"/>
            <ac:spMk id="9" creationId="{23B3BCF9-0A55-4E18-5748-0C69076177A7}"/>
          </ac:spMkLst>
        </pc:spChg>
        <pc:spChg chg="add del mod">
          <ac:chgData name="Mr. PPT" userId="6442ff2356111531" providerId="LiveId" clId="{8158D954-CB83-4965-BC1E-C2DDA2739019}" dt="2022-12-01T09:23:17.903" v="736" actId="478"/>
          <ac:spMkLst>
            <pc:docMk/>
            <pc:sldMk cId="2609534746" sldId="1882"/>
            <ac:spMk id="10" creationId="{50DDD589-F708-3E5B-50B1-EB5A6995DD02}"/>
          </ac:spMkLst>
        </pc:spChg>
        <pc:spChg chg="add mod">
          <ac:chgData name="Mr. PPT" userId="6442ff2356111531" providerId="LiveId" clId="{8158D954-CB83-4965-BC1E-C2DDA2739019}" dt="2022-12-01T08:03:11.444" v="415"/>
          <ac:spMkLst>
            <pc:docMk/>
            <pc:sldMk cId="2609534746" sldId="1882"/>
            <ac:spMk id="12" creationId="{569A869F-23D6-143D-F83D-BF420A596148}"/>
          </ac:spMkLst>
        </pc:spChg>
        <pc:spChg chg="add mod">
          <ac:chgData name="Mr. PPT" userId="6442ff2356111531" providerId="LiveId" clId="{8158D954-CB83-4965-BC1E-C2DDA2739019}" dt="2022-12-01T09:23:18.172" v="737"/>
          <ac:spMkLst>
            <pc:docMk/>
            <pc:sldMk cId="2609534746" sldId="1882"/>
            <ac:spMk id="13" creationId="{F2ACDD43-B7D9-1704-F7A2-5A73288C3375}"/>
          </ac:spMkLst>
        </pc:spChg>
        <pc:spChg chg="add mod">
          <ac:chgData name="Mr. PPT" userId="6442ff2356111531" providerId="LiveId" clId="{8158D954-CB83-4965-BC1E-C2DDA2739019}" dt="2022-12-01T09:23:18.172" v="737"/>
          <ac:spMkLst>
            <pc:docMk/>
            <pc:sldMk cId="2609534746" sldId="1882"/>
            <ac:spMk id="14" creationId="{0769B945-BA78-5B26-7858-EFB1D911317C}"/>
          </ac:spMkLst>
        </pc:spChg>
        <pc:spChg chg="add mod">
          <ac:chgData name="Mr. PPT" userId="6442ff2356111531" providerId="LiveId" clId="{8158D954-CB83-4965-BC1E-C2DDA2739019}" dt="2022-12-01T09:23:18.172" v="737"/>
          <ac:spMkLst>
            <pc:docMk/>
            <pc:sldMk cId="2609534746" sldId="1882"/>
            <ac:spMk id="15" creationId="{DDEF5984-5741-F470-4EEE-9925C1C8379E}"/>
          </ac:spMkLst>
        </pc:spChg>
        <pc:spChg chg="add mod">
          <ac:chgData name="Mr. PPT" userId="6442ff2356111531" providerId="LiveId" clId="{8158D954-CB83-4965-BC1E-C2DDA2739019}" dt="2022-12-01T09:23:18.172" v="737"/>
          <ac:spMkLst>
            <pc:docMk/>
            <pc:sldMk cId="2609534746" sldId="1882"/>
            <ac:spMk id="16" creationId="{BEFE7A74-74E0-42BF-DCC0-75BDA42AB627}"/>
          </ac:spMkLst>
        </pc:spChg>
        <pc:spChg chg="add del mod">
          <ac:chgData name="Mr. PPT" userId="6442ff2356111531" providerId="LiveId" clId="{8158D954-CB83-4965-BC1E-C2DDA2739019}" dt="2022-12-01T10:00:35.522" v="1495" actId="478"/>
          <ac:spMkLst>
            <pc:docMk/>
            <pc:sldMk cId="2609534746" sldId="1882"/>
            <ac:spMk id="17" creationId="{B81C3C12-D718-6DDC-21C7-9E67EC7790F6}"/>
          </ac:spMkLst>
        </pc:spChg>
        <pc:spChg chg="add del mod">
          <ac:chgData name="Mr. PPT" userId="6442ff2356111531" providerId="LiveId" clId="{8158D954-CB83-4965-BC1E-C2DDA2739019}" dt="2022-12-01T10:01:05.330" v="1499" actId="478"/>
          <ac:spMkLst>
            <pc:docMk/>
            <pc:sldMk cId="2609534746" sldId="1882"/>
            <ac:spMk id="18" creationId="{0B844183-0A6E-9C8C-B30C-C0F39BE01F1E}"/>
          </ac:spMkLst>
        </pc:spChg>
        <pc:spChg chg="mod">
          <ac:chgData name="Mr. PPT" userId="6442ff2356111531" providerId="LiveId" clId="{8158D954-CB83-4965-BC1E-C2DDA2739019}" dt="2022-12-01T12:55:21.459" v="2424" actId="692"/>
          <ac:spMkLst>
            <pc:docMk/>
            <pc:sldMk cId="2609534746" sldId="1882"/>
            <ac:spMk id="32" creationId="{2FDB3F10-87C8-41BE-9AD9-10D90382629B}"/>
          </ac:spMkLst>
        </pc:spChg>
        <pc:spChg chg="mod">
          <ac:chgData name="Mr. PPT" userId="6442ff2356111531" providerId="LiveId" clId="{8158D954-CB83-4965-BC1E-C2DDA2739019}" dt="2022-12-01T12:55:26.790" v="2426" actId="692"/>
          <ac:spMkLst>
            <pc:docMk/>
            <pc:sldMk cId="2609534746" sldId="1882"/>
            <ac:spMk id="44" creationId="{F15C039E-A989-4686-BEC9-AB606B9DFD63}"/>
          </ac:spMkLst>
        </pc:spChg>
        <pc:spChg chg="mod">
          <ac:chgData name="Mr. PPT" userId="6442ff2356111531" providerId="LiveId" clId="{8158D954-CB83-4965-BC1E-C2DDA2739019}" dt="2022-12-01T12:55:18.561" v="2423" actId="207"/>
          <ac:spMkLst>
            <pc:docMk/>
            <pc:sldMk cId="2609534746" sldId="1882"/>
            <ac:spMk id="58" creationId="{8C879A52-E273-470F-98F7-8165FA65FFBE}"/>
          </ac:spMkLst>
        </pc:spChg>
        <pc:spChg chg="mod">
          <ac:chgData name="Mr. PPT" userId="6442ff2356111531" providerId="LiveId" clId="{8158D954-CB83-4965-BC1E-C2DDA2739019}" dt="2022-12-01T10:35:51.926" v="1502" actId="207"/>
          <ac:spMkLst>
            <pc:docMk/>
            <pc:sldMk cId="2609534746" sldId="1882"/>
            <ac:spMk id="59" creationId="{6B180873-FFC5-4153-AB50-F32A1B55BE3E}"/>
          </ac:spMkLst>
        </pc:spChg>
        <pc:spChg chg="mod">
          <ac:chgData name="Mr. PPT" userId="6442ff2356111531" providerId="LiveId" clId="{8158D954-CB83-4965-BC1E-C2DDA2739019}" dt="2022-12-01T10:36:08.032" v="1505" actId="207"/>
          <ac:spMkLst>
            <pc:docMk/>
            <pc:sldMk cId="2609534746" sldId="1882"/>
            <ac:spMk id="62" creationId="{97772E66-4020-4DD8-93E8-2821281E5815}"/>
          </ac:spMkLst>
        </pc:spChg>
        <pc:spChg chg="mod">
          <ac:chgData name="Mr. PPT" userId="6442ff2356111531" providerId="LiveId" clId="{8158D954-CB83-4965-BC1E-C2DDA2739019}" dt="2022-12-01T10:36:01.077" v="1504" actId="207"/>
          <ac:spMkLst>
            <pc:docMk/>
            <pc:sldMk cId="2609534746" sldId="1882"/>
            <ac:spMk id="63" creationId="{13FD061B-6BE3-4281-A3FE-37AD667351DA}"/>
          </ac:spMkLst>
        </pc:spChg>
        <pc:cxnChg chg="del">
          <ac:chgData name="Mr. PPT" userId="6442ff2356111531" providerId="LiveId" clId="{8158D954-CB83-4965-BC1E-C2DDA2739019}" dt="2022-12-01T08:03:10.437" v="414" actId="478"/>
          <ac:cxnSpMkLst>
            <pc:docMk/>
            <pc:sldMk cId="2609534746" sldId="1882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3:09.372" v="413" actId="478"/>
          <ac:cxnSpMkLst>
            <pc:docMk/>
            <pc:sldMk cId="2609534746" sldId="1882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3:11.444" v="415"/>
          <ac:cxnSpMkLst>
            <pc:docMk/>
            <pc:sldMk cId="2609534746" sldId="1882"/>
            <ac:cxnSpMk id="11" creationId="{2CDFFE15-3147-9ED0-791A-F872B5549C8B}"/>
          </ac:cxnSpMkLst>
        </pc:cxnChg>
      </pc:sldChg>
      <pc:sldChg chg="addSp delSp modSp mod setBg">
        <pc:chgData name="Mr. PPT" userId="6442ff2356111531" providerId="LiveId" clId="{8158D954-CB83-4965-BC1E-C2DDA2739019}" dt="2022-12-01T10:36:40.749" v="1509" actId="207"/>
        <pc:sldMkLst>
          <pc:docMk/>
          <pc:sldMk cId="1570648542" sldId="1883"/>
        </pc:sldMkLst>
        <pc:spChg chg="del">
          <ac:chgData name="Mr. PPT" userId="6442ff2356111531" providerId="LiveId" clId="{8158D954-CB83-4965-BC1E-C2DDA2739019}" dt="2022-12-01T09:23:38.071" v="739" actId="478"/>
          <ac:spMkLst>
            <pc:docMk/>
            <pc:sldMk cId="1570648542" sldId="1883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3:38.071" v="739" actId="478"/>
          <ac:spMkLst>
            <pc:docMk/>
            <pc:sldMk cId="1570648542" sldId="1883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3:16.568" v="417" actId="478"/>
          <ac:spMkLst>
            <pc:docMk/>
            <pc:sldMk cId="1570648542" sldId="1883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3:14.946" v="416" actId="478"/>
          <ac:spMkLst>
            <pc:docMk/>
            <pc:sldMk cId="1570648542" sldId="1883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3:38.071" v="739" actId="478"/>
          <ac:spMkLst>
            <pc:docMk/>
            <pc:sldMk cId="1570648542" sldId="1883"/>
            <ac:spMk id="8" creationId="{5A34F53A-3BD6-5677-B1EF-8E1B1600F36A}"/>
          </ac:spMkLst>
        </pc:spChg>
        <pc:spChg chg="add del mod">
          <ac:chgData name="Mr. PPT" userId="6442ff2356111531" providerId="LiveId" clId="{8158D954-CB83-4965-BC1E-C2DDA2739019}" dt="2022-12-01T09:23:38.071" v="739" actId="478"/>
          <ac:spMkLst>
            <pc:docMk/>
            <pc:sldMk cId="1570648542" sldId="1883"/>
            <ac:spMk id="11" creationId="{C460C30E-819F-C1B6-EE84-DB48A6EE6460}"/>
          </ac:spMkLst>
        </pc:spChg>
        <pc:spChg chg="add mod">
          <ac:chgData name="Mr. PPT" userId="6442ff2356111531" providerId="LiveId" clId="{8158D954-CB83-4965-BC1E-C2DDA2739019}" dt="2022-12-01T08:03:17.517" v="418"/>
          <ac:spMkLst>
            <pc:docMk/>
            <pc:sldMk cId="1570648542" sldId="1883"/>
            <ac:spMk id="13" creationId="{C77CBEB0-D94E-F188-6F03-7AFD4326DDDB}"/>
          </ac:spMkLst>
        </pc:spChg>
        <pc:spChg chg="add mod">
          <ac:chgData name="Mr. PPT" userId="6442ff2356111531" providerId="LiveId" clId="{8158D954-CB83-4965-BC1E-C2DDA2739019}" dt="2022-12-01T09:23:40.614" v="742" actId="20577"/>
          <ac:spMkLst>
            <pc:docMk/>
            <pc:sldMk cId="1570648542" sldId="1883"/>
            <ac:spMk id="14" creationId="{2F330575-8A97-5796-F4C0-4C5C2B0AB2A2}"/>
          </ac:spMkLst>
        </pc:spChg>
        <pc:spChg chg="add mod">
          <ac:chgData name="Mr. PPT" userId="6442ff2356111531" providerId="LiveId" clId="{8158D954-CB83-4965-BC1E-C2DDA2739019}" dt="2022-12-01T09:23:38.369" v="740"/>
          <ac:spMkLst>
            <pc:docMk/>
            <pc:sldMk cId="1570648542" sldId="1883"/>
            <ac:spMk id="15" creationId="{7CA70A93-F404-EF0A-18C1-8F0D2D0CC355}"/>
          </ac:spMkLst>
        </pc:spChg>
        <pc:spChg chg="add mod">
          <ac:chgData name="Mr. PPT" userId="6442ff2356111531" providerId="LiveId" clId="{8158D954-CB83-4965-BC1E-C2DDA2739019}" dt="2022-12-01T09:23:38.369" v="740"/>
          <ac:spMkLst>
            <pc:docMk/>
            <pc:sldMk cId="1570648542" sldId="1883"/>
            <ac:spMk id="16" creationId="{92C81852-3DE5-6183-34D5-8A1A4C3CCA83}"/>
          </ac:spMkLst>
        </pc:spChg>
        <pc:spChg chg="add mod">
          <ac:chgData name="Mr. PPT" userId="6442ff2356111531" providerId="LiveId" clId="{8158D954-CB83-4965-BC1E-C2DDA2739019}" dt="2022-12-01T09:23:38.369" v="740"/>
          <ac:spMkLst>
            <pc:docMk/>
            <pc:sldMk cId="1570648542" sldId="1883"/>
            <ac:spMk id="17" creationId="{EF5339C8-F22E-51B9-6D63-6BB525816AAA}"/>
          </ac:spMkLst>
        </pc:spChg>
        <pc:spChg chg="mod topLvl">
          <ac:chgData name="Mr. PPT" userId="6442ff2356111531" providerId="LiveId" clId="{8158D954-CB83-4965-BC1E-C2DDA2739019}" dt="2022-12-01T10:36:31.445" v="1507" actId="207"/>
          <ac:spMkLst>
            <pc:docMk/>
            <pc:sldMk cId="1570648542" sldId="1883"/>
            <ac:spMk id="24" creationId="{6D5614CB-22B4-4B68-AE88-694CC747ACA7}"/>
          </ac:spMkLst>
        </pc:spChg>
        <pc:spChg chg="del">
          <ac:chgData name="Mr. PPT" userId="6442ff2356111531" providerId="LiveId" clId="{8158D954-CB83-4965-BC1E-C2DDA2739019}" dt="2022-12-01T08:03:14.946" v="416" actId="478"/>
          <ac:spMkLst>
            <pc:docMk/>
            <pc:sldMk cId="1570648542" sldId="1883"/>
            <ac:spMk id="39" creationId="{9750028E-7808-4A14-97B2-FE0B30950118}"/>
          </ac:spMkLst>
        </pc:spChg>
        <pc:spChg chg="mod topLvl">
          <ac:chgData name="Mr. PPT" userId="6442ff2356111531" providerId="LiveId" clId="{8158D954-CB83-4965-BC1E-C2DDA2739019}" dt="2022-12-01T10:36:40.749" v="1509" actId="207"/>
          <ac:spMkLst>
            <pc:docMk/>
            <pc:sldMk cId="1570648542" sldId="1883"/>
            <ac:spMk id="49" creationId="{F7E50A0F-D758-45D1-96B3-8914EA671F39}"/>
          </ac:spMkLst>
        </pc:spChg>
        <pc:grpChg chg="add del mod">
          <ac:chgData name="Mr. PPT" userId="6442ff2356111531" providerId="LiveId" clId="{8158D954-CB83-4965-BC1E-C2DDA2739019}" dt="2022-12-01T09:23:53.918" v="746" actId="165"/>
          <ac:grpSpMkLst>
            <pc:docMk/>
            <pc:sldMk cId="1570648542" sldId="1883"/>
            <ac:grpSpMk id="18" creationId="{8DAE8F0B-F11A-F46E-E3B7-9EBCEDA5116A}"/>
          </ac:grpSpMkLst>
        </pc:grpChg>
        <pc:picChg chg="mod">
          <ac:chgData name="Mr. PPT" userId="6442ff2356111531" providerId="LiveId" clId="{8158D954-CB83-4965-BC1E-C2DDA2739019}" dt="2022-12-01T09:23:49.345" v="745" actId="555"/>
          <ac:picMkLst>
            <pc:docMk/>
            <pc:sldMk cId="1570648542" sldId="1883"/>
            <ac:picMk id="10" creationId="{6B491101-2B6D-449C-88D1-DD242A197A78}"/>
          </ac:picMkLst>
        </pc:picChg>
        <pc:cxnChg chg="del">
          <ac:chgData name="Mr. PPT" userId="6442ff2356111531" providerId="LiveId" clId="{8158D954-CB83-4965-BC1E-C2DDA2739019}" dt="2022-12-01T08:03:16.568" v="417" actId="478"/>
          <ac:cxnSpMkLst>
            <pc:docMk/>
            <pc:sldMk cId="1570648542" sldId="1883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3:14.946" v="416" actId="478"/>
          <ac:cxnSpMkLst>
            <pc:docMk/>
            <pc:sldMk cId="1570648542" sldId="1883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3:17.517" v="418"/>
          <ac:cxnSpMkLst>
            <pc:docMk/>
            <pc:sldMk cId="1570648542" sldId="1883"/>
            <ac:cxnSpMk id="12" creationId="{344A0D7D-A35D-8291-25AA-61F329956E15}"/>
          </ac:cxnSpMkLst>
        </pc:cxnChg>
      </pc:sldChg>
      <pc:sldChg chg="addSp delSp modSp mod setBg">
        <pc:chgData name="Mr. PPT" userId="6442ff2356111531" providerId="LiveId" clId="{8158D954-CB83-4965-BC1E-C2DDA2739019}" dt="2022-12-01T12:55:49.073" v="2429" actId="207"/>
        <pc:sldMkLst>
          <pc:docMk/>
          <pc:sldMk cId="3313907546" sldId="1884"/>
        </pc:sldMkLst>
        <pc:spChg chg="del">
          <ac:chgData name="Mr. PPT" userId="6442ff2356111531" providerId="LiveId" clId="{8158D954-CB83-4965-BC1E-C2DDA2739019}" dt="2022-12-01T09:24:01.206" v="747" actId="478"/>
          <ac:spMkLst>
            <pc:docMk/>
            <pc:sldMk cId="3313907546" sldId="188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01.206" v="747" actId="478"/>
          <ac:spMkLst>
            <pc:docMk/>
            <pc:sldMk cId="3313907546" sldId="188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3:22.623" v="420" actId="478"/>
          <ac:spMkLst>
            <pc:docMk/>
            <pc:sldMk cId="3313907546" sldId="1884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3:21.399" v="419" actId="478"/>
          <ac:spMkLst>
            <pc:docMk/>
            <pc:sldMk cId="3313907546" sldId="1884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01.206" v="747" actId="478"/>
          <ac:spMkLst>
            <pc:docMk/>
            <pc:sldMk cId="3313907546" sldId="1884"/>
            <ac:spMk id="8" creationId="{DB014BF9-CE1A-2755-3589-D6AEFC87F464}"/>
          </ac:spMkLst>
        </pc:spChg>
        <pc:spChg chg="add del mod">
          <ac:chgData name="Mr. PPT" userId="6442ff2356111531" providerId="LiveId" clId="{8158D954-CB83-4965-BC1E-C2DDA2739019}" dt="2022-12-01T09:24:01.206" v="747" actId="478"/>
          <ac:spMkLst>
            <pc:docMk/>
            <pc:sldMk cId="3313907546" sldId="1884"/>
            <ac:spMk id="9" creationId="{88AD7D47-4BBB-B370-5E96-3FCB87DFC5E0}"/>
          </ac:spMkLst>
        </pc:spChg>
        <pc:spChg chg="add mod">
          <ac:chgData name="Mr. PPT" userId="6442ff2356111531" providerId="LiveId" clId="{8158D954-CB83-4965-BC1E-C2DDA2739019}" dt="2022-12-01T08:03:23.773" v="421"/>
          <ac:spMkLst>
            <pc:docMk/>
            <pc:sldMk cId="3313907546" sldId="1884"/>
            <ac:spMk id="11" creationId="{5F3183E6-8BE1-51DA-12C9-216EC221010C}"/>
          </ac:spMkLst>
        </pc:spChg>
        <pc:spChg chg="add del mod">
          <ac:chgData name="Mr. PPT" userId="6442ff2356111531" providerId="LiveId" clId="{8158D954-CB83-4965-BC1E-C2DDA2739019}" dt="2022-12-01T09:24:02.471" v="749"/>
          <ac:spMkLst>
            <pc:docMk/>
            <pc:sldMk cId="3313907546" sldId="1884"/>
            <ac:spMk id="12" creationId="{8544063A-D27B-612A-4A0E-1C567C4E2743}"/>
          </ac:spMkLst>
        </pc:spChg>
        <pc:spChg chg="add del mod">
          <ac:chgData name="Mr. PPT" userId="6442ff2356111531" providerId="LiveId" clId="{8158D954-CB83-4965-BC1E-C2DDA2739019}" dt="2022-12-01T09:24:02.471" v="749"/>
          <ac:spMkLst>
            <pc:docMk/>
            <pc:sldMk cId="3313907546" sldId="1884"/>
            <ac:spMk id="13" creationId="{E9C14D5F-D229-5B89-33FB-27EAB67D6167}"/>
          </ac:spMkLst>
        </pc:spChg>
        <pc:spChg chg="add del mod">
          <ac:chgData name="Mr. PPT" userId="6442ff2356111531" providerId="LiveId" clId="{8158D954-CB83-4965-BC1E-C2DDA2739019}" dt="2022-12-01T09:24:02.471" v="749"/>
          <ac:spMkLst>
            <pc:docMk/>
            <pc:sldMk cId="3313907546" sldId="1884"/>
            <ac:spMk id="14" creationId="{86B6A5C1-E6BE-6B57-3A8A-1C0AAD92F95B}"/>
          </ac:spMkLst>
        </pc:spChg>
        <pc:spChg chg="add del mod">
          <ac:chgData name="Mr. PPT" userId="6442ff2356111531" providerId="LiveId" clId="{8158D954-CB83-4965-BC1E-C2DDA2739019}" dt="2022-12-01T09:24:02.471" v="749"/>
          <ac:spMkLst>
            <pc:docMk/>
            <pc:sldMk cId="3313907546" sldId="1884"/>
            <ac:spMk id="15" creationId="{5F5C0973-90D9-F6E9-F372-2A8CDB36846D}"/>
          </ac:spMkLst>
        </pc:spChg>
        <pc:spChg chg="add mod">
          <ac:chgData name="Mr. PPT" userId="6442ff2356111531" providerId="LiveId" clId="{8158D954-CB83-4965-BC1E-C2DDA2739019}" dt="2022-12-01T09:24:05.418" v="750"/>
          <ac:spMkLst>
            <pc:docMk/>
            <pc:sldMk cId="3313907546" sldId="1884"/>
            <ac:spMk id="16" creationId="{B0A1B4F8-CF23-FEDD-4DB1-87F2B9AE5D5D}"/>
          </ac:spMkLst>
        </pc:spChg>
        <pc:spChg chg="add mod">
          <ac:chgData name="Mr. PPT" userId="6442ff2356111531" providerId="LiveId" clId="{8158D954-CB83-4965-BC1E-C2DDA2739019}" dt="2022-12-01T09:24:05.418" v="750"/>
          <ac:spMkLst>
            <pc:docMk/>
            <pc:sldMk cId="3313907546" sldId="1884"/>
            <ac:spMk id="17" creationId="{16ACA216-E63F-658F-37BC-1CA4EDD7C45B}"/>
          </ac:spMkLst>
        </pc:spChg>
        <pc:spChg chg="add mod">
          <ac:chgData name="Mr. PPT" userId="6442ff2356111531" providerId="LiveId" clId="{8158D954-CB83-4965-BC1E-C2DDA2739019}" dt="2022-12-01T09:24:05.418" v="750"/>
          <ac:spMkLst>
            <pc:docMk/>
            <pc:sldMk cId="3313907546" sldId="1884"/>
            <ac:spMk id="18" creationId="{8A3ACC80-436C-6CF3-C166-190AE7AA4DF8}"/>
          </ac:spMkLst>
        </pc:spChg>
        <pc:spChg chg="add mod">
          <ac:chgData name="Mr. PPT" userId="6442ff2356111531" providerId="LiveId" clId="{8158D954-CB83-4965-BC1E-C2DDA2739019}" dt="2022-12-01T09:24:05.418" v="750"/>
          <ac:spMkLst>
            <pc:docMk/>
            <pc:sldMk cId="3313907546" sldId="1884"/>
            <ac:spMk id="19" creationId="{41F7FF7D-BB54-69BE-3A64-1D6F39BB1F22}"/>
          </ac:spMkLst>
        </pc:spChg>
        <pc:spChg chg="mod">
          <ac:chgData name="Mr. PPT" userId="6442ff2356111531" providerId="LiveId" clId="{8158D954-CB83-4965-BC1E-C2DDA2739019}" dt="2022-12-01T12:55:37.244" v="2428" actId="692"/>
          <ac:spMkLst>
            <pc:docMk/>
            <pc:sldMk cId="3313907546" sldId="1884"/>
            <ac:spMk id="39" creationId="{793D2745-992F-4867-9BE2-A69D9C45034B}"/>
          </ac:spMkLst>
        </pc:spChg>
        <pc:spChg chg="mod">
          <ac:chgData name="Mr. PPT" userId="6442ff2356111531" providerId="LiveId" clId="{8158D954-CB83-4965-BC1E-C2DDA2739019}" dt="2022-12-01T12:55:37.244" v="2428" actId="692"/>
          <ac:spMkLst>
            <pc:docMk/>
            <pc:sldMk cId="3313907546" sldId="1884"/>
            <ac:spMk id="40" creationId="{3A67AA08-D30F-40AA-B92B-D9723077FF15}"/>
          </ac:spMkLst>
        </pc:spChg>
        <pc:spChg chg="mod">
          <ac:chgData name="Mr. PPT" userId="6442ff2356111531" providerId="LiveId" clId="{8158D954-CB83-4965-BC1E-C2DDA2739019}" dt="2022-12-01T12:55:37.244" v="2428" actId="692"/>
          <ac:spMkLst>
            <pc:docMk/>
            <pc:sldMk cId="3313907546" sldId="1884"/>
            <ac:spMk id="41" creationId="{FED4142B-97B3-4250-9383-7859C4507B25}"/>
          </ac:spMkLst>
        </pc:spChg>
        <pc:spChg chg="mod">
          <ac:chgData name="Mr. PPT" userId="6442ff2356111531" providerId="LiveId" clId="{8158D954-CB83-4965-BC1E-C2DDA2739019}" dt="2022-12-01T12:55:37.244" v="2428" actId="692"/>
          <ac:spMkLst>
            <pc:docMk/>
            <pc:sldMk cId="3313907546" sldId="1884"/>
            <ac:spMk id="42" creationId="{6C5B0363-C158-4FA4-AA78-9BEC680E069D}"/>
          </ac:spMkLst>
        </pc:spChg>
        <pc:spChg chg="mod">
          <ac:chgData name="Mr. PPT" userId="6442ff2356111531" providerId="LiveId" clId="{8158D954-CB83-4965-BC1E-C2DDA2739019}" dt="2022-12-01T12:55:49.073" v="2429" actId="207"/>
          <ac:spMkLst>
            <pc:docMk/>
            <pc:sldMk cId="3313907546" sldId="1884"/>
            <ac:spMk id="111" creationId="{F7AD1C16-4241-41FD-9D68-B8CD634B747E}"/>
          </ac:spMkLst>
        </pc:spChg>
        <pc:spChg chg="mod">
          <ac:chgData name="Mr. PPT" userId="6442ff2356111531" providerId="LiveId" clId="{8158D954-CB83-4965-BC1E-C2DDA2739019}" dt="2022-12-01T10:37:33.206" v="1514" actId="207"/>
          <ac:spMkLst>
            <pc:docMk/>
            <pc:sldMk cId="3313907546" sldId="1884"/>
            <ac:spMk id="112" creationId="{9FACAEA2-46F9-4276-9C0E-879A0F7262B9}"/>
          </ac:spMkLst>
        </pc:spChg>
        <pc:spChg chg="mod">
          <ac:chgData name="Mr. PPT" userId="6442ff2356111531" providerId="LiveId" clId="{8158D954-CB83-4965-BC1E-C2DDA2739019}" dt="2022-12-01T12:55:33.234" v="2427" actId="207"/>
          <ac:spMkLst>
            <pc:docMk/>
            <pc:sldMk cId="3313907546" sldId="1884"/>
            <ac:spMk id="113" creationId="{15C72E85-1DD7-4C12-ACE2-62F5A64E7C14}"/>
          </ac:spMkLst>
        </pc:spChg>
        <pc:spChg chg="mod">
          <ac:chgData name="Mr. PPT" userId="6442ff2356111531" providerId="LiveId" clId="{8158D954-CB83-4965-BC1E-C2DDA2739019}" dt="2022-12-01T12:55:33.234" v="2427" actId="207"/>
          <ac:spMkLst>
            <pc:docMk/>
            <pc:sldMk cId="3313907546" sldId="1884"/>
            <ac:spMk id="116" creationId="{A7E422C5-1C3F-4EA7-955C-012D728CC342}"/>
          </ac:spMkLst>
        </pc:spChg>
        <pc:spChg chg="mod">
          <ac:chgData name="Mr. PPT" userId="6442ff2356111531" providerId="LiveId" clId="{8158D954-CB83-4965-BC1E-C2DDA2739019}" dt="2022-12-01T12:55:33.234" v="2427" actId="207"/>
          <ac:spMkLst>
            <pc:docMk/>
            <pc:sldMk cId="3313907546" sldId="1884"/>
            <ac:spMk id="119" creationId="{1B1A1D28-737A-40E1-8CEA-9B2222005BA3}"/>
          </ac:spMkLst>
        </pc:spChg>
        <pc:spChg chg="mod">
          <ac:chgData name="Mr. PPT" userId="6442ff2356111531" providerId="LiveId" clId="{8158D954-CB83-4965-BC1E-C2DDA2739019}" dt="2022-12-01T12:55:33.234" v="2427" actId="207"/>
          <ac:spMkLst>
            <pc:docMk/>
            <pc:sldMk cId="3313907546" sldId="1884"/>
            <ac:spMk id="122" creationId="{53AE82FF-0B07-45A0-ACBC-B2260A51C518}"/>
          </ac:spMkLst>
        </pc:spChg>
        <pc:cxnChg chg="del">
          <ac:chgData name="Mr. PPT" userId="6442ff2356111531" providerId="LiveId" clId="{8158D954-CB83-4965-BC1E-C2DDA2739019}" dt="2022-12-01T08:03:22.623" v="420" actId="478"/>
          <ac:cxnSpMkLst>
            <pc:docMk/>
            <pc:sldMk cId="3313907546" sldId="1884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3:21.399" v="419" actId="478"/>
          <ac:cxnSpMkLst>
            <pc:docMk/>
            <pc:sldMk cId="3313907546" sldId="1884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3:23.773" v="421"/>
          <ac:cxnSpMkLst>
            <pc:docMk/>
            <pc:sldMk cId="3313907546" sldId="1884"/>
            <ac:cxnSpMk id="10" creationId="{F46776FE-A666-838D-ED9F-C26C99D99E83}"/>
          </ac:cxnSpMkLst>
        </pc:cxnChg>
      </pc:sldChg>
      <pc:sldChg chg="addSp delSp modSp mod setBg">
        <pc:chgData name="Mr. PPT" userId="6442ff2356111531" providerId="LiveId" clId="{8158D954-CB83-4965-BC1E-C2DDA2739019}" dt="2022-12-01T12:55:52.198" v="2430" actId="207"/>
        <pc:sldMkLst>
          <pc:docMk/>
          <pc:sldMk cId="1475235967" sldId="1885"/>
        </pc:sldMkLst>
        <pc:spChg chg="del">
          <ac:chgData name="Mr. PPT" userId="6442ff2356111531" providerId="LiveId" clId="{8158D954-CB83-4965-BC1E-C2DDA2739019}" dt="2022-12-01T09:24:09.999" v="751" actId="478"/>
          <ac:spMkLst>
            <pc:docMk/>
            <pc:sldMk cId="1475235967" sldId="1885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09.999" v="751" actId="478"/>
          <ac:spMkLst>
            <pc:docMk/>
            <pc:sldMk cId="1475235967" sldId="1885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3:30.002" v="422" actId="478"/>
          <ac:spMkLst>
            <pc:docMk/>
            <pc:sldMk cId="1475235967" sldId="1885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3:30.002" v="422" actId="478"/>
          <ac:spMkLst>
            <pc:docMk/>
            <pc:sldMk cId="1475235967" sldId="1885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09.999" v="751" actId="478"/>
          <ac:spMkLst>
            <pc:docMk/>
            <pc:sldMk cId="1475235967" sldId="1885"/>
            <ac:spMk id="8" creationId="{E838E4D6-FA60-5010-2E54-D4F6695BFBAD}"/>
          </ac:spMkLst>
        </pc:spChg>
        <pc:spChg chg="add del mod">
          <ac:chgData name="Mr. PPT" userId="6442ff2356111531" providerId="LiveId" clId="{8158D954-CB83-4965-BC1E-C2DDA2739019}" dt="2022-12-01T09:24:09.999" v="751" actId="478"/>
          <ac:spMkLst>
            <pc:docMk/>
            <pc:sldMk cId="1475235967" sldId="1885"/>
            <ac:spMk id="10" creationId="{EDEFE4D6-51F1-D773-C371-745E8853922D}"/>
          </ac:spMkLst>
        </pc:spChg>
        <pc:spChg chg="add mod">
          <ac:chgData name="Mr. PPT" userId="6442ff2356111531" providerId="LiveId" clId="{8158D954-CB83-4965-BC1E-C2DDA2739019}" dt="2022-12-01T08:03:31.654" v="423"/>
          <ac:spMkLst>
            <pc:docMk/>
            <pc:sldMk cId="1475235967" sldId="1885"/>
            <ac:spMk id="12" creationId="{270505FD-694A-1496-60FD-912106474F1B}"/>
          </ac:spMkLst>
        </pc:spChg>
        <pc:spChg chg="add mod">
          <ac:chgData name="Mr. PPT" userId="6442ff2356111531" providerId="LiveId" clId="{8158D954-CB83-4965-BC1E-C2DDA2739019}" dt="2022-12-01T09:24:10.267" v="752"/>
          <ac:spMkLst>
            <pc:docMk/>
            <pc:sldMk cId="1475235967" sldId="1885"/>
            <ac:spMk id="13" creationId="{E510B43F-4F0C-ED51-0076-D649BCAF8F1B}"/>
          </ac:spMkLst>
        </pc:spChg>
        <pc:spChg chg="add mod">
          <ac:chgData name="Mr. PPT" userId="6442ff2356111531" providerId="LiveId" clId="{8158D954-CB83-4965-BC1E-C2DDA2739019}" dt="2022-12-01T09:24:10.267" v="752"/>
          <ac:spMkLst>
            <pc:docMk/>
            <pc:sldMk cId="1475235967" sldId="1885"/>
            <ac:spMk id="14" creationId="{F9FB8C17-19CC-D384-A603-E83153BC1516}"/>
          </ac:spMkLst>
        </pc:spChg>
        <pc:spChg chg="add mod">
          <ac:chgData name="Mr. PPT" userId="6442ff2356111531" providerId="LiveId" clId="{8158D954-CB83-4965-BC1E-C2DDA2739019}" dt="2022-12-01T09:24:10.267" v="752"/>
          <ac:spMkLst>
            <pc:docMk/>
            <pc:sldMk cId="1475235967" sldId="1885"/>
            <ac:spMk id="15" creationId="{07E1A2B3-32A9-01C6-A3E1-F8D980C7583A}"/>
          </ac:spMkLst>
        </pc:spChg>
        <pc:spChg chg="add mod">
          <ac:chgData name="Mr. PPT" userId="6442ff2356111531" providerId="LiveId" clId="{8158D954-CB83-4965-BC1E-C2DDA2739019}" dt="2022-12-01T09:24:10.267" v="752"/>
          <ac:spMkLst>
            <pc:docMk/>
            <pc:sldMk cId="1475235967" sldId="1885"/>
            <ac:spMk id="16" creationId="{CF2D2D64-FE17-FD51-6BD0-ED41FED12ED5}"/>
          </ac:spMkLst>
        </pc:spChg>
        <pc:spChg chg="mod">
          <ac:chgData name="Mr. PPT" userId="6442ff2356111531" providerId="LiveId" clId="{8158D954-CB83-4965-BC1E-C2DDA2739019}" dt="2022-12-01T10:38:13.516" v="1517" actId="207"/>
          <ac:spMkLst>
            <pc:docMk/>
            <pc:sldMk cId="1475235967" sldId="1885"/>
            <ac:spMk id="28" creationId="{6C50E2E5-A210-4A5A-A733-39B949D3B72D}"/>
          </ac:spMkLst>
        </pc:spChg>
        <pc:spChg chg="mod">
          <ac:chgData name="Mr. PPT" userId="6442ff2356111531" providerId="LiveId" clId="{8158D954-CB83-4965-BC1E-C2DDA2739019}" dt="2022-12-01T10:38:13.516" v="1517" actId="207"/>
          <ac:spMkLst>
            <pc:docMk/>
            <pc:sldMk cId="1475235967" sldId="1885"/>
            <ac:spMk id="29" creationId="{48217CA3-C3D3-499A-9A29-1CFCD84613D1}"/>
          </ac:spMkLst>
        </pc:spChg>
        <pc:spChg chg="mod">
          <ac:chgData name="Mr. PPT" userId="6442ff2356111531" providerId="LiveId" clId="{8158D954-CB83-4965-BC1E-C2DDA2739019}" dt="2022-12-01T10:38:13.516" v="1517" actId="207"/>
          <ac:spMkLst>
            <pc:docMk/>
            <pc:sldMk cId="1475235967" sldId="1885"/>
            <ac:spMk id="30" creationId="{8CE55310-A11B-424E-9F09-EF54E4353CFE}"/>
          </ac:spMkLst>
        </pc:spChg>
        <pc:spChg chg="mod">
          <ac:chgData name="Mr. PPT" userId="6442ff2356111531" providerId="LiveId" clId="{8158D954-CB83-4965-BC1E-C2DDA2739019}" dt="2022-12-01T10:39:05.152" v="1521" actId="207"/>
          <ac:spMkLst>
            <pc:docMk/>
            <pc:sldMk cId="1475235967" sldId="1885"/>
            <ac:spMk id="31" creationId="{FDFACD24-10BD-4A42-AAB9-E2AAC136BA9C}"/>
          </ac:spMkLst>
        </pc:spChg>
        <pc:spChg chg="mod topLvl">
          <ac:chgData name="Mr. PPT" userId="6442ff2356111531" providerId="LiveId" clId="{8158D954-CB83-4965-BC1E-C2DDA2739019}" dt="2022-12-01T10:38:40.765" v="1519" actId="207"/>
          <ac:spMkLst>
            <pc:docMk/>
            <pc:sldMk cId="1475235967" sldId="1885"/>
            <ac:spMk id="49" creationId="{937F1254-63F0-4345-822D-B39E65813B41}"/>
          </ac:spMkLst>
        </pc:spChg>
        <pc:spChg chg="mod topLvl">
          <ac:chgData name="Mr. PPT" userId="6442ff2356111531" providerId="LiveId" clId="{8158D954-CB83-4965-BC1E-C2DDA2739019}" dt="2022-12-01T10:38:47.168" v="1520" actId="207"/>
          <ac:spMkLst>
            <pc:docMk/>
            <pc:sldMk cId="1475235967" sldId="1885"/>
            <ac:spMk id="50" creationId="{6C045D2E-9ACD-46E2-B23A-47941894291A}"/>
          </ac:spMkLst>
        </pc:spChg>
        <pc:spChg chg="mod topLvl">
          <ac:chgData name="Mr. PPT" userId="6442ff2356111531" providerId="LiveId" clId="{8158D954-CB83-4965-BC1E-C2DDA2739019}" dt="2022-12-01T10:38:40.765" v="1519" actId="207"/>
          <ac:spMkLst>
            <pc:docMk/>
            <pc:sldMk cId="1475235967" sldId="1885"/>
            <ac:spMk id="52" creationId="{FC0D1A41-C56D-4964-9609-09E22A45D609}"/>
          </ac:spMkLst>
        </pc:spChg>
        <pc:spChg chg="mod topLvl">
          <ac:chgData name="Mr. PPT" userId="6442ff2356111531" providerId="LiveId" clId="{8158D954-CB83-4965-BC1E-C2DDA2739019}" dt="2022-12-01T10:38:47.168" v="1520" actId="207"/>
          <ac:spMkLst>
            <pc:docMk/>
            <pc:sldMk cId="1475235967" sldId="1885"/>
            <ac:spMk id="53" creationId="{42DCD063-C6E8-4AA3-90AC-75F45131A96B}"/>
          </ac:spMkLst>
        </pc:spChg>
        <pc:spChg chg="mod topLvl">
          <ac:chgData name="Mr. PPT" userId="6442ff2356111531" providerId="LiveId" clId="{8158D954-CB83-4965-BC1E-C2DDA2739019}" dt="2022-12-01T10:38:40.765" v="1519" actId="207"/>
          <ac:spMkLst>
            <pc:docMk/>
            <pc:sldMk cId="1475235967" sldId="1885"/>
            <ac:spMk id="63" creationId="{E9E1E824-C022-4CE9-B938-66B940898255}"/>
          </ac:spMkLst>
        </pc:spChg>
        <pc:spChg chg="mod topLvl">
          <ac:chgData name="Mr. PPT" userId="6442ff2356111531" providerId="LiveId" clId="{8158D954-CB83-4965-BC1E-C2DDA2739019}" dt="2022-12-01T10:38:47.168" v="1520" actId="207"/>
          <ac:spMkLst>
            <pc:docMk/>
            <pc:sldMk cId="1475235967" sldId="1885"/>
            <ac:spMk id="64" creationId="{5B88A1B5-D979-4EE4-A013-9F43894F4805}"/>
          </ac:spMkLst>
        </pc:spChg>
        <pc:spChg chg="mod topLvl">
          <ac:chgData name="Mr. PPT" userId="6442ff2356111531" providerId="LiveId" clId="{8158D954-CB83-4965-BC1E-C2DDA2739019}" dt="2022-12-01T10:39:13.901" v="1523" actId="207"/>
          <ac:spMkLst>
            <pc:docMk/>
            <pc:sldMk cId="1475235967" sldId="1885"/>
            <ac:spMk id="68" creationId="{BFE94CD1-4F7E-4BAC-BFB5-F3A21C8338C4}"/>
          </ac:spMkLst>
        </pc:spChg>
        <pc:spChg chg="mod topLvl">
          <ac:chgData name="Mr. PPT" userId="6442ff2356111531" providerId="LiveId" clId="{8158D954-CB83-4965-BC1E-C2DDA2739019}" dt="2022-12-01T10:39:09.543" v="1522" actId="207"/>
          <ac:spMkLst>
            <pc:docMk/>
            <pc:sldMk cId="1475235967" sldId="1885"/>
            <ac:spMk id="69" creationId="{333734F0-7EB5-4C0A-A1D6-058944CB6164}"/>
          </ac:spMkLst>
        </pc:spChg>
        <pc:spChg chg="mod">
          <ac:chgData name="Mr. PPT" userId="6442ff2356111531" providerId="LiveId" clId="{8158D954-CB83-4965-BC1E-C2DDA2739019}" dt="2022-12-01T12:55:52.198" v="2430" actId="207"/>
          <ac:spMkLst>
            <pc:docMk/>
            <pc:sldMk cId="1475235967" sldId="1885"/>
            <ac:spMk id="111" creationId="{F7AD1C16-4241-41FD-9D68-B8CD634B747E}"/>
          </ac:spMkLst>
        </pc:spChg>
        <pc:spChg chg="mod">
          <ac:chgData name="Mr. PPT" userId="6442ff2356111531" providerId="LiveId" clId="{8158D954-CB83-4965-BC1E-C2DDA2739019}" dt="2022-12-01T10:38:05.527" v="1515" actId="207"/>
          <ac:spMkLst>
            <pc:docMk/>
            <pc:sldMk cId="1475235967" sldId="1885"/>
            <ac:spMk id="112" creationId="{9FACAEA2-46F9-4276-9C0E-879A0F7262B9}"/>
          </ac:spMkLst>
        </pc:spChg>
        <pc:grpChg chg="del">
          <ac:chgData name="Mr. PPT" userId="6442ff2356111531" providerId="LiveId" clId="{8158D954-CB83-4965-BC1E-C2DDA2739019}" dt="2022-12-01T10:38:19.905" v="1518" actId="165"/>
          <ac:grpSpMkLst>
            <pc:docMk/>
            <pc:sldMk cId="1475235967" sldId="1885"/>
            <ac:grpSpMk id="9" creationId="{E4F1CDAA-E95E-4DE5-A7F6-CC492F93D08E}"/>
          </ac:grpSpMkLst>
        </pc:grpChg>
        <pc:grpChg chg="del">
          <ac:chgData name="Mr. PPT" userId="6442ff2356111531" providerId="LiveId" clId="{8158D954-CB83-4965-BC1E-C2DDA2739019}" dt="2022-12-01T10:38:19.905" v="1518" actId="165"/>
          <ac:grpSpMkLst>
            <pc:docMk/>
            <pc:sldMk cId="1475235967" sldId="1885"/>
            <ac:grpSpMk id="51" creationId="{D33EDA44-1031-48D1-82E2-BD46296C3214}"/>
          </ac:grpSpMkLst>
        </pc:grpChg>
        <pc:grpChg chg="del">
          <ac:chgData name="Mr. PPT" userId="6442ff2356111531" providerId="LiveId" clId="{8158D954-CB83-4965-BC1E-C2DDA2739019}" dt="2022-12-01T10:38:19.905" v="1518" actId="165"/>
          <ac:grpSpMkLst>
            <pc:docMk/>
            <pc:sldMk cId="1475235967" sldId="1885"/>
            <ac:grpSpMk id="58" creationId="{DF166132-FEC1-45A2-B035-A87EC6C82BFD}"/>
          </ac:grpSpMkLst>
        </pc:grpChg>
        <pc:grpChg chg="del">
          <ac:chgData name="Mr. PPT" userId="6442ff2356111531" providerId="LiveId" clId="{8158D954-CB83-4965-BC1E-C2DDA2739019}" dt="2022-12-01T10:38:19.905" v="1518" actId="165"/>
          <ac:grpSpMkLst>
            <pc:docMk/>
            <pc:sldMk cId="1475235967" sldId="1885"/>
            <ac:grpSpMk id="66" creationId="{E0D6E8AC-6FDC-4DCE-A2C5-8BA95921143B}"/>
          </ac:grpSpMkLst>
        </pc:grpChg>
        <pc:cxnChg chg="del">
          <ac:chgData name="Mr. PPT" userId="6442ff2356111531" providerId="LiveId" clId="{8158D954-CB83-4965-BC1E-C2DDA2739019}" dt="2022-12-01T08:03:30.002" v="422" actId="478"/>
          <ac:cxnSpMkLst>
            <pc:docMk/>
            <pc:sldMk cId="1475235967" sldId="1885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3:30.002" v="422" actId="478"/>
          <ac:cxnSpMkLst>
            <pc:docMk/>
            <pc:sldMk cId="1475235967" sldId="1885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3:31.654" v="423"/>
          <ac:cxnSpMkLst>
            <pc:docMk/>
            <pc:sldMk cId="1475235967" sldId="1885"/>
            <ac:cxnSpMk id="11" creationId="{14DA5AC6-DDB8-B470-E7A8-43BAFA239CE4}"/>
          </ac:cxnSpMkLst>
        </pc:cxnChg>
      </pc:sldChg>
      <pc:sldChg chg="addSp delSp modSp mod setBg">
        <pc:chgData name="Mr. PPT" userId="6442ff2356111531" providerId="LiveId" clId="{8158D954-CB83-4965-BC1E-C2DDA2739019}" dt="2022-12-01T10:39:51.620" v="1528" actId="207"/>
        <pc:sldMkLst>
          <pc:docMk/>
          <pc:sldMk cId="3181569996" sldId="1886"/>
        </pc:sldMkLst>
        <pc:spChg chg="del">
          <ac:chgData name="Mr. PPT" userId="6442ff2356111531" providerId="LiveId" clId="{8158D954-CB83-4965-BC1E-C2DDA2739019}" dt="2022-12-01T09:24:13.462" v="753" actId="478"/>
          <ac:spMkLst>
            <pc:docMk/>
            <pc:sldMk cId="3181569996" sldId="1886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13.462" v="753" actId="478"/>
          <ac:spMkLst>
            <pc:docMk/>
            <pc:sldMk cId="3181569996" sldId="1886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3:36.131" v="424" actId="478"/>
          <ac:spMkLst>
            <pc:docMk/>
            <pc:sldMk cId="3181569996" sldId="1886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3:37.790" v="425" actId="478"/>
          <ac:spMkLst>
            <pc:docMk/>
            <pc:sldMk cId="3181569996" sldId="1886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13.462" v="753" actId="478"/>
          <ac:spMkLst>
            <pc:docMk/>
            <pc:sldMk cId="3181569996" sldId="1886"/>
            <ac:spMk id="8" creationId="{D79BE6E0-39B0-16E5-EA83-D10ACAD02FEB}"/>
          </ac:spMkLst>
        </pc:spChg>
        <pc:spChg chg="add del mod">
          <ac:chgData name="Mr. PPT" userId="6442ff2356111531" providerId="LiveId" clId="{8158D954-CB83-4965-BC1E-C2DDA2739019}" dt="2022-12-01T09:24:13.462" v="753" actId="478"/>
          <ac:spMkLst>
            <pc:docMk/>
            <pc:sldMk cId="3181569996" sldId="1886"/>
            <ac:spMk id="9" creationId="{9239A919-0D8F-9BE6-AC86-FCDA756E4090}"/>
          </ac:spMkLst>
        </pc:spChg>
        <pc:spChg chg="add mod">
          <ac:chgData name="Mr. PPT" userId="6442ff2356111531" providerId="LiveId" clId="{8158D954-CB83-4965-BC1E-C2DDA2739019}" dt="2022-12-01T08:03:38.838" v="426"/>
          <ac:spMkLst>
            <pc:docMk/>
            <pc:sldMk cId="3181569996" sldId="1886"/>
            <ac:spMk id="11" creationId="{9C871CE1-B9CC-C24C-5BEB-10F28894A0AC}"/>
          </ac:spMkLst>
        </pc:spChg>
        <pc:spChg chg="add mod">
          <ac:chgData name="Mr. PPT" userId="6442ff2356111531" providerId="LiveId" clId="{8158D954-CB83-4965-BC1E-C2DDA2739019}" dt="2022-12-01T09:24:13.802" v="754"/>
          <ac:spMkLst>
            <pc:docMk/>
            <pc:sldMk cId="3181569996" sldId="1886"/>
            <ac:spMk id="12" creationId="{0F939A62-1860-CED9-1829-71D0CDD726A4}"/>
          </ac:spMkLst>
        </pc:spChg>
        <pc:spChg chg="add mod">
          <ac:chgData name="Mr. PPT" userId="6442ff2356111531" providerId="LiveId" clId="{8158D954-CB83-4965-BC1E-C2DDA2739019}" dt="2022-12-01T09:24:13.802" v="754"/>
          <ac:spMkLst>
            <pc:docMk/>
            <pc:sldMk cId="3181569996" sldId="1886"/>
            <ac:spMk id="13" creationId="{8926D6E1-7188-EBA8-60CB-BA4EAF2E7E11}"/>
          </ac:spMkLst>
        </pc:spChg>
        <pc:spChg chg="add mod">
          <ac:chgData name="Mr. PPT" userId="6442ff2356111531" providerId="LiveId" clId="{8158D954-CB83-4965-BC1E-C2DDA2739019}" dt="2022-12-01T09:24:13.802" v="754"/>
          <ac:spMkLst>
            <pc:docMk/>
            <pc:sldMk cId="3181569996" sldId="1886"/>
            <ac:spMk id="14" creationId="{E551909F-C4BB-F2FC-453D-32A2FDB5C83B}"/>
          </ac:spMkLst>
        </pc:spChg>
        <pc:spChg chg="add mod">
          <ac:chgData name="Mr. PPT" userId="6442ff2356111531" providerId="LiveId" clId="{8158D954-CB83-4965-BC1E-C2DDA2739019}" dt="2022-12-01T09:24:13.802" v="754"/>
          <ac:spMkLst>
            <pc:docMk/>
            <pc:sldMk cId="3181569996" sldId="1886"/>
            <ac:spMk id="15" creationId="{807DB6B6-7FF7-C91A-C89A-0287CA5549CB}"/>
          </ac:spMkLst>
        </pc:spChg>
        <pc:spChg chg="add mod">
          <ac:chgData name="Mr. PPT" userId="6442ff2356111531" providerId="LiveId" clId="{8158D954-CB83-4965-BC1E-C2DDA2739019}" dt="2022-12-01T09:35:47.830" v="1056" actId="1038"/>
          <ac:spMkLst>
            <pc:docMk/>
            <pc:sldMk cId="3181569996" sldId="1886"/>
            <ac:spMk id="16" creationId="{03AEB4D5-C268-B906-C46F-C9532D22CCBA}"/>
          </ac:spMkLst>
        </pc:spChg>
        <pc:spChg chg="mod">
          <ac:chgData name="Mr. PPT" userId="6442ff2356111531" providerId="LiveId" clId="{8158D954-CB83-4965-BC1E-C2DDA2739019}" dt="2022-12-01T10:39:39.427" v="1526" actId="692"/>
          <ac:spMkLst>
            <pc:docMk/>
            <pc:sldMk cId="3181569996" sldId="1886"/>
            <ac:spMk id="79" creationId="{F0C20D86-2CBA-46D4-A472-6A7D105BB678}"/>
          </ac:spMkLst>
        </pc:spChg>
        <pc:spChg chg="mod">
          <ac:chgData name="Mr. PPT" userId="6442ff2356111531" providerId="LiveId" clId="{8158D954-CB83-4965-BC1E-C2DDA2739019}" dt="2022-12-01T10:39:51.620" v="1528" actId="207"/>
          <ac:spMkLst>
            <pc:docMk/>
            <pc:sldMk cId="3181569996" sldId="1886"/>
            <ac:spMk id="81" creationId="{533ADC22-1718-4DE2-8C99-89881F4E190C}"/>
          </ac:spMkLst>
        </pc:spChg>
        <pc:spChg chg="mod">
          <ac:chgData name="Mr. PPT" userId="6442ff2356111531" providerId="LiveId" clId="{8158D954-CB83-4965-BC1E-C2DDA2739019}" dt="2022-12-01T10:39:47.529" v="1527" actId="207"/>
          <ac:spMkLst>
            <pc:docMk/>
            <pc:sldMk cId="3181569996" sldId="1886"/>
            <ac:spMk id="82" creationId="{786BA725-B725-4877-951B-287F3E892888}"/>
          </ac:spMkLst>
        </pc:spChg>
        <pc:spChg chg="mod">
          <ac:chgData name="Mr. PPT" userId="6442ff2356111531" providerId="LiveId" clId="{8158D954-CB83-4965-BC1E-C2DDA2739019}" dt="2022-12-01T10:39:51.620" v="1528" actId="207"/>
          <ac:spMkLst>
            <pc:docMk/>
            <pc:sldMk cId="3181569996" sldId="1886"/>
            <ac:spMk id="85" creationId="{61EB0985-7956-4C96-A303-663096DF913C}"/>
          </ac:spMkLst>
        </pc:spChg>
        <pc:spChg chg="mod">
          <ac:chgData name="Mr. PPT" userId="6442ff2356111531" providerId="LiveId" clId="{8158D954-CB83-4965-BC1E-C2DDA2739019}" dt="2022-12-01T10:39:47.529" v="1527" actId="207"/>
          <ac:spMkLst>
            <pc:docMk/>
            <pc:sldMk cId="3181569996" sldId="1886"/>
            <ac:spMk id="86" creationId="{8709D602-DD71-40DA-A43C-CBC13CB9551B}"/>
          </ac:spMkLst>
        </pc:spChg>
        <pc:spChg chg="mod">
          <ac:chgData name="Mr. PPT" userId="6442ff2356111531" providerId="LiveId" clId="{8158D954-CB83-4965-BC1E-C2DDA2739019}" dt="2022-12-01T10:39:39.427" v="1526" actId="692"/>
          <ac:spMkLst>
            <pc:docMk/>
            <pc:sldMk cId="3181569996" sldId="1886"/>
            <ac:spMk id="87" creationId="{009BED46-A43E-44AB-AD56-BE5F9FD6A4CA}"/>
          </ac:spMkLst>
        </pc:spChg>
        <pc:spChg chg="mod">
          <ac:chgData name="Mr. PPT" userId="6442ff2356111531" providerId="LiveId" clId="{8158D954-CB83-4965-BC1E-C2DDA2739019}" dt="2022-12-01T10:39:51.620" v="1528" actId="207"/>
          <ac:spMkLst>
            <pc:docMk/>
            <pc:sldMk cId="3181569996" sldId="1886"/>
            <ac:spMk id="91" creationId="{8AFFA797-8788-4716-BAFC-8A0948E4478F}"/>
          </ac:spMkLst>
        </pc:spChg>
        <pc:spChg chg="mod">
          <ac:chgData name="Mr. PPT" userId="6442ff2356111531" providerId="LiveId" clId="{8158D954-CB83-4965-BC1E-C2DDA2739019}" dt="2022-12-01T10:39:47.529" v="1527" actId="207"/>
          <ac:spMkLst>
            <pc:docMk/>
            <pc:sldMk cId="3181569996" sldId="1886"/>
            <ac:spMk id="92" creationId="{176A6E75-90D0-45CA-909A-5B30148DA7AA}"/>
          </ac:spMkLst>
        </pc:spChg>
        <pc:spChg chg="mod">
          <ac:chgData name="Mr. PPT" userId="6442ff2356111531" providerId="LiveId" clId="{8158D954-CB83-4965-BC1E-C2DDA2739019}" dt="2022-12-01T10:39:39.427" v="1526" actId="692"/>
          <ac:spMkLst>
            <pc:docMk/>
            <pc:sldMk cId="3181569996" sldId="1886"/>
            <ac:spMk id="93" creationId="{4365515C-C5E1-4AED-914E-EB16A80BF658}"/>
          </ac:spMkLst>
        </pc:spChg>
        <pc:spChg chg="del">
          <ac:chgData name="Mr. PPT" userId="6442ff2356111531" providerId="LiveId" clId="{8158D954-CB83-4965-BC1E-C2DDA2739019}" dt="2022-12-01T08:03:37.790" v="425" actId="478"/>
          <ac:spMkLst>
            <pc:docMk/>
            <pc:sldMk cId="3181569996" sldId="1886"/>
            <ac:spMk id="97" creationId="{5139AEE3-1322-4D9E-9C22-BBC83E9E4A51}"/>
          </ac:spMkLst>
        </pc:spChg>
        <pc:cxnChg chg="del">
          <ac:chgData name="Mr. PPT" userId="6442ff2356111531" providerId="LiveId" clId="{8158D954-CB83-4965-BC1E-C2DDA2739019}" dt="2022-12-01T08:03:36.131" v="424" actId="478"/>
          <ac:cxnSpMkLst>
            <pc:docMk/>
            <pc:sldMk cId="3181569996" sldId="1886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3:37.790" v="425" actId="478"/>
          <ac:cxnSpMkLst>
            <pc:docMk/>
            <pc:sldMk cId="3181569996" sldId="1886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3:38.838" v="426"/>
          <ac:cxnSpMkLst>
            <pc:docMk/>
            <pc:sldMk cId="3181569996" sldId="1886"/>
            <ac:cxnSpMk id="10" creationId="{BB41CEA6-2970-4A5C-C2D6-1767CEB30188}"/>
          </ac:cxnSpMkLst>
        </pc:cxnChg>
      </pc:sldChg>
      <pc:sldChg chg="addSp delSp modSp mod setBg">
        <pc:chgData name="Mr. PPT" userId="6442ff2356111531" providerId="LiveId" clId="{8158D954-CB83-4965-BC1E-C2DDA2739019}" dt="2022-12-01T10:40:19.066" v="1529" actId="692"/>
        <pc:sldMkLst>
          <pc:docMk/>
          <pc:sldMk cId="17910399" sldId="1887"/>
        </pc:sldMkLst>
        <pc:spChg chg="del">
          <ac:chgData name="Mr. PPT" userId="6442ff2356111531" providerId="LiveId" clId="{8158D954-CB83-4965-BC1E-C2DDA2739019}" dt="2022-12-01T09:24:17.950" v="757" actId="478"/>
          <ac:spMkLst>
            <pc:docMk/>
            <pc:sldMk cId="17910399" sldId="1887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17.950" v="757" actId="478"/>
          <ac:spMkLst>
            <pc:docMk/>
            <pc:sldMk cId="17910399" sldId="188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3:41.593" v="427" actId="478"/>
          <ac:spMkLst>
            <pc:docMk/>
            <pc:sldMk cId="17910399" sldId="1887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3:42.799" v="428" actId="478"/>
          <ac:spMkLst>
            <pc:docMk/>
            <pc:sldMk cId="17910399" sldId="1887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17.950" v="757" actId="478"/>
          <ac:spMkLst>
            <pc:docMk/>
            <pc:sldMk cId="17910399" sldId="1887"/>
            <ac:spMk id="8" creationId="{61DBB73F-EB09-F4E9-023B-3A835DFB505A}"/>
          </ac:spMkLst>
        </pc:spChg>
        <pc:spChg chg="add del mod">
          <ac:chgData name="Mr. PPT" userId="6442ff2356111531" providerId="LiveId" clId="{8158D954-CB83-4965-BC1E-C2DDA2739019}" dt="2022-12-01T09:24:17.950" v="757" actId="478"/>
          <ac:spMkLst>
            <pc:docMk/>
            <pc:sldMk cId="17910399" sldId="1887"/>
            <ac:spMk id="9" creationId="{C6208518-23A8-6F61-69BB-BF527CB9E96F}"/>
          </ac:spMkLst>
        </pc:spChg>
        <pc:spChg chg="add mod">
          <ac:chgData name="Mr. PPT" userId="6442ff2356111531" providerId="LiveId" clId="{8158D954-CB83-4965-BC1E-C2DDA2739019}" dt="2022-12-01T08:03:43.596" v="429"/>
          <ac:spMkLst>
            <pc:docMk/>
            <pc:sldMk cId="17910399" sldId="1887"/>
            <ac:spMk id="11" creationId="{BA5C9BFF-06CE-C493-6A52-C123590FD3A1}"/>
          </ac:spMkLst>
        </pc:spChg>
        <pc:spChg chg="add del mod">
          <ac:chgData name="Mr. PPT" userId="6442ff2356111531" providerId="LiveId" clId="{8158D954-CB83-4965-BC1E-C2DDA2739019}" dt="2022-12-01T09:24:17.586" v="756"/>
          <ac:spMkLst>
            <pc:docMk/>
            <pc:sldMk cId="17910399" sldId="1887"/>
            <ac:spMk id="12" creationId="{4C0545C8-411D-637F-3494-04F571352FB7}"/>
          </ac:spMkLst>
        </pc:spChg>
        <pc:spChg chg="add del mod">
          <ac:chgData name="Mr. PPT" userId="6442ff2356111531" providerId="LiveId" clId="{8158D954-CB83-4965-BC1E-C2DDA2739019}" dt="2022-12-01T09:24:17.586" v="756"/>
          <ac:spMkLst>
            <pc:docMk/>
            <pc:sldMk cId="17910399" sldId="1887"/>
            <ac:spMk id="13" creationId="{240BC789-2516-6226-3545-1EF6E6DC3D73}"/>
          </ac:spMkLst>
        </pc:spChg>
        <pc:spChg chg="add del mod">
          <ac:chgData name="Mr. PPT" userId="6442ff2356111531" providerId="LiveId" clId="{8158D954-CB83-4965-BC1E-C2DDA2739019}" dt="2022-12-01T09:24:17.586" v="756"/>
          <ac:spMkLst>
            <pc:docMk/>
            <pc:sldMk cId="17910399" sldId="1887"/>
            <ac:spMk id="14" creationId="{AE8CCD6D-4F72-CE35-7598-8E033E65F7E1}"/>
          </ac:spMkLst>
        </pc:spChg>
        <pc:spChg chg="add del mod">
          <ac:chgData name="Mr. PPT" userId="6442ff2356111531" providerId="LiveId" clId="{8158D954-CB83-4965-BC1E-C2DDA2739019}" dt="2022-12-01T09:24:17.586" v="756"/>
          <ac:spMkLst>
            <pc:docMk/>
            <pc:sldMk cId="17910399" sldId="1887"/>
            <ac:spMk id="15" creationId="{6542F408-5BA1-7F3A-D34E-5A35C20D8173}"/>
          </ac:spMkLst>
        </pc:spChg>
        <pc:spChg chg="add mod">
          <ac:chgData name="Mr. PPT" userId="6442ff2356111531" providerId="LiveId" clId="{8158D954-CB83-4965-BC1E-C2DDA2739019}" dt="2022-12-01T09:24:20.710" v="760" actId="20577"/>
          <ac:spMkLst>
            <pc:docMk/>
            <pc:sldMk cId="17910399" sldId="1887"/>
            <ac:spMk id="16" creationId="{BB027471-61C5-054A-CE3A-57B898E7C096}"/>
          </ac:spMkLst>
        </pc:spChg>
        <pc:spChg chg="add mod">
          <ac:chgData name="Mr. PPT" userId="6442ff2356111531" providerId="LiveId" clId="{8158D954-CB83-4965-BC1E-C2DDA2739019}" dt="2022-12-01T09:24:18.251" v="758"/>
          <ac:spMkLst>
            <pc:docMk/>
            <pc:sldMk cId="17910399" sldId="1887"/>
            <ac:spMk id="17" creationId="{9F1BA62D-9C15-22E1-E109-F2B723573F4D}"/>
          </ac:spMkLst>
        </pc:spChg>
        <pc:spChg chg="add mod">
          <ac:chgData name="Mr. PPT" userId="6442ff2356111531" providerId="LiveId" clId="{8158D954-CB83-4965-BC1E-C2DDA2739019}" dt="2022-12-01T09:24:18.251" v="758"/>
          <ac:spMkLst>
            <pc:docMk/>
            <pc:sldMk cId="17910399" sldId="1887"/>
            <ac:spMk id="18" creationId="{C96B931F-2C9E-0F87-9910-ECA04918F85C}"/>
          </ac:spMkLst>
        </pc:spChg>
        <pc:spChg chg="add mod">
          <ac:chgData name="Mr. PPT" userId="6442ff2356111531" providerId="LiveId" clId="{8158D954-CB83-4965-BC1E-C2DDA2739019}" dt="2022-12-01T09:24:18.251" v="758"/>
          <ac:spMkLst>
            <pc:docMk/>
            <pc:sldMk cId="17910399" sldId="1887"/>
            <ac:spMk id="19" creationId="{244D5F1F-06F6-C9C8-5252-8D76534B5119}"/>
          </ac:spMkLst>
        </pc:spChg>
        <pc:picChg chg="mod">
          <ac:chgData name="Mr. PPT" userId="6442ff2356111531" providerId="LiveId" clId="{8158D954-CB83-4965-BC1E-C2DDA2739019}" dt="2022-12-01T10:40:19.066" v="1529" actId="692"/>
          <ac:picMkLst>
            <pc:docMk/>
            <pc:sldMk cId="17910399" sldId="1887"/>
            <ac:picMk id="55" creationId="{ED84E595-E9D0-4F47-906D-A78EBA64828C}"/>
          </ac:picMkLst>
        </pc:picChg>
        <pc:picChg chg="mod">
          <ac:chgData name="Mr. PPT" userId="6442ff2356111531" providerId="LiveId" clId="{8158D954-CB83-4965-BC1E-C2DDA2739019}" dt="2022-12-01T10:40:19.066" v="1529" actId="692"/>
          <ac:picMkLst>
            <pc:docMk/>
            <pc:sldMk cId="17910399" sldId="1887"/>
            <ac:picMk id="56" creationId="{9F47C827-9683-4EB4-8460-299804A658EE}"/>
          </ac:picMkLst>
        </pc:picChg>
        <pc:picChg chg="mod">
          <ac:chgData name="Mr. PPT" userId="6442ff2356111531" providerId="LiveId" clId="{8158D954-CB83-4965-BC1E-C2DDA2739019}" dt="2022-12-01T10:40:19.066" v="1529" actId="692"/>
          <ac:picMkLst>
            <pc:docMk/>
            <pc:sldMk cId="17910399" sldId="1887"/>
            <ac:picMk id="57" creationId="{7C8FBA31-8E53-4205-8E7B-602C3BB5ADB8}"/>
          </ac:picMkLst>
        </pc:picChg>
        <pc:picChg chg="mod">
          <ac:chgData name="Mr. PPT" userId="6442ff2356111531" providerId="LiveId" clId="{8158D954-CB83-4965-BC1E-C2DDA2739019}" dt="2022-12-01T10:40:19.066" v="1529" actId="692"/>
          <ac:picMkLst>
            <pc:docMk/>
            <pc:sldMk cId="17910399" sldId="1887"/>
            <ac:picMk id="58" creationId="{36D6B790-F94D-4E02-A5F8-9D216755989C}"/>
          </ac:picMkLst>
        </pc:picChg>
        <pc:cxnChg chg="del">
          <ac:chgData name="Mr. PPT" userId="6442ff2356111531" providerId="LiveId" clId="{8158D954-CB83-4965-BC1E-C2DDA2739019}" dt="2022-12-01T08:03:41.593" v="427" actId="478"/>
          <ac:cxnSpMkLst>
            <pc:docMk/>
            <pc:sldMk cId="17910399" sldId="1887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3:42.799" v="428" actId="478"/>
          <ac:cxnSpMkLst>
            <pc:docMk/>
            <pc:sldMk cId="17910399" sldId="1887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3:43.596" v="429"/>
          <ac:cxnSpMkLst>
            <pc:docMk/>
            <pc:sldMk cId="17910399" sldId="1887"/>
            <ac:cxnSpMk id="10" creationId="{1347E2FA-5CD7-1878-BF6A-DAC4620F9706}"/>
          </ac:cxnSpMkLst>
        </pc:cxnChg>
      </pc:sldChg>
      <pc:sldChg chg="addSp delSp modSp mod setBg">
        <pc:chgData name="Mr. PPT" userId="6442ff2356111531" providerId="LiveId" clId="{8158D954-CB83-4965-BC1E-C2DDA2739019}" dt="2022-12-01T12:04:21.364" v="2109" actId="207"/>
        <pc:sldMkLst>
          <pc:docMk/>
          <pc:sldMk cId="1274995386" sldId="1888"/>
        </pc:sldMkLst>
        <pc:spChg chg="del">
          <ac:chgData name="Mr. PPT" userId="6442ff2356111531" providerId="LiveId" clId="{8158D954-CB83-4965-BC1E-C2DDA2739019}" dt="2022-12-01T09:24:25.525" v="761" actId="478"/>
          <ac:spMkLst>
            <pc:docMk/>
            <pc:sldMk cId="1274995386" sldId="1888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25.525" v="761" actId="478"/>
          <ac:spMkLst>
            <pc:docMk/>
            <pc:sldMk cId="1274995386" sldId="188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3:46.129" v="430" actId="478"/>
          <ac:spMkLst>
            <pc:docMk/>
            <pc:sldMk cId="1274995386" sldId="1888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3:47.626" v="431" actId="478"/>
          <ac:spMkLst>
            <pc:docMk/>
            <pc:sldMk cId="1274995386" sldId="1888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25.525" v="761" actId="478"/>
          <ac:spMkLst>
            <pc:docMk/>
            <pc:sldMk cId="1274995386" sldId="1888"/>
            <ac:spMk id="8" creationId="{46C87DDE-A040-65DB-14D3-171AE22B215B}"/>
          </ac:spMkLst>
        </pc:spChg>
        <pc:spChg chg="add del mod">
          <ac:chgData name="Mr. PPT" userId="6442ff2356111531" providerId="LiveId" clId="{8158D954-CB83-4965-BC1E-C2DDA2739019}" dt="2022-12-01T09:24:25.525" v="761" actId="478"/>
          <ac:spMkLst>
            <pc:docMk/>
            <pc:sldMk cId="1274995386" sldId="1888"/>
            <ac:spMk id="9" creationId="{C5D7DB81-BFBE-2C84-F43C-520A384C94C6}"/>
          </ac:spMkLst>
        </pc:spChg>
        <pc:spChg chg="add mod">
          <ac:chgData name="Mr. PPT" userId="6442ff2356111531" providerId="LiveId" clId="{8158D954-CB83-4965-BC1E-C2DDA2739019}" dt="2022-12-01T08:03:48.555" v="432"/>
          <ac:spMkLst>
            <pc:docMk/>
            <pc:sldMk cId="1274995386" sldId="1888"/>
            <ac:spMk id="11" creationId="{F1289174-E858-E696-B971-C4B1DE7311A5}"/>
          </ac:spMkLst>
        </pc:spChg>
        <pc:spChg chg="add mod">
          <ac:chgData name="Mr. PPT" userId="6442ff2356111531" providerId="LiveId" clId="{8158D954-CB83-4965-BC1E-C2DDA2739019}" dt="2022-12-01T09:24:25.806" v="762"/>
          <ac:spMkLst>
            <pc:docMk/>
            <pc:sldMk cId="1274995386" sldId="1888"/>
            <ac:spMk id="12" creationId="{C970D702-19D0-A304-724E-A68C2F5EB4AD}"/>
          </ac:spMkLst>
        </pc:spChg>
        <pc:spChg chg="add mod">
          <ac:chgData name="Mr. PPT" userId="6442ff2356111531" providerId="LiveId" clId="{8158D954-CB83-4965-BC1E-C2DDA2739019}" dt="2022-12-01T09:24:25.806" v="762"/>
          <ac:spMkLst>
            <pc:docMk/>
            <pc:sldMk cId="1274995386" sldId="1888"/>
            <ac:spMk id="13" creationId="{25137058-8284-4D20-3CD7-F9E1F6149322}"/>
          </ac:spMkLst>
        </pc:spChg>
        <pc:spChg chg="add mod">
          <ac:chgData name="Mr. PPT" userId="6442ff2356111531" providerId="LiveId" clId="{8158D954-CB83-4965-BC1E-C2DDA2739019}" dt="2022-12-01T09:24:25.806" v="762"/>
          <ac:spMkLst>
            <pc:docMk/>
            <pc:sldMk cId="1274995386" sldId="1888"/>
            <ac:spMk id="14" creationId="{DF758250-57FC-6C54-1282-8A2CC607EE54}"/>
          </ac:spMkLst>
        </pc:spChg>
        <pc:spChg chg="add mod">
          <ac:chgData name="Mr. PPT" userId="6442ff2356111531" providerId="LiveId" clId="{8158D954-CB83-4965-BC1E-C2DDA2739019}" dt="2022-12-01T09:24:25.806" v="762"/>
          <ac:spMkLst>
            <pc:docMk/>
            <pc:sldMk cId="1274995386" sldId="1888"/>
            <ac:spMk id="15" creationId="{F2B6F4E1-9393-4D48-6EF8-35EC2122562B}"/>
          </ac:spMkLst>
        </pc:spChg>
        <pc:spChg chg="add mod">
          <ac:chgData name="Mr. PPT" userId="6442ff2356111531" providerId="LiveId" clId="{8158D954-CB83-4965-BC1E-C2DDA2739019}" dt="2022-12-01T09:35:53.015" v="1057"/>
          <ac:spMkLst>
            <pc:docMk/>
            <pc:sldMk cId="1274995386" sldId="1888"/>
            <ac:spMk id="16" creationId="{6F2FCBFE-44A8-E610-7C95-ACC24EA34208}"/>
          </ac:spMkLst>
        </pc:spChg>
        <pc:spChg chg="mod">
          <ac:chgData name="Mr. PPT" userId="6442ff2356111531" providerId="LiveId" clId="{8158D954-CB83-4965-BC1E-C2DDA2739019}" dt="2022-12-01T10:44:26.830" v="1578" actId="207"/>
          <ac:spMkLst>
            <pc:docMk/>
            <pc:sldMk cId="1274995386" sldId="1888"/>
            <ac:spMk id="68" creationId="{A939A190-F7FA-44A8-BDCF-F2CFC41E1B40}"/>
          </ac:spMkLst>
        </pc:spChg>
        <pc:spChg chg="del">
          <ac:chgData name="Mr. PPT" userId="6442ff2356111531" providerId="LiveId" clId="{8158D954-CB83-4965-BC1E-C2DDA2739019}" dt="2022-12-01T08:03:47.626" v="431" actId="478"/>
          <ac:spMkLst>
            <pc:docMk/>
            <pc:sldMk cId="1274995386" sldId="1888"/>
            <ac:spMk id="69" creationId="{258E6F57-C1A3-4877-8626-A060D461E4E0}"/>
          </ac:spMkLst>
        </pc:spChg>
        <pc:spChg chg="mod topLvl">
          <ac:chgData name="Mr. PPT" userId="6442ff2356111531" providerId="LiveId" clId="{8158D954-CB83-4965-BC1E-C2DDA2739019}" dt="2022-12-01T12:03:59.386" v="2107" actId="207"/>
          <ac:spMkLst>
            <pc:docMk/>
            <pc:sldMk cId="1274995386" sldId="1888"/>
            <ac:spMk id="70" creationId="{57C0B7AD-B84C-4F6F-A133-EB06C2E4BEF2}"/>
          </ac:spMkLst>
        </pc:spChg>
        <pc:spChg chg="mod">
          <ac:chgData name="Mr. PPT" userId="6442ff2356111531" providerId="LiveId" clId="{8158D954-CB83-4965-BC1E-C2DDA2739019}" dt="2022-12-01T12:04:21.364" v="2109" actId="207"/>
          <ac:spMkLst>
            <pc:docMk/>
            <pc:sldMk cId="1274995386" sldId="1888"/>
            <ac:spMk id="76" creationId="{97D24F11-1108-4CB2-8D94-9398550814C9}"/>
          </ac:spMkLst>
        </pc:spChg>
        <pc:spChg chg="mod topLvl">
          <ac:chgData name="Mr. PPT" userId="6442ff2356111531" providerId="LiveId" clId="{8158D954-CB83-4965-BC1E-C2DDA2739019}" dt="2022-12-01T12:03:59.386" v="2107" actId="207"/>
          <ac:spMkLst>
            <pc:docMk/>
            <pc:sldMk cId="1274995386" sldId="1888"/>
            <ac:spMk id="78" creationId="{5D1CE57D-82CE-4724-AFA6-BE47332FD661}"/>
          </ac:spMkLst>
        </pc:spChg>
        <pc:spChg chg="mod">
          <ac:chgData name="Mr. PPT" userId="6442ff2356111531" providerId="LiveId" clId="{8158D954-CB83-4965-BC1E-C2DDA2739019}" dt="2022-12-01T12:04:21.364" v="2109" actId="207"/>
          <ac:spMkLst>
            <pc:docMk/>
            <pc:sldMk cId="1274995386" sldId="1888"/>
            <ac:spMk id="80" creationId="{B7D0C1AB-4A2F-4A8E-B1C9-5647FEF915C0}"/>
          </ac:spMkLst>
        </pc:spChg>
        <pc:spChg chg="mod topLvl">
          <ac:chgData name="Mr. PPT" userId="6442ff2356111531" providerId="LiveId" clId="{8158D954-CB83-4965-BC1E-C2DDA2739019}" dt="2022-12-01T12:03:59.386" v="2107" actId="207"/>
          <ac:spMkLst>
            <pc:docMk/>
            <pc:sldMk cId="1274995386" sldId="1888"/>
            <ac:spMk id="82" creationId="{2FAF05D8-BD4B-42C3-ADEA-6D7331BBF5F4}"/>
          </ac:spMkLst>
        </pc:spChg>
        <pc:spChg chg="mod">
          <ac:chgData name="Mr. PPT" userId="6442ff2356111531" providerId="LiveId" clId="{8158D954-CB83-4965-BC1E-C2DDA2739019}" dt="2022-12-01T12:04:21.364" v="2109" actId="207"/>
          <ac:spMkLst>
            <pc:docMk/>
            <pc:sldMk cId="1274995386" sldId="1888"/>
            <ac:spMk id="84" creationId="{377914BA-DEA3-40F8-AC43-33864B13DC9A}"/>
          </ac:spMkLst>
        </pc:spChg>
        <pc:spChg chg="mod topLvl">
          <ac:chgData name="Mr. PPT" userId="6442ff2356111531" providerId="LiveId" clId="{8158D954-CB83-4965-BC1E-C2DDA2739019}" dt="2022-12-01T12:03:59.386" v="2107" actId="207"/>
          <ac:spMkLst>
            <pc:docMk/>
            <pc:sldMk cId="1274995386" sldId="1888"/>
            <ac:spMk id="86" creationId="{772662A4-5480-4425-B971-E88E4D346BAA}"/>
          </ac:spMkLst>
        </pc:spChg>
        <pc:spChg chg="mod">
          <ac:chgData name="Mr. PPT" userId="6442ff2356111531" providerId="LiveId" clId="{8158D954-CB83-4965-BC1E-C2DDA2739019}" dt="2022-12-01T12:04:21.364" v="2109" actId="207"/>
          <ac:spMkLst>
            <pc:docMk/>
            <pc:sldMk cId="1274995386" sldId="1888"/>
            <ac:spMk id="88" creationId="{431E0AC9-1BA8-4ED0-B4A8-959A724E57AD}"/>
          </ac:spMkLst>
        </pc:spChg>
        <pc:spChg chg="mod">
          <ac:chgData name="Mr. PPT" userId="6442ff2356111531" providerId="LiveId" clId="{8158D954-CB83-4965-BC1E-C2DDA2739019}" dt="2022-12-01T10:42:28.068" v="1552" actId="207"/>
          <ac:spMkLst>
            <pc:docMk/>
            <pc:sldMk cId="1274995386" sldId="1888"/>
            <ac:spMk id="91" creationId="{4974D148-3A3C-453A-8E7B-016BD688A0D2}"/>
          </ac:spMkLst>
        </pc:spChg>
        <pc:spChg chg="mod">
          <ac:chgData name="Mr. PPT" userId="6442ff2356111531" providerId="LiveId" clId="{8158D954-CB83-4965-BC1E-C2DDA2739019}" dt="2022-12-01T10:42:35.236" v="1553" actId="207"/>
          <ac:spMkLst>
            <pc:docMk/>
            <pc:sldMk cId="1274995386" sldId="1888"/>
            <ac:spMk id="92" creationId="{EB4A2653-DFAE-47CC-A681-FB5F00145452}"/>
          </ac:spMkLst>
        </pc:spChg>
        <pc:spChg chg="mod">
          <ac:chgData name="Mr. PPT" userId="6442ff2356111531" providerId="LiveId" clId="{8158D954-CB83-4965-BC1E-C2DDA2739019}" dt="2022-12-01T10:43:51.982" v="1556" actId="207"/>
          <ac:spMkLst>
            <pc:docMk/>
            <pc:sldMk cId="1274995386" sldId="1888"/>
            <ac:spMk id="97" creationId="{3F1B8D13-04D6-4149-8F59-E4ABAD514256}"/>
          </ac:spMkLst>
        </pc:spChg>
        <pc:spChg chg="mod topLvl">
          <ac:chgData name="Mr. PPT" userId="6442ff2356111531" providerId="LiveId" clId="{8158D954-CB83-4965-BC1E-C2DDA2739019}" dt="2022-12-01T12:04:11.088" v="2108" actId="207"/>
          <ac:spMkLst>
            <pc:docMk/>
            <pc:sldMk cId="1274995386" sldId="1888"/>
            <ac:spMk id="100" creationId="{135292F6-F270-494C-88ED-4822E15B27DA}"/>
          </ac:spMkLst>
        </pc:spChg>
        <pc:spChg chg="mod">
          <ac:chgData name="Mr. PPT" userId="6442ff2356111531" providerId="LiveId" clId="{8158D954-CB83-4965-BC1E-C2DDA2739019}" dt="2022-12-01T10:44:06.570" v="1558" actId="207"/>
          <ac:spMkLst>
            <pc:docMk/>
            <pc:sldMk cId="1274995386" sldId="1888"/>
            <ac:spMk id="107" creationId="{0A940D67-C76E-468A-91CA-552133F34080}"/>
          </ac:spMkLst>
        </pc:spChg>
        <pc:spChg chg="mod topLvl">
          <ac:chgData name="Mr. PPT" userId="6442ff2356111531" providerId="LiveId" clId="{8158D954-CB83-4965-BC1E-C2DDA2739019}" dt="2022-12-01T12:04:11.088" v="2108" actId="207"/>
          <ac:spMkLst>
            <pc:docMk/>
            <pc:sldMk cId="1274995386" sldId="1888"/>
            <ac:spMk id="110" creationId="{D22C51FF-6F65-4ABB-B52B-DF42D4AEDB25}"/>
          </ac:spMkLst>
        </pc:spChg>
        <pc:spChg chg="mod topLvl">
          <ac:chgData name="Mr. PPT" userId="6442ff2356111531" providerId="LiveId" clId="{8158D954-CB83-4965-BC1E-C2DDA2739019}" dt="2022-12-01T12:04:11.088" v="2108" actId="207"/>
          <ac:spMkLst>
            <pc:docMk/>
            <pc:sldMk cId="1274995386" sldId="1888"/>
            <ac:spMk id="111" creationId="{83C7B874-430D-475C-8EAC-2D1A5436228A}"/>
          </ac:spMkLst>
        </pc:spChg>
        <pc:spChg chg="mod topLvl">
          <ac:chgData name="Mr. PPT" userId="6442ff2356111531" providerId="LiveId" clId="{8158D954-CB83-4965-BC1E-C2DDA2739019}" dt="2022-12-01T12:04:11.088" v="2108" actId="207"/>
          <ac:spMkLst>
            <pc:docMk/>
            <pc:sldMk cId="1274995386" sldId="1888"/>
            <ac:spMk id="112" creationId="{CED3704D-0482-4515-B8AA-9059FA39032B}"/>
          </ac:spMkLst>
        </pc:spChg>
        <pc:grpChg chg="del">
          <ac:chgData name="Mr. PPT" userId="6442ff2356111531" providerId="LiveId" clId="{8158D954-CB83-4965-BC1E-C2DDA2739019}" dt="2022-12-01T10:40:44.617" v="1530" actId="165"/>
          <ac:grpSpMkLst>
            <pc:docMk/>
            <pc:sldMk cId="1274995386" sldId="1888"/>
            <ac:grpSpMk id="17" creationId="{C8CE741A-A294-47B1-9D65-1AEDE09AF1F0}"/>
          </ac:grpSpMkLst>
        </pc:grpChg>
        <pc:grpChg chg="del">
          <ac:chgData name="Mr. PPT" userId="6442ff2356111531" providerId="LiveId" clId="{8158D954-CB83-4965-BC1E-C2DDA2739019}" dt="2022-12-01T10:40:44.617" v="1530" actId="165"/>
          <ac:grpSpMkLst>
            <pc:docMk/>
            <pc:sldMk cId="1274995386" sldId="1888"/>
            <ac:grpSpMk id="18" creationId="{E1B05876-4CC2-447A-95B2-6527F0A19D34}"/>
          </ac:grpSpMkLst>
        </pc:grpChg>
        <pc:grpChg chg="del">
          <ac:chgData name="Mr. PPT" userId="6442ff2356111531" providerId="LiveId" clId="{8158D954-CB83-4965-BC1E-C2DDA2739019}" dt="2022-12-01T10:40:44.617" v="1530" actId="165"/>
          <ac:grpSpMkLst>
            <pc:docMk/>
            <pc:sldMk cId="1274995386" sldId="1888"/>
            <ac:grpSpMk id="19" creationId="{4319E665-8B5E-41C1-BCCE-96757986EFCB}"/>
          </ac:grpSpMkLst>
        </pc:grpChg>
        <pc:grpChg chg="del">
          <ac:chgData name="Mr. PPT" userId="6442ff2356111531" providerId="LiveId" clId="{8158D954-CB83-4965-BC1E-C2DDA2739019}" dt="2022-12-01T10:40:44.617" v="1530" actId="165"/>
          <ac:grpSpMkLst>
            <pc:docMk/>
            <pc:sldMk cId="1274995386" sldId="1888"/>
            <ac:grpSpMk id="20" creationId="{9574270A-A415-4DEB-8F89-5EAFC364FF86}"/>
          </ac:grpSpMkLst>
        </pc:grpChg>
        <pc:picChg chg="mod">
          <ac:chgData name="Mr. PPT" userId="6442ff2356111531" providerId="LiveId" clId="{8158D954-CB83-4965-BC1E-C2DDA2739019}" dt="2022-12-01T10:41:22.418" v="1538" actId="207"/>
          <ac:picMkLst>
            <pc:docMk/>
            <pc:sldMk cId="1274995386" sldId="1888"/>
            <ac:picMk id="71" creationId="{3737E058-BEE0-481D-A4A7-FC633676172A}"/>
          </ac:picMkLst>
        </pc:picChg>
        <pc:picChg chg="mod">
          <ac:chgData name="Mr. PPT" userId="6442ff2356111531" providerId="LiveId" clId="{8158D954-CB83-4965-BC1E-C2DDA2739019}" dt="2022-12-01T10:42:17.363" v="1550" actId="108"/>
          <ac:picMkLst>
            <pc:docMk/>
            <pc:sldMk cId="1274995386" sldId="1888"/>
            <ac:picMk id="79" creationId="{2E26C811-BA23-4735-AD9F-C4572EBA11DC}"/>
          </ac:picMkLst>
        </pc:picChg>
        <pc:picChg chg="mod">
          <ac:chgData name="Mr. PPT" userId="6442ff2356111531" providerId="LiveId" clId="{8158D954-CB83-4965-BC1E-C2DDA2739019}" dt="2022-12-01T10:42:17.363" v="1550" actId="108"/>
          <ac:picMkLst>
            <pc:docMk/>
            <pc:sldMk cId="1274995386" sldId="1888"/>
            <ac:picMk id="83" creationId="{3A497B16-C96F-4014-8D23-A49B70D1E9DB}"/>
          </ac:picMkLst>
        </pc:picChg>
        <pc:picChg chg="mod">
          <ac:chgData name="Mr. PPT" userId="6442ff2356111531" providerId="LiveId" clId="{8158D954-CB83-4965-BC1E-C2DDA2739019}" dt="2022-12-01T10:42:17.363" v="1550" actId="108"/>
          <ac:picMkLst>
            <pc:docMk/>
            <pc:sldMk cId="1274995386" sldId="1888"/>
            <ac:picMk id="87" creationId="{51E4ABC0-4E77-471D-954B-4E44B4B7EC53}"/>
          </ac:picMkLst>
        </pc:picChg>
        <pc:picChg chg="mod">
          <ac:chgData name="Mr. PPT" userId="6442ff2356111531" providerId="LiveId" clId="{8158D954-CB83-4965-BC1E-C2DDA2739019}" dt="2022-12-01T10:44:02.680" v="1557" actId="207"/>
          <ac:picMkLst>
            <pc:docMk/>
            <pc:sldMk cId="1274995386" sldId="1888"/>
            <ac:picMk id="106" creationId="{19DF5EDE-6DAC-473C-9E58-17E24CC654A5}"/>
          </ac:picMkLst>
        </pc:picChg>
        <pc:cxnChg chg="del">
          <ac:chgData name="Mr. PPT" userId="6442ff2356111531" providerId="LiveId" clId="{8158D954-CB83-4965-BC1E-C2DDA2739019}" dt="2022-12-01T08:03:46.129" v="430" actId="478"/>
          <ac:cxnSpMkLst>
            <pc:docMk/>
            <pc:sldMk cId="1274995386" sldId="1888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3:47.626" v="431" actId="478"/>
          <ac:cxnSpMkLst>
            <pc:docMk/>
            <pc:sldMk cId="1274995386" sldId="1888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3:48.555" v="432"/>
          <ac:cxnSpMkLst>
            <pc:docMk/>
            <pc:sldMk cId="1274995386" sldId="1888"/>
            <ac:cxnSpMk id="10" creationId="{A31FFAB5-E331-9C3D-578B-B1087DD3D03D}"/>
          </ac:cxnSpMkLst>
        </pc:cxnChg>
      </pc:sldChg>
      <pc:sldChg chg="addSp delSp modSp mod setBg">
        <pc:chgData name="Mr. PPT" userId="6442ff2356111531" providerId="LiveId" clId="{8158D954-CB83-4965-BC1E-C2DDA2739019}" dt="2022-12-01T10:44:58.310" v="1582" actId="207"/>
        <pc:sldMkLst>
          <pc:docMk/>
          <pc:sldMk cId="707133283" sldId="1889"/>
        </pc:sldMkLst>
        <pc:spChg chg="del">
          <ac:chgData name="Mr. PPT" userId="6442ff2356111531" providerId="LiveId" clId="{8158D954-CB83-4965-BC1E-C2DDA2739019}" dt="2022-12-01T09:24:32.453" v="763" actId="478"/>
          <ac:spMkLst>
            <pc:docMk/>
            <pc:sldMk cId="707133283" sldId="188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32.453" v="763" actId="478"/>
          <ac:spMkLst>
            <pc:docMk/>
            <pc:sldMk cId="707133283" sldId="188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3:51.008" v="433" actId="478"/>
          <ac:spMkLst>
            <pc:docMk/>
            <pc:sldMk cId="707133283" sldId="1889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3:53.262" v="434" actId="478"/>
          <ac:spMkLst>
            <pc:docMk/>
            <pc:sldMk cId="707133283" sldId="1889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32.453" v="763" actId="478"/>
          <ac:spMkLst>
            <pc:docMk/>
            <pc:sldMk cId="707133283" sldId="1889"/>
            <ac:spMk id="8" creationId="{B1196E77-69A2-1C34-9953-1165E1CC31A1}"/>
          </ac:spMkLst>
        </pc:spChg>
        <pc:spChg chg="add del mod">
          <ac:chgData name="Mr. PPT" userId="6442ff2356111531" providerId="LiveId" clId="{8158D954-CB83-4965-BC1E-C2DDA2739019}" dt="2022-12-01T09:24:32.453" v="763" actId="478"/>
          <ac:spMkLst>
            <pc:docMk/>
            <pc:sldMk cId="707133283" sldId="1889"/>
            <ac:spMk id="9" creationId="{4E8DDA93-C741-9C51-ACA8-B3CEA8677DB8}"/>
          </ac:spMkLst>
        </pc:spChg>
        <pc:spChg chg="add mod">
          <ac:chgData name="Mr. PPT" userId="6442ff2356111531" providerId="LiveId" clId="{8158D954-CB83-4965-BC1E-C2DDA2739019}" dt="2022-12-01T08:03:54.172" v="435"/>
          <ac:spMkLst>
            <pc:docMk/>
            <pc:sldMk cId="707133283" sldId="1889"/>
            <ac:spMk id="11" creationId="{CB089848-84E0-0AB1-1E1B-8FD3F8509E5D}"/>
          </ac:spMkLst>
        </pc:spChg>
        <pc:spChg chg="add mod">
          <ac:chgData name="Mr. PPT" userId="6442ff2356111531" providerId="LiveId" clId="{8158D954-CB83-4965-BC1E-C2DDA2739019}" dt="2022-12-01T09:24:32.699" v="764"/>
          <ac:spMkLst>
            <pc:docMk/>
            <pc:sldMk cId="707133283" sldId="1889"/>
            <ac:spMk id="12" creationId="{B068E9AC-26A9-40B9-4E80-F02182168D03}"/>
          </ac:spMkLst>
        </pc:spChg>
        <pc:spChg chg="add mod">
          <ac:chgData name="Mr. PPT" userId="6442ff2356111531" providerId="LiveId" clId="{8158D954-CB83-4965-BC1E-C2DDA2739019}" dt="2022-12-01T09:24:32.699" v="764"/>
          <ac:spMkLst>
            <pc:docMk/>
            <pc:sldMk cId="707133283" sldId="1889"/>
            <ac:spMk id="13" creationId="{DCB07107-860A-C8C5-30BF-E9B8B053FC90}"/>
          </ac:spMkLst>
        </pc:spChg>
        <pc:spChg chg="add mod">
          <ac:chgData name="Mr. PPT" userId="6442ff2356111531" providerId="LiveId" clId="{8158D954-CB83-4965-BC1E-C2DDA2739019}" dt="2022-12-01T09:24:32.699" v="764"/>
          <ac:spMkLst>
            <pc:docMk/>
            <pc:sldMk cId="707133283" sldId="1889"/>
            <ac:spMk id="14" creationId="{8754AFDA-B1B1-7456-65F6-B9289AB8BDB6}"/>
          </ac:spMkLst>
        </pc:spChg>
        <pc:spChg chg="add mod">
          <ac:chgData name="Mr. PPT" userId="6442ff2356111531" providerId="LiveId" clId="{8158D954-CB83-4965-BC1E-C2DDA2739019}" dt="2022-12-01T09:24:32.699" v="764"/>
          <ac:spMkLst>
            <pc:docMk/>
            <pc:sldMk cId="707133283" sldId="1889"/>
            <ac:spMk id="15" creationId="{0815D489-1FBF-6F81-15D5-B6FBB05304AF}"/>
          </ac:spMkLst>
        </pc:spChg>
        <pc:spChg chg="mod">
          <ac:chgData name="Mr. PPT" userId="6442ff2356111531" providerId="LiveId" clId="{8158D954-CB83-4965-BC1E-C2DDA2739019}" dt="2022-12-01T10:44:49.998" v="1580" actId="207"/>
          <ac:spMkLst>
            <pc:docMk/>
            <pc:sldMk cId="707133283" sldId="1889"/>
            <ac:spMk id="50" creationId="{3BC14635-23D2-4ECE-BCC1-033987832CBE}"/>
          </ac:spMkLst>
        </pc:spChg>
        <pc:spChg chg="mod">
          <ac:chgData name="Mr. PPT" userId="6442ff2356111531" providerId="LiveId" clId="{8158D954-CB83-4965-BC1E-C2DDA2739019}" dt="2022-12-01T10:44:49.998" v="1580" actId="207"/>
          <ac:spMkLst>
            <pc:docMk/>
            <pc:sldMk cId="707133283" sldId="1889"/>
            <ac:spMk id="51" creationId="{A7BEBFB7-6E8E-4AA3-AE83-BEC38B914565}"/>
          </ac:spMkLst>
        </pc:spChg>
        <pc:spChg chg="mod">
          <ac:chgData name="Mr. PPT" userId="6442ff2356111531" providerId="LiveId" clId="{8158D954-CB83-4965-BC1E-C2DDA2739019}" dt="2022-12-01T10:44:53.343" v="1581" actId="207"/>
          <ac:spMkLst>
            <pc:docMk/>
            <pc:sldMk cId="707133283" sldId="1889"/>
            <ac:spMk id="55" creationId="{E0E53EDE-627E-44B9-93E7-131F1B5EEC52}"/>
          </ac:spMkLst>
        </pc:spChg>
        <pc:spChg chg="mod">
          <ac:chgData name="Mr. PPT" userId="6442ff2356111531" providerId="LiveId" clId="{8158D954-CB83-4965-BC1E-C2DDA2739019}" dt="2022-12-01T10:44:58.310" v="1582" actId="207"/>
          <ac:spMkLst>
            <pc:docMk/>
            <pc:sldMk cId="707133283" sldId="1889"/>
            <ac:spMk id="56" creationId="{37FF1903-2016-4A59-A902-7932010F9B2E}"/>
          </ac:spMkLst>
        </pc:spChg>
        <pc:spChg chg="mod">
          <ac:chgData name="Mr. PPT" userId="6442ff2356111531" providerId="LiveId" clId="{8158D954-CB83-4965-BC1E-C2DDA2739019}" dt="2022-12-01T10:44:43.044" v="1579" actId="207"/>
          <ac:spMkLst>
            <pc:docMk/>
            <pc:sldMk cId="707133283" sldId="1889"/>
            <ac:spMk id="68" creationId="{A939A190-F7FA-44A8-BDCF-F2CFC41E1B40}"/>
          </ac:spMkLst>
        </pc:spChg>
        <pc:cxnChg chg="del">
          <ac:chgData name="Mr. PPT" userId="6442ff2356111531" providerId="LiveId" clId="{8158D954-CB83-4965-BC1E-C2DDA2739019}" dt="2022-12-01T08:03:51.008" v="433" actId="478"/>
          <ac:cxnSpMkLst>
            <pc:docMk/>
            <pc:sldMk cId="707133283" sldId="1889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3:53.262" v="434" actId="478"/>
          <ac:cxnSpMkLst>
            <pc:docMk/>
            <pc:sldMk cId="707133283" sldId="1889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3:54.172" v="435"/>
          <ac:cxnSpMkLst>
            <pc:docMk/>
            <pc:sldMk cId="707133283" sldId="1889"/>
            <ac:cxnSpMk id="10" creationId="{8E8D2E2C-DB4A-E294-B440-8381D54DA13C}"/>
          </ac:cxnSpMkLst>
        </pc:cxnChg>
      </pc:sldChg>
      <pc:sldChg chg="modSp mod setBg">
        <pc:chgData name="Mr. PPT" userId="6442ff2356111531" providerId="LiveId" clId="{8158D954-CB83-4965-BC1E-C2DDA2739019}" dt="2022-12-01T13:00:27.862" v="2444" actId="14100"/>
        <pc:sldMkLst>
          <pc:docMk/>
          <pc:sldMk cId="4191404134" sldId="1890"/>
        </pc:sldMkLst>
        <pc:spChg chg="mod">
          <ac:chgData name="Mr. PPT" userId="6442ff2356111531" providerId="LiveId" clId="{8158D954-CB83-4965-BC1E-C2DDA2739019}" dt="2022-12-01T13:00:27.862" v="2444" actId="14100"/>
          <ac:spMkLst>
            <pc:docMk/>
            <pc:sldMk cId="4191404134" sldId="1890"/>
            <ac:spMk id="4" creationId="{D79B6F65-7581-4C84-ACD3-D362167ACAB2}"/>
          </ac:spMkLst>
        </pc:spChg>
        <pc:spChg chg="mod">
          <ac:chgData name="Mr. PPT" userId="6442ff2356111531" providerId="LiveId" clId="{8158D954-CB83-4965-BC1E-C2DDA2739019}" dt="2022-12-01T10:46:27.119" v="1588" actId="207"/>
          <ac:spMkLst>
            <pc:docMk/>
            <pc:sldMk cId="4191404134" sldId="1890"/>
            <ac:spMk id="6" creationId="{78F4728D-C01B-4BE4-8806-440A9FC0B8FC}"/>
          </ac:spMkLst>
        </pc:spChg>
        <pc:spChg chg="mod">
          <ac:chgData name="Mr. PPT" userId="6442ff2356111531" providerId="LiveId" clId="{8158D954-CB83-4965-BC1E-C2DDA2739019}" dt="2022-12-01T10:46:22.369" v="1587" actId="207"/>
          <ac:spMkLst>
            <pc:docMk/>
            <pc:sldMk cId="4191404134" sldId="1890"/>
            <ac:spMk id="8" creationId="{104D65A3-CADF-49F3-B591-4EF50E21ED8D}"/>
          </ac:spMkLst>
        </pc:spChg>
      </pc:sldChg>
      <pc:sldChg chg="addSp delSp modSp mod setBg">
        <pc:chgData name="Mr. PPT" userId="6442ff2356111531" providerId="LiveId" clId="{8158D954-CB83-4965-BC1E-C2DDA2739019}" dt="2022-12-01T11:24:05.881" v="1904" actId="207"/>
        <pc:sldMkLst>
          <pc:docMk/>
          <pc:sldMk cId="320054261" sldId="1891"/>
        </pc:sldMkLst>
        <pc:spChg chg="del">
          <ac:chgData name="Mr. PPT" userId="6442ff2356111531" providerId="LiveId" clId="{8158D954-CB83-4965-BC1E-C2DDA2739019}" dt="2022-12-01T09:24:37.550" v="765" actId="478"/>
          <ac:spMkLst>
            <pc:docMk/>
            <pc:sldMk cId="320054261" sldId="189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37.550" v="765" actId="478"/>
          <ac:spMkLst>
            <pc:docMk/>
            <pc:sldMk cId="320054261" sldId="189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4:54.757" v="438" actId="478"/>
          <ac:spMkLst>
            <pc:docMk/>
            <pc:sldMk cId="320054261" sldId="1891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4:56.142" v="439" actId="478"/>
          <ac:spMkLst>
            <pc:docMk/>
            <pc:sldMk cId="320054261" sldId="189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37.550" v="765" actId="478"/>
          <ac:spMkLst>
            <pc:docMk/>
            <pc:sldMk cId="320054261" sldId="1891"/>
            <ac:spMk id="8" creationId="{63DA5B46-4144-5D77-47A5-8B1C63DF65D9}"/>
          </ac:spMkLst>
        </pc:spChg>
        <pc:spChg chg="add del mod">
          <ac:chgData name="Mr. PPT" userId="6442ff2356111531" providerId="LiveId" clId="{8158D954-CB83-4965-BC1E-C2DDA2739019}" dt="2022-12-01T09:24:37.550" v="765" actId="478"/>
          <ac:spMkLst>
            <pc:docMk/>
            <pc:sldMk cId="320054261" sldId="1891"/>
            <ac:spMk id="9" creationId="{6FD9295A-F0EA-8EED-E995-C89E7F377818}"/>
          </ac:spMkLst>
        </pc:spChg>
        <pc:spChg chg="add mod">
          <ac:chgData name="Mr. PPT" userId="6442ff2356111531" providerId="LiveId" clId="{8158D954-CB83-4965-BC1E-C2DDA2739019}" dt="2022-12-01T08:04:57.309" v="440"/>
          <ac:spMkLst>
            <pc:docMk/>
            <pc:sldMk cId="320054261" sldId="1891"/>
            <ac:spMk id="11" creationId="{4A2A4355-3C19-43A7-70B7-69FD5F78F89D}"/>
          </ac:spMkLst>
        </pc:spChg>
        <pc:spChg chg="add mod">
          <ac:chgData name="Mr. PPT" userId="6442ff2356111531" providerId="LiveId" clId="{8158D954-CB83-4965-BC1E-C2DDA2739019}" dt="2022-12-01T09:24:37.804" v="766"/>
          <ac:spMkLst>
            <pc:docMk/>
            <pc:sldMk cId="320054261" sldId="1891"/>
            <ac:spMk id="12" creationId="{68785FBA-714D-A398-03BA-73C38800825C}"/>
          </ac:spMkLst>
        </pc:spChg>
        <pc:spChg chg="add mod">
          <ac:chgData name="Mr. PPT" userId="6442ff2356111531" providerId="LiveId" clId="{8158D954-CB83-4965-BC1E-C2DDA2739019}" dt="2022-12-01T09:24:37.804" v="766"/>
          <ac:spMkLst>
            <pc:docMk/>
            <pc:sldMk cId="320054261" sldId="1891"/>
            <ac:spMk id="13" creationId="{533EE091-D939-71E7-2229-72D31538FB8E}"/>
          </ac:spMkLst>
        </pc:spChg>
        <pc:spChg chg="add mod">
          <ac:chgData name="Mr. PPT" userId="6442ff2356111531" providerId="LiveId" clId="{8158D954-CB83-4965-BC1E-C2DDA2739019}" dt="2022-12-01T09:24:37.804" v="766"/>
          <ac:spMkLst>
            <pc:docMk/>
            <pc:sldMk cId="320054261" sldId="1891"/>
            <ac:spMk id="14" creationId="{FCBDAD7D-D5B8-4BA3-20CC-82A17E365AA3}"/>
          </ac:spMkLst>
        </pc:spChg>
        <pc:spChg chg="add mod">
          <ac:chgData name="Mr. PPT" userId="6442ff2356111531" providerId="LiveId" clId="{8158D954-CB83-4965-BC1E-C2DDA2739019}" dt="2022-12-01T09:24:37.804" v="766"/>
          <ac:spMkLst>
            <pc:docMk/>
            <pc:sldMk cId="320054261" sldId="1891"/>
            <ac:spMk id="15" creationId="{3522E90C-ECA4-D1A6-7DAC-FAEC6F10C375}"/>
          </ac:spMkLst>
        </pc:spChg>
        <pc:spChg chg="add mod">
          <ac:chgData name="Mr. PPT" userId="6442ff2356111531" providerId="LiveId" clId="{8158D954-CB83-4965-BC1E-C2DDA2739019}" dt="2022-12-01T09:35:58.941" v="1058"/>
          <ac:spMkLst>
            <pc:docMk/>
            <pc:sldMk cId="320054261" sldId="1891"/>
            <ac:spMk id="16" creationId="{7D7523C5-BD0A-1B9A-ABCA-9223688C9B8F}"/>
          </ac:spMkLst>
        </pc:spChg>
        <pc:spChg chg="mod">
          <ac:chgData name="Mr. PPT" userId="6442ff2356111531" providerId="LiveId" clId="{8158D954-CB83-4965-BC1E-C2DDA2739019}" dt="2022-12-01T11:24:05.881" v="1904" actId="207"/>
          <ac:spMkLst>
            <pc:docMk/>
            <pc:sldMk cId="320054261" sldId="1891"/>
            <ac:spMk id="33" creationId="{A67C0728-8BAA-40C5-924A-0F6438009506}"/>
          </ac:spMkLst>
        </pc:spChg>
        <pc:spChg chg="mod">
          <ac:chgData name="Mr. PPT" userId="6442ff2356111531" providerId="LiveId" clId="{8158D954-CB83-4965-BC1E-C2DDA2739019}" dt="2022-12-01T10:46:59.861" v="1622" actId="207"/>
          <ac:spMkLst>
            <pc:docMk/>
            <pc:sldMk cId="320054261" sldId="1891"/>
            <ac:spMk id="43" creationId="{7B5CF1B9-DD8E-4B28-8F4A-2EEE05723996}"/>
          </ac:spMkLst>
        </pc:spChg>
        <pc:spChg chg="mod">
          <ac:chgData name="Mr. PPT" userId="6442ff2356111531" providerId="LiveId" clId="{8158D954-CB83-4965-BC1E-C2DDA2739019}" dt="2022-12-01T10:46:59.861" v="1622" actId="207"/>
          <ac:spMkLst>
            <pc:docMk/>
            <pc:sldMk cId="320054261" sldId="1891"/>
            <ac:spMk id="48" creationId="{2CF22567-37F9-418D-BFEC-6061DD6D10D5}"/>
          </ac:spMkLst>
        </pc:spChg>
        <pc:spChg chg="del">
          <ac:chgData name="Mr. PPT" userId="6442ff2356111531" providerId="LiveId" clId="{8158D954-CB83-4965-BC1E-C2DDA2739019}" dt="2022-12-01T08:04:56.142" v="439" actId="478"/>
          <ac:spMkLst>
            <pc:docMk/>
            <pc:sldMk cId="320054261" sldId="1891"/>
            <ac:spMk id="97" creationId="{5139AEE3-1322-4D9E-9C22-BBC83E9E4A51}"/>
          </ac:spMkLst>
        </pc:spChg>
        <pc:cxnChg chg="del">
          <ac:chgData name="Mr. PPT" userId="6442ff2356111531" providerId="LiveId" clId="{8158D954-CB83-4965-BC1E-C2DDA2739019}" dt="2022-12-01T08:04:54.757" v="438" actId="478"/>
          <ac:cxnSpMkLst>
            <pc:docMk/>
            <pc:sldMk cId="320054261" sldId="1891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4:56.142" v="439" actId="478"/>
          <ac:cxnSpMkLst>
            <pc:docMk/>
            <pc:sldMk cId="320054261" sldId="1891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4:57.309" v="440"/>
          <ac:cxnSpMkLst>
            <pc:docMk/>
            <pc:sldMk cId="320054261" sldId="1891"/>
            <ac:cxnSpMk id="10" creationId="{068E6DAE-47DE-C993-A5BE-C8F2F4263B67}"/>
          </ac:cxnSpMkLst>
        </pc:cxnChg>
        <pc:cxnChg chg="del">
          <ac:chgData name="Mr. PPT" userId="6442ff2356111531" providerId="LiveId" clId="{8158D954-CB83-4965-BC1E-C2DDA2739019}" dt="2022-12-01T08:04:56.142" v="439" actId="478"/>
          <ac:cxnSpMkLst>
            <pc:docMk/>
            <pc:sldMk cId="320054261" sldId="1891"/>
            <ac:cxnSpMk id="51" creationId="{1295423D-90FC-4A03-B7FC-E59DFEC78948}"/>
          </ac:cxnSpMkLst>
        </pc:cxnChg>
      </pc:sldChg>
      <pc:sldChg chg="addSp delSp modSp mod setBg">
        <pc:chgData name="Mr. PPT" userId="6442ff2356111531" providerId="LiveId" clId="{8158D954-CB83-4965-BC1E-C2DDA2739019}" dt="2022-12-01T10:47:36.049" v="1629" actId="207"/>
        <pc:sldMkLst>
          <pc:docMk/>
          <pc:sldMk cId="3027097619" sldId="1892"/>
        </pc:sldMkLst>
        <pc:spChg chg="del">
          <ac:chgData name="Mr. PPT" userId="6442ff2356111531" providerId="LiveId" clId="{8158D954-CB83-4965-BC1E-C2DDA2739019}" dt="2022-12-01T09:24:41.126" v="767" actId="478"/>
          <ac:spMkLst>
            <pc:docMk/>
            <pc:sldMk cId="3027097619" sldId="189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41.126" v="767" actId="478"/>
          <ac:spMkLst>
            <pc:docMk/>
            <pc:sldMk cId="3027097619" sldId="189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01.527" v="441" actId="478"/>
          <ac:spMkLst>
            <pc:docMk/>
            <pc:sldMk cId="3027097619" sldId="1892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03.042" v="442" actId="478"/>
          <ac:spMkLst>
            <pc:docMk/>
            <pc:sldMk cId="3027097619" sldId="1892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41.126" v="767" actId="478"/>
          <ac:spMkLst>
            <pc:docMk/>
            <pc:sldMk cId="3027097619" sldId="1892"/>
            <ac:spMk id="8" creationId="{E296094D-AFA5-56D2-9017-8CF67BED18CF}"/>
          </ac:spMkLst>
        </pc:spChg>
        <pc:spChg chg="add del mod">
          <ac:chgData name="Mr. PPT" userId="6442ff2356111531" providerId="LiveId" clId="{8158D954-CB83-4965-BC1E-C2DDA2739019}" dt="2022-12-01T09:24:41.126" v="767" actId="478"/>
          <ac:spMkLst>
            <pc:docMk/>
            <pc:sldMk cId="3027097619" sldId="1892"/>
            <ac:spMk id="9" creationId="{86425EDF-6462-0A95-43A8-BF4A605FB3EB}"/>
          </ac:spMkLst>
        </pc:spChg>
        <pc:spChg chg="mod">
          <ac:chgData name="Mr. PPT" userId="6442ff2356111531" providerId="LiveId" clId="{8158D954-CB83-4965-BC1E-C2DDA2739019}" dt="2022-12-01T10:47:27.056" v="1625" actId="207"/>
          <ac:spMkLst>
            <pc:docMk/>
            <pc:sldMk cId="3027097619" sldId="1892"/>
            <ac:spMk id="11" creationId="{D07175C6-455B-45A5-9367-F232D6F1633F}"/>
          </ac:spMkLst>
        </pc:spChg>
        <pc:spChg chg="add mod">
          <ac:chgData name="Mr. PPT" userId="6442ff2356111531" providerId="LiveId" clId="{8158D954-CB83-4965-BC1E-C2DDA2739019}" dt="2022-12-01T08:05:04.012" v="443"/>
          <ac:spMkLst>
            <pc:docMk/>
            <pc:sldMk cId="3027097619" sldId="1892"/>
            <ac:spMk id="12" creationId="{112DF3EC-987A-F7E4-97BF-D93AC0D7F7CF}"/>
          </ac:spMkLst>
        </pc:spChg>
        <pc:spChg chg="add mod">
          <ac:chgData name="Mr. PPT" userId="6442ff2356111531" providerId="LiveId" clId="{8158D954-CB83-4965-BC1E-C2DDA2739019}" dt="2022-12-01T09:24:41.412" v="768"/>
          <ac:spMkLst>
            <pc:docMk/>
            <pc:sldMk cId="3027097619" sldId="1892"/>
            <ac:spMk id="13" creationId="{077F0B2E-B432-D256-8BA9-186432810931}"/>
          </ac:spMkLst>
        </pc:spChg>
        <pc:spChg chg="add mod">
          <ac:chgData name="Mr. PPT" userId="6442ff2356111531" providerId="LiveId" clId="{8158D954-CB83-4965-BC1E-C2DDA2739019}" dt="2022-12-01T09:24:41.412" v="768"/>
          <ac:spMkLst>
            <pc:docMk/>
            <pc:sldMk cId="3027097619" sldId="1892"/>
            <ac:spMk id="15" creationId="{39401980-95A7-8182-4E45-8A7EEA7A14B8}"/>
          </ac:spMkLst>
        </pc:spChg>
        <pc:spChg chg="add mod">
          <ac:chgData name="Mr. PPT" userId="6442ff2356111531" providerId="LiveId" clId="{8158D954-CB83-4965-BC1E-C2DDA2739019}" dt="2022-12-01T09:24:41.412" v="768"/>
          <ac:spMkLst>
            <pc:docMk/>
            <pc:sldMk cId="3027097619" sldId="1892"/>
            <ac:spMk id="16" creationId="{C5D818E2-563C-88A6-8772-C65E6678FA2B}"/>
          </ac:spMkLst>
        </pc:spChg>
        <pc:spChg chg="add mod">
          <ac:chgData name="Mr. PPT" userId="6442ff2356111531" providerId="LiveId" clId="{8158D954-CB83-4965-BC1E-C2DDA2739019}" dt="2022-12-01T09:24:41.412" v="768"/>
          <ac:spMkLst>
            <pc:docMk/>
            <pc:sldMk cId="3027097619" sldId="1892"/>
            <ac:spMk id="17" creationId="{7AEC3340-2807-91B3-1D2C-F9F065DD4EE6}"/>
          </ac:spMkLst>
        </pc:spChg>
        <pc:spChg chg="add mod">
          <ac:chgData name="Mr. PPT" userId="6442ff2356111531" providerId="LiveId" clId="{8158D954-CB83-4965-BC1E-C2DDA2739019}" dt="2022-12-01T09:36:00.999" v="1059"/>
          <ac:spMkLst>
            <pc:docMk/>
            <pc:sldMk cId="3027097619" sldId="1892"/>
            <ac:spMk id="18" creationId="{6F528B47-C933-3E5E-BC29-0E1E79E1D21D}"/>
          </ac:spMkLst>
        </pc:spChg>
        <pc:spChg chg="mod">
          <ac:chgData name="Mr. PPT" userId="6442ff2356111531" providerId="LiveId" clId="{8158D954-CB83-4965-BC1E-C2DDA2739019}" dt="2022-12-01T10:47:36.049" v="1629" actId="207"/>
          <ac:spMkLst>
            <pc:docMk/>
            <pc:sldMk cId="3027097619" sldId="1892"/>
            <ac:spMk id="53" creationId="{7D1655C1-72DF-4310-9FCB-72F30DBABED3}"/>
          </ac:spMkLst>
        </pc:spChg>
        <pc:spChg chg="del">
          <ac:chgData name="Mr. PPT" userId="6442ff2356111531" providerId="LiveId" clId="{8158D954-CB83-4965-BC1E-C2DDA2739019}" dt="2022-12-01T08:05:03.042" v="442" actId="478"/>
          <ac:spMkLst>
            <pc:docMk/>
            <pc:sldMk cId="3027097619" sldId="1892"/>
            <ac:spMk id="97" creationId="{5139AEE3-1322-4D9E-9C22-BBC83E9E4A51}"/>
          </ac:spMkLst>
        </pc:spChg>
        <pc:cxnChg chg="del">
          <ac:chgData name="Mr. PPT" userId="6442ff2356111531" providerId="LiveId" clId="{8158D954-CB83-4965-BC1E-C2DDA2739019}" dt="2022-12-01T08:05:01.527" v="441" actId="478"/>
          <ac:cxnSpMkLst>
            <pc:docMk/>
            <pc:sldMk cId="3027097619" sldId="1892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03.042" v="442" actId="478"/>
          <ac:cxnSpMkLst>
            <pc:docMk/>
            <pc:sldMk cId="3027097619" sldId="1892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04.012" v="443"/>
          <ac:cxnSpMkLst>
            <pc:docMk/>
            <pc:sldMk cId="3027097619" sldId="1892"/>
            <ac:cxnSpMk id="10" creationId="{B0B1FA4F-D9A2-4482-5574-C4138ABDF0F2}"/>
          </ac:cxnSpMkLst>
        </pc:cxnChg>
        <pc:cxnChg chg="mod">
          <ac:chgData name="Mr. PPT" userId="6442ff2356111531" providerId="LiveId" clId="{8158D954-CB83-4965-BC1E-C2DDA2739019}" dt="2022-12-01T10:47:30.769" v="1628" actId="692"/>
          <ac:cxnSpMkLst>
            <pc:docMk/>
            <pc:sldMk cId="3027097619" sldId="1892"/>
            <ac:cxnSpMk id="50" creationId="{01C28503-8691-4931-A9A2-260AF12A6657}"/>
          </ac:cxnSpMkLst>
        </pc:cxnChg>
      </pc:sldChg>
      <pc:sldChg chg="addSp delSp modSp mod setBg">
        <pc:chgData name="Mr. PPT" userId="6442ff2356111531" providerId="LiveId" clId="{8158D954-CB83-4965-BC1E-C2DDA2739019}" dt="2022-12-01T12:56:38.174" v="2431" actId="207"/>
        <pc:sldMkLst>
          <pc:docMk/>
          <pc:sldMk cId="1325208047" sldId="1893"/>
        </pc:sldMkLst>
        <pc:spChg chg="del">
          <ac:chgData name="Mr. PPT" userId="6442ff2356111531" providerId="LiveId" clId="{8158D954-CB83-4965-BC1E-C2DDA2739019}" dt="2022-12-01T09:24:44.678" v="769" actId="478"/>
          <ac:spMkLst>
            <pc:docMk/>
            <pc:sldMk cId="1325208047" sldId="1893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44.678" v="769" actId="478"/>
          <ac:spMkLst>
            <pc:docMk/>
            <pc:sldMk cId="1325208047" sldId="1893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24:44.678" v="769" actId="478"/>
          <ac:spMkLst>
            <pc:docMk/>
            <pc:sldMk cId="1325208047" sldId="1893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36:06.726" v="1060" actId="478"/>
          <ac:spMkLst>
            <pc:docMk/>
            <pc:sldMk cId="1325208047" sldId="1893"/>
            <ac:spMk id="7" creationId="{2AFEF742-0D7C-491E-AF74-811BC68900E5}"/>
          </ac:spMkLst>
        </pc:spChg>
        <pc:spChg chg="add mod">
          <ac:chgData name="Mr. PPT" userId="6442ff2356111531" providerId="LiveId" clId="{8158D954-CB83-4965-BC1E-C2DDA2739019}" dt="2022-12-01T09:24:49.063" v="772" actId="20577"/>
          <ac:spMkLst>
            <pc:docMk/>
            <pc:sldMk cId="1325208047" sldId="1893"/>
            <ac:spMk id="8" creationId="{4FE2FE1A-7A01-E9ED-A451-6B0E349CAD30}"/>
          </ac:spMkLst>
        </pc:spChg>
        <pc:spChg chg="add mod">
          <ac:chgData name="Mr. PPT" userId="6442ff2356111531" providerId="LiveId" clId="{8158D954-CB83-4965-BC1E-C2DDA2739019}" dt="2022-12-01T09:24:44.948" v="770"/>
          <ac:spMkLst>
            <pc:docMk/>
            <pc:sldMk cId="1325208047" sldId="1893"/>
            <ac:spMk id="9" creationId="{527A7391-F475-FAE9-B90A-EEA3BB27DB3C}"/>
          </ac:spMkLst>
        </pc:spChg>
        <pc:spChg chg="add mod">
          <ac:chgData name="Mr. PPT" userId="6442ff2356111531" providerId="LiveId" clId="{8158D954-CB83-4965-BC1E-C2DDA2739019}" dt="2022-12-01T09:24:44.948" v="770"/>
          <ac:spMkLst>
            <pc:docMk/>
            <pc:sldMk cId="1325208047" sldId="1893"/>
            <ac:spMk id="10" creationId="{CE46B994-D5D3-EDB2-205B-52B619BCD9AA}"/>
          </ac:spMkLst>
        </pc:spChg>
        <pc:spChg chg="add mod">
          <ac:chgData name="Mr. PPT" userId="6442ff2356111531" providerId="LiveId" clId="{8158D954-CB83-4965-BC1E-C2DDA2739019}" dt="2022-12-01T09:24:44.948" v="770"/>
          <ac:spMkLst>
            <pc:docMk/>
            <pc:sldMk cId="1325208047" sldId="1893"/>
            <ac:spMk id="11" creationId="{8C2F0107-3037-7DE5-2BBD-687CCC4AC5D9}"/>
          </ac:spMkLst>
        </pc:spChg>
        <pc:spChg chg="add mod">
          <ac:chgData name="Mr. PPT" userId="6442ff2356111531" providerId="LiveId" clId="{8158D954-CB83-4965-BC1E-C2DDA2739019}" dt="2022-12-01T09:36:12.073" v="1061"/>
          <ac:spMkLst>
            <pc:docMk/>
            <pc:sldMk cId="1325208047" sldId="1893"/>
            <ac:spMk id="13" creationId="{761AAB05-CE2F-14B3-08B8-EB33F42400F8}"/>
          </ac:spMkLst>
        </pc:spChg>
        <pc:spChg chg="mod">
          <ac:chgData name="Mr. PPT" userId="6442ff2356111531" providerId="LiveId" clId="{8158D954-CB83-4965-BC1E-C2DDA2739019}" dt="2022-12-01T12:56:38.174" v="2431" actId="207"/>
          <ac:spMkLst>
            <pc:docMk/>
            <pc:sldMk cId="1325208047" sldId="1893"/>
            <ac:spMk id="37" creationId="{51E6A635-117F-4BEC-908C-6D1B3F4910A5}"/>
          </ac:spMkLst>
        </pc:spChg>
        <pc:spChg chg="mod">
          <ac:chgData name="Mr. PPT" userId="6442ff2356111531" providerId="LiveId" clId="{8158D954-CB83-4965-BC1E-C2DDA2739019}" dt="2022-12-01T10:47:49.684" v="1630" actId="207"/>
          <ac:spMkLst>
            <pc:docMk/>
            <pc:sldMk cId="1325208047" sldId="1893"/>
            <ac:spMk id="38" creationId="{241B2D4A-F4A0-4778-A76D-CBD1BBF14D34}"/>
          </ac:spMkLst>
        </pc:spChg>
        <pc:spChg chg="mod">
          <ac:chgData name="Mr. PPT" userId="6442ff2356111531" providerId="LiveId" clId="{8158D954-CB83-4965-BC1E-C2DDA2739019}" dt="2022-12-01T10:47:56.142" v="1632" actId="207"/>
          <ac:spMkLst>
            <pc:docMk/>
            <pc:sldMk cId="1325208047" sldId="1893"/>
            <ac:spMk id="41" creationId="{85DF267B-2C7F-465B-92C7-A07C250C7C52}"/>
          </ac:spMkLst>
        </pc:spChg>
        <pc:spChg chg="mod">
          <ac:chgData name="Mr. PPT" userId="6442ff2356111531" providerId="LiveId" clId="{8158D954-CB83-4965-BC1E-C2DDA2739019}" dt="2022-12-01T10:47:52.256" v="1631" actId="207"/>
          <ac:spMkLst>
            <pc:docMk/>
            <pc:sldMk cId="1325208047" sldId="1893"/>
            <ac:spMk id="42" creationId="{35855C01-A387-4620-86D2-B1E61D2DE472}"/>
          </ac:spMkLst>
        </pc:spChg>
        <pc:spChg chg="mod">
          <ac:chgData name="Mr. PPT" userId="6442ff2356111531" providerId="LiveId" clId="{8158D954-CB83-4965-BC1E-C2DDA2739019}" dt="2022-12-01T10:47:56.142" v="1632" actId="207"/>
          <ac:spMkLst>
            <pc:docMk/>
            <pc:sldMk cId="1325208047" sldId="1893"/>
            <ac:spMk id="46" creationId="{B390DD82-276C-4D31-9E13-F11858555E67}"/>
          </ac:spMkLst>
        </pc:spChg>
        <pc:spChg chg="mod">
          <ac:chgData name="Mr. PPT" userId="6442ff2356111531" providerId="LiveId" clId="{8158D954-CB83-4965-BC1E-C2DDA2739019}" dt="2022-12-01T10:47:52.256" v="1631" actId="207"/>
          <ac:spMkLst>
            <pc:docMk/>
            <pc:sldMk cId="1325208047" sldId="1893"/>
            <ac:spMk id="47" creationId="{8CD025CC-9787-446D-9D7B-D0E8D27A228C}"/>
          </ac:spMkLst>
        </pc:spChg>
        <pc:cxnChg chg="del">
          <ac:chgData name="Mr. PPT" userId="6442ff2356111531" providerId="LiveId" clId="{8158D954-CB83-4965-BC1E-C2DDA2739019}" dt="2022-12-01T09:24:44.678" v="769" actId="478"/>
          <ac:cxnSpMkLst>
            <pc:docMk/>
            <pc:sldMk cId="1325208047" sldId="1893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36:06.726" v="1060" actId="478"/>
          <ac:cxnSpMkLst>
            <pc:docMk/>
            <pc:sldMk cId="1325208047" sldId="1893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36:12.073" v="1061"/>
          <ac:cxnSpMkLst>
            <pc:docMk/>
            <pc:sldMk cId="1325208047" sldId="1893"/>
            <ac:cxnSpMk id="12" creationId="{F0C8AA05-4B7E-DCF1-92EE-88190A784773}"/>
          </ac:cxnSpMkLst>
        </pc:cxnChg>
      </pc:sldChg>
      <pc:sldChg chg="addSp delSp modSp mod setBg">
        <pc:chgData name="Mr. PPT" userId="6442ff2356111531" providerId="LiveId" clId="{8158D954-CB83-4965-BC1E-C2DDA2739019}" dt="2022-12-01T12:56:46.612" v="2432" actId="207"/>
        <pc:sldMkLst>
          <pc:docMk/>
          <pc:sldMk cId="2372822792" sldId="1894"/>
        </pc:sldMkLst>
        <pc:spChg chg="del">
          <ac:chgData name="Mr. PPT" userId="6442ff2356111531" providerId="LiveId" clId="{8158D954-CB83-4965-BC1E-C2DDA2739019}" dt="2022-12-01T09:24:53.414" v="773" actId="478"/>
          <ac:spMkLst>
            <pc:docMk/>
            <pc:sldMk cId="2372822792" sldId="189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53.414" v="773" actId="478"/>
          <ac:spMkLst>
            <pc:docMk/>
            <pc:sldMk cId="2372822792" sldId="189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10.359" v="444" actId="478"/>
          <ac:spMkLst>
            <pc:docMk/>
            <pc:sldMk cId="2372822792" sldId="1894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12.262" v="445" actId="478"/>
          <ac:spMkLst>
            <pc:docMk/>
            <pc:sldMk cId="2372822792" sldId="1894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53.414" v="773" actId="478"/>
          <ac:spMkLst>
            <pc:docMk/>
            <pc:sldMk cId="2372822792" sldId="1894"/>
            <ac:spMk id="8" creationId="{3FA87E2F-4C34-8599-746F-71F4C5501AA7}"/>
          </ac:spMkLst>
        </pc:spChg>
        <pc:spChg chg="add del mod">
          <ac:chgData name="Mr. PPT" userId="6442ff2356111531" providerId="LiveId" clId="{8158D954-CB83-4965-BC1E-C2DDA2739019}" dt="2022-12-01T09:24:53.414" v="773" actId="478"/>
          <ac:spMkLst>
            <pc:docMk/>
            <pc:sldMk cId="2372822792" sldId="1894"/>
            <ac:spMk id="9" creationId="{DE171B12-C83F-B241-2186-5969555E30EE}"/>
          </ac:spMkLst>
        </pc:spChg>
        <pc:spChg chg="add mod">
          <ac:chgData name="Mr. PPT" userId="6442ff2356111531" providerId="LiveId" clId="{8158D954-CB83-4965-BC1E-C2DDA2739019}" dt="2022-12-01T08:05:13.452" v="446"/>
          <ac:spMkLst>
            <pc:docMk/>
            <pc:sldMk cId="2372822792" sldId="1894"/>
            <ac:spMk id="11" creationId="{A9FE9B38-0D25-7F8A-6D74-266F19C9EEEE}"/>
          </ac:spMkLst>
        </pc:spChg>
        <pc:spChg chg="add mod">
          <ac:chgData name="Mr. PPT" userId="6442ff2356111531" providerId="LiveId" clId="{8158D954-CB83-4965-BC1E-C2DDA2739019}" dt="2022-12-01T09:24:53.634" v="774"/>
          <ac:spMkLst>
            <pc:docMk/>
            <pc:sldMk cId="2372822792" sldId="1894"/>
            <ac:spMk id="12" creationId="{FE920252-0D7A-6FAF-9485-947E2D3947B6}"/>
          </ac:spMkLst>
        </pc:spChg>
        <pc:spChg chg="add mod">
          <ac:chgData name="Mr. PPT" userId="6442ff2356111531" providerId="LiveId" clId="{8158D954-CB83-4965-BC1E-C2DDA2739019}" dt="2022-12-01T09:24:53.634" v="774"/>
          <ac:spMkLst>
            <pc:docMk/>
            <pc:sldMk cId="2372822792" sldId="1894"/>
            <ac:spMk id="13" creationId="{94A5B786-C7A0-8465-0603-29ABCD986CE4}"/>
          </ac:spMkLst>
        </pc:spChg>
        <pc:spChg chg="add mod">
          <ac:chgData name="Mr. PPT" userId="6442ff2356111531" providerId="LiveId" clId="{8158D954-CB83-4965-BC1E-C2DDA2739019}" dt="2022-12-01T09:24:53.634" v="774"/>
          <ac:spMkLst>
            <pc:docMk/>
            <pc:sldMk cId="2372822792" sldId="1894"/>
            <ac:spMk id="14" creationId="{EE05FAA2-BB8A-5A18-D981-2576FCACBED5}"/>
          </ac:spMkLst>
        </pc:spChg>
        <pc:spChg chg="add mod">
          <ac:chgData name="Mr. PPT" userId="6442ff2356111531" providerId="LiveId" clId="{8158D954-CB83-4965-BC1E-C2DDA2739019}" dt="2022-12-01T09:24:53.634" v="774"/>
          <ac:spMkLst>
            <pc:docMk/>
            <pc:sldMk cId="2372822792" sldId="1894"/>
            <ac:spMk id="15" creationId="{80928358-2D01-DA54-EB17-B159C2D7FDE8}"/>
          </ac:spMkLst>
        </pc:spChg>
        <pc:spChg chg="mod">
          <ac:chgData name="Mr. PPT" userId="6442ff2356111531" providerId="LiveId" clId="{8158D954-CB83-4965-BC1E-C2DDA2739019}" dt="2022-12-01T12:56:46.612" v="2432" actId="207"/>
          <ac:spMkLst>
            <pc:docMk/>
            <pc:sldMk cId="2372822792" sldId="1894"/>
            <ac:spMk id="57" creationId="{4E9CCDEF-0FDF-4CD0-99A6-E040DC9F99F3}"/>
          </ac:spMkLst>
        </pc:spChg>
        <pc:spChg chg="mod">
          <ac:chgData name="Mr. PPT" userId="6442ff2356111531" providerId="LiveId" clId="{8158D954-CB83-4965-BC1E-C2DDA2739019}" dt="2022-12-01T10:48:14.966" v="1635" actId="207"/>
          <ac:spMkLst>
            <pc:docMk/>
            <pc:sldMk cId="2372822792" sldId="1894"/>
            <ac:spMk id="58" creationId="{A222BDA7-8599-4E0F-8BEA-B0977CA34B20}"/>
          </ac:spMkLst>
        </pc:spChg>
        <pc:spChg chg="mod">
          <ac:chgData name="Mr. PPT" userId="6442ff2356111531" providerId="LiveId" clId="{8158D954-CB83-4965-BC1E-C2DDA2739019}" dt="2022-12-01T10:48:11.262" v="1634" actId="207"/>
          <ac:spMkLst>
            <pc:docMk/>
            <pc:sldMk cId="2372822792" sldId="1894"/>
            <ac:spMk id="62" creationId="{28DCFA22-0551-4FDC-A859-F964F0DB61EA}"/>
          </ac:spMkLst>
        </pc:spChg>
        <pc:spChg chg="mod">
          <ac:chgData name="Mr. PPT" userId="6442ff2356111531" providerId="LiveId" clId="{8158D954-CB83-4965-BC1E-C2DDA2739019}" dt="2022-12-01T10:48:14.966" v="1635" actId="207"/>
          <ac:spMkLst>
            <pc:docMk/>
            <pc:sldMk cId="2372822792" sldId="1894"/>
            <ac:spMk id="66" creationId="{C7858126-6FE8-46A8-806A-2C9230F801CB}"/>
          </ac:spMkLst>
        </pc:spChg>
        <pc:spChg chg="mod">
          <ac:chgData name="Mr. PPT" userId="6442ff2356111531" providerId="LiveId" clId="{8158D954-CB83-4965-BC1E-C2DDA2739019}" dt="2022-12-01T10:48:11.262" v="1634" actId="207"/>
          <ac:spMkLst>
            <pc:docMk/>
            <pc:sldMk cId="2372822792" sldId="1894"/>
            <ac:spMk id="68" creationId="{DDAEAC74-F1A1-48F3-B189-A769CAB1C113}"/>
          </ac:spMkLst>
        </pc:spChg>
        <pc:spChg chg="mod">
          <ac:chgData name="Mr. PPT" userId="6442ff2356111531" providerId="LiveId" clId="{8158D954-CB83-4965-BC1E-C2DDA2739019}" dt="2022-12-01T10:48:14.966" v="1635" actId="207"/>
          <ac:spMkLst>
            <pc:docMk/>
            <pc:sldMk cId="2372822792" sldId="1894"/>
            <ac:spMk id="70" creationId="{ED1621AD-EDFA-40BC-AA50-A3BD2495BAA1}"/>
          </ac:spMkLst>
        </pc:spChg>
        <pc:spChg chg="mod">
          <ac:chgData name="Mr. PPT" userId="6442ff2356111531" providerId="LiveId" clId="{8158D954-CB83-4965-BC1E-C2DDA2739019}" dt="2022-12-01T10:48:11.262" v="1634" actId="207"/>
          <ac:spMkLst>
            <pc:docMk/>
            <pc:sldMk cId="2372822792" sldId="1894"/>
            <ac:spMk id="71" creationId="{E5345AD2-BBD4-457C-BE78-5FED34E569BD}"/>
          </ac:spMkLst>
        </pc:spChg>
        <pc:cxnChg chg="del">
          <ac:chgData name="Mr. PPT" userId="6442ff2356111531" providerId="LiveId" clId="{8158D954-CB83-4965-BC1E-C2DDA2739019}" dt="2022-12-01T08:05:10.359" v="444" actId="478"/>
          <ac:cxnSpMkLst>
            <pc:docMk/>
            <pc:sldMk cId="2372822792" sldId="1894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12.262" v="445" actId="478"/>
          <ac:cxnSpMkLst>
            <pc:docMk/>
            <pc:sldMk cId="2372822792" sldId="1894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13.452" v="446"/>
          <ac:cxnSpMkLst>
            <pc:docMk/>
            <pc:sldMk cId="2372822792" sldId="1894"/>
            <ac:cxnSpMk id="10" creationId="{F11310D9-EF66-B179-724D-B61676D0437B}"/>
          </ac:cxnSpMkLst>
        </pc:cxnChg>
        <pc:cxnChg chg="mod">
          <ac:chgData name="Mr. PPT" userId="6442ff2356111531" providerId="LiveId" clId="{8158D954-CB83-4965-BC1E-C2DDA2739019}" dt="2022-12-01T10:48:19.811" v="1636" actId="692"/>
          <ac:cxnSpMkLst>
            <pc:docMk/>
            <pc:sldMk cId="2372822792" sldId="1894"/>
            <ac:cxnSpMk id="48" creationId="{B32B6055-AD5A-4409-B34F-94D84DEE0089}"/>
          </ac:cxnSpMkLst>
        </pc:cxnChg>
        <pc:cxnChg chg="mod">
          <ac:chgData name="Mr. PPT" userId="6442ff2356111531" providerId="LiveId" clId="{8158D954-CB83-4965-BC1E-C2DDA2739019}" dt="2022-12-01T10:48:19.811" v="1636" actId="692"/>
          <ac:cxnSpMkLst>
            <pc:docMk/>
            <pc:sldMk cId="2372822792" sldId="1894"/>
            <ac:cxnSpMk id="49" creationId="{3B871331-55DB-4438-85D0-9E95E8C4D004}"/>
          </ac:cxnSpMkLst>
        </pc:cxnChg>
      </pc:sldChg>
      <pc:sldChg chg="addSp delSp modSp mod setBg">
        <pc:chgData name="Mr. PPT" userId="6442ff2356111531" providerId="LiveId" clId="{8158D954-CB83-4965-BC1E-C2DDA2739019}" dt="2022-12-01T10:50:46.721" v="1657" actId="1076"/>
        <pc:sldMkLst>
          <pc:docMk/>
          <pc:sldMk cId="2287047138" sldId="1895"/>
        </pc:sldMkLst>
        <pc:spChg chg="del">
          <ac:chgData name="Mr. PPT" userId="6442ff2356111531" providerId="LiveId" clId="{8158D954-CB83-4965-BC1E-C2DDA2739019}" dt="2022-12-01T09:24:57.303" v="775" actId="478"/>
          <ac:spMkLst>
            <pc:docMk/>
            <pc:sldMk cId="2287047138" sldId="1895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4:57.303" v="775" actId="478"/>
          <ac:spMkLst>
            <pc:docMk/>
            <pc:sldMk cId="2287047138" sldId="1895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16.886" v="447" actId="478"/>
          <ac:spMkLst>
            <pc:docMk/>
            <pc:sldMk cId="2287047138" sldId="1895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18.496" v="448" actId="478"/>
          <ac:spMkLst>
            <pc:docMk/>
            <pc:sldMk cId="2287047138" sldId="1895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4:57.303" v="775" actId="478"/>
          <ac:spMkLst>
            <pc:docMk/>
            <pc:sldMk cId="2287047138" sldId="1895"/>
            <ac:spMk id="8" creationId="{3B691588-073A-AF21-8A61-393A9FB87C88}"/>
          </ac:spMkLst>
        </pc:spChg>
        <pc:spChg chg="add del mod">
          <ac:chgData name="Mr. PPT" userId="6442ff2356111531" providerId="LiveId" clId="{8158D954-CB83-4965-BC1E-C2DDA2739019}" dt="2022-12-01T09:24:57.303" v="775" actId="478"/>
          <ac:spMkLst>
            <pc:docMk/>
            <pc:sldMk cId="2287047138" sldId="1895"/>
            <ac:spMk id="10" creationId="{4781E380-9395-15DE-61EF-819F870B7A15}"/>
          </ac:spMkLst>
        </pc:spChg>
        <pc:spChg chg="add mod">
          <ac:chgData name="Mr. PPT" userId="6442ff2356111531" providerId="LiveId" clId="{8158D954-CB83-4965-BC1E-C2DDA2739019}" dt="2022-12-01T08:05:19.452" v="449"/>
          <ac:spMkLst>
            <pc:docMk/>
            <pc:sldMk cId="2287047138" sldId="1895"/>
            <ac:spMk id="12" creationId="{69D46377-C1C1-84C9-0D44-DA4E07FB4E27}"/>
          </ac:spMkLst>
        </pc:spChg>
        <pc:spChg chg="add mod">
          <ac:chgData name="Mr. PPT" userId="6442ff2356111531" providerId="LiveId" clId="{8158D954-CB83-4965-BC1E-C2DDA2739019}" dt="2022-12-01T09:24:57.649" v="776"/>
          <ac:spMkLst>
            <pc:docMk/>
            <pc:sldMk cId="2287047138" sldId="1895"/>
            <ac:spMk id="13" creationId="{546EB4E4-5BE9-697C-6AA1-66605DF6DC74}"/>
          </ac:spMkLst>
        </pc:spChg>
        <pc:spChg chg="add mod">
          <ac:chgData name="Mr. PPT" userId="6442ff2356111531" providerId="LiveId" clId="{8158D954-CB83-4965-BC1E-C2DDA2739019}" dt="2022-12-01T09:24:57.649" v="776"/>
          <ac:spMkLst>
            <pc:docMk/>
            <pc:sldMk cId="2287047138" sldId="1895"/>
            <ac:spMk id="14" creationId="{6C9F9B93-7697-9B31-F211-D909FAEC0D54}"/>
          </ac:spMkLst>
        </pc:spChg>
        <pc:spChg chg="add mod">
          <ac:chgData name="Mr. PPT" userId="6442ff2356111531" providerId="LiveId" clId="{8158D954-CB83-4965-BC1E-C2DDA2739019}" dt="2022-12-01T09:24:57.649" v="776"/>
          <ac:spMkLst>
            <pc:docMk/>
            <pc:sldMk cId="2287047138" sldId="1895"/>
            <ac:spMk id="15" creationId="{A5C925E5-7C14-C1BE-8508-5BA4C159BC30}"/>
          </ac:spMkLst>
        </pc:spChg>
        <pc:spChg chg="add mod">
          <ac:chgData name="Mr. PPT" userId="6442ff2356111531" providerId="LiveId" clId="{8158D954-CB83-4965-BC1E-C2DDA2739019}" dt="2022-12-01T09:24:57.649" v="776"/>
          <ac:spMkLst>
            <pc:docMk/>
            <pc:sldMk cId="2287047138" sldId="1895"/>
            <ac:spMk id="16" creationId="{07FC4EE7-CE00-B070-9EBE-395A2B7B4028}"/>
          </ac:spMkLst>
        </pc:spChg>
        <pc:spChg chg="add mod topLvl">
          <ac:chgData name="Mr. PPT" userId="6442ff2356111531" providerId="LiveId" clId="{8158D954-CB83-4965-BC1E-C2DDA2739019}" dt="2022-12-01T10:50:29.149" v="1654" actId="1035"/>
          <ac:spMkLst>
            <pc:docMk/>
            <pc:sldMk cId="2287047138" sldId="1895"/>
            <ac:spMk id="17" creationId="{59870996-1474-480F-8A67-E4594B4C99DC}"/>
          </ac:spMkLst>
        </pc:spChg>
        <pc:spChg chg="mod">
          <ac:chgData name="Mr. PPT" userId="6442ff2356111531" providerId="LiveId" clId="{8158D954-CB83-4965-BC1E-C2DDA2739019}" dt="2022-12-01T10:50:46.721" v="1657" actId="1076"/>
          <ac:spMkLst>
            <pc:docMk/>
            <pc:sldMk cId="2287047138" sldId="1895"/>
            <ac:spMk id="34" creationId="{2F9C6A50-B7F4-4688-B760-0B19ACB0353C}"/>
          </ac:spMkLst>
        </pc:spChg>
        <pc:spChg chg="del mod topLvl">
          <ac:chgData name="Mr. PPT" userId="6442ff2356111531" providerId="LiveId" clId="{8158D954-CB83-4965-BC1E-C2DDA2739019}" dt="2022-12-01T10:50:43.420" v="1656" actId="478"/>
          <ac:spMkLst>
            <pc:docMk/>
            <pc:sldMk cId="2287047138" sldId="1895"/>
            <ac:spMk id="35" creationId="{6C44D2CD-FCBF-4D45-A36C-79E2DCF17526}"/>
          </ac:spMkLst>
        </pc:spChg>
        <pc:spChg chg="mod topLvl">
          <ac:chgData name="Mr. PPT" userId="6442ff2356111531" providerId="LiveId" clId="{8158D954-CB83-4965-BC1E-C2DDA2739019}" dt="2022-12-01T10:50:29.149" v="1654" actId="1035"/>
          <ac:spMkLst>
            <pc:docMk/>
            <pc:sldMk cId="2287047138" sldId="1895"/>
            <ac:spMk id="36" creationId="{B0BB1471-F55A-42C9-B020-5E5745125FE2}"/>
          </ac:spMkLst>
        </pc:spChg>
        <pc:spChg chg="mod">
          <ac:chgData name="Mr. PPT" userId="6442ff2356111531" providerId="LiveId" clId="{8158D954-CB83-4965-BC1E-C2DDA2739019}" dt="2022-12-01T10:50:24.166" v="1650" actId="555"/>
          <ac:spMkLst>
            <pc:docMk/>
            <pc:sldMk cId="2287047138" sldId="1895"/>
            <ac:spMk id="37" creationId="{E3DD98EE-5402-49F9-BAEA-EDCB8806D451}"/>
          </ac:spMkLst>
        </pc:spChg>
        <pc:grpChg chg="add del mod">
          <ac:chgData name="Mr. PPT" userId="6442ff2356111531" providerId="LiveId" clId="{8158D954-CB83-4965-BC1E-C2DDA2739019}" dt="2022-12-01T10:50:27.017" v="1651" actId="165"/>
          <ac:grpSpMkLst>
            <pc:docMk/>
            <pc:sldMk cId="2287047138" sldId="1895"/>
            <ac:grpSpMk id="18" creationId="{C3AA276D-A5CF-E330-8A45-2765CBA594A4}"/>
          </ac:grpSpMkLst>
        </pc:grpChg>
        <pc:cxnChg chg="del">
          <ac:chgData name="Mr. PPT" userId="6442ff2356111531" providerId="LiveId" clId="{8158D954-CB83-4965-BC1E-C2DDA2739019}" dt="2022-12-01T08:05:16.886" v="447" actId="478"/>
          <ac:cxnSpMkLst>
            <pc:docMk/>
            <pc:sldMk cId="2287047138" sldId="1895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18.496" v="448" actId="478"/>
          <ac:cxnSpMkLst>
            <pc:docMk/>
            <pc:sldMk cId="2287047138" sldId="1895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19.452" v="449"/>
          <ac:cxnSpMkLst>
            <pc:docMk/>
            <pc:sldMk cId="2287047138" sldId="1895"/>
            <ac:cxnSpMk id="11" creationId="{B4E716B1-8232-CDCC-FC02-FE0D11C060AA}"/>
          </ac:cxnSpMkLst>
        </pc:cxnChg>
      </pc:sldChg>
      <pc:sldChg chg="addSp delSp modSp mod setBg">
        <pc:chgData name="Mr. PPT" userId="6442ff2356111531" providerId="LiveId" clId="{8158D954-CB83-4965-BC1E-C2DDA2739019}" dt="2022-12-01T10:51:27.831" v="1661" actId="207"/>
        <pc:sldMkLst>
          <pc:docMk/>
          <pc:sldMk cId="3078295743" sldId="1896"/>
        </pc:sldMkLst>
        <pc:spChg chg="del">
          <ac:chgData name="Mr. PPT" userId="6442ff2356111531" providerId="LiveId" clId="{8158D954-CB83-4965-BC1E-C2DDA2739019}" dt="2022-12-01T09:25:04.006" v="777" actId="478"/>
          <ac:spMkLst>
            <pc:docMk/>
            <pc:sldMk cId="3078295743" sldId="1896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5:04.006" v="777" actId="478"/>
          <ac:spMkLst>
            <pc:docMk/>
            <pc:sldMk cId="3078295743" sldId="1896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21.967" v="450" actId="478"/>
          <ac:spMkLst>
            <pc:docMk/>
            <pc:sldMk cId="3078295743" sldId="1896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23.261" v="451" actId="478"/>
          <ac:spMkLst>
            <pc:docMk/>
            <pc:sldMk cId="3078295743" sldId="1896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5:04.006" v="777" actId="478"/>
          <ac:spMkLst>
            <pc:docMk/>
            <pc:sldMk cId="3078295743" sldId="1896"/>
            <ac:spMk id="8" creationId="{E49186A3-DFBD-D414-6A1A-286BA946DB45}"/>
          </ac:spMkLst>
        </pc:spChg>
        <pc:spChg chg="add del mod">
          <ac:chgData name="Mr. PPT" userId="6442ff2356111531" providerId="LiveId" clId="{8158D954-CB83-4965-BC1E-C2DDA2739019}" dt="2022-12-01T09:25:04.006" v="777" actId="478"/>
          <ac:spMkLst>
            <pc:docMk/>
            <pc:sldMk cId="3078295743" sldId="1896"/>
            <ac:spMk id="9" creationId="{C4ECE0A8-2594-FBF9-8349-CA4DE02851DE}"/>
          </ac:spMkLst>
        </pc:spChg>
        <pc:spChg chg="add mod">
          <ac:chgData name="Mr. PPT" userId="6442ff2356111531" providerId="LiveId" clId="{8158D954-CB83-4965-BC1E-C2DDA2739019}" dt="2022-12-01T08:05:24.020" v="452"/>
          <ac:spMkLst>
            <pc:docMk/>
            <pc:sldMk cId="3078295743" sldId="1896"/>
            <ac:spMk id="11" creationId="{22E41199-4660-D8DA-5336-D01F24F82D05}"/>
          </ac:spMkLst>
        </pc:spChg>
        <pc:spChg chg="add mod">
          <ac:chgData name="Mr. PPT" userId="6442ff2356111531" providerId="LiveId" clId="{8158D954-CB83-4965-BC1E-C2DDA2739019}" dt="2022-12-01T09:25:04.235" v="778"/>
          <ac:spMkLst>
            <pc:docMk/>
            <pc:sldMk cId="3078295743" sldId="1896"/>
            <ac:spMk id="12" creationId="{F49CFED9-0DC0-BE53-40DF-4E9E1B4BE9CA}"/>
          </ac:spMkLst>
        </pc:spChg>
        <pc:spChg chg="add mod">
          <ac:chgData name="Mr. PPT" userId="6442ff2356111531" providerId="LiveId" clId="{8158D954-CB83-4965-BC1E-C2DDA2739019}" dt="2022-12-01T09:25:04.235" v="778"/>
          <ac:spMkLst>
            <pc:docMk/>
            <pc:sldMk cId="3078295743" sldId="1896"/>
            <ac:spMk id="14" creationId="{7CBA7765-A4CF-7987-F09B-B56BB32583A6}"/>
          </ac:spMkLst>
        </pc:spChg>
        <pc:spChg chg="add mod">
          <ac:chgData name="Mr. PPT" userId="6442ff2356111531" providerId="LiveId" clId="{8158D954-CB83-4965-BC1E-C2DDA2739019}" dt="2022-12-01T09:25:04.235" v="778"/>
          <ac:spMkLst>
            <pc:docMk/>
            <pc:sldMk cId="3078295743" sldId="1896"/>
            <ac:spMk id="15" creationId="{74BA2B16-1DBA-BB4C-B503-F38232F6A789}"/>
          </ac:spMkLst>
        </pc:spChg>
        <pc:spChg chg="add mod">
          <ac:chgData name="Mr. PPT" userId="6442ff2356111531" providerId="LiveId" clId="{8158D954-CB83-4965-BC1E-C2DDA2739019}" dt="2022-12-01T09:25:04.235" v="778"/>
          <ac:spMkLst>
            <pc:docMk/>
            <pc:sldMk cId="3078295743" sldId="1896"/>
            <ac:spMk id="16" creationId="{BE69EBC4-D4FF-3CDF-879B-414A62ABCF87}"/>
          </ac:spMkLst>
        </pc:spChg>
        <pc:spChg chg="mod topLvl">
          <ac:chgData name="Mr. PPT" userId="6442ff2356111531" providerId="LiveId" clId="{8158D954-CB83-4965-BC1E-C2DDA2739019}" dt="2022-12-01T10:51:27.831" v="1661" actId="207"/>
          <ac:spMkLst>
            <pc:docMk/>
            <pc:sldMk cId="3078295743" sldId="1896"/>
            <ac:spMk id="85" creationId="{231E3866-3282-4431-82C8-40CCA192D44F}"/>
          </ac:spMkLst>
        </pc:spChg>
        <pc:spChg chg="mod topLvl">
          <ac:chgData name="Mr. PPT" userId="6442ff2356111531" providerId="LiveId" clId="{8158D954-CB83-4965-BC1E-C2DDA2739019}" dt="2022-12-01T10:51:20.902" v="1660" actId="207"/>
          <ac:spMkLst>
            <pc:docMk/>
            <pc:sldMk cId="3078295743" sldId="1896"/>
            <ac:spMk id="86" creationId="{A2A8213B-5F2C-45C3-9B02-BEF7864D7357}"/>
          </ac:spMkLst>
        </pc:spChg>
        <pc:spChg chg="mod topLvl">
          <ac:chgData name="Mr. PPT" userId="6442ff2356111531" providerId="LiveId" clId="{8158D954-CB83-4965-BC1E-C2DDA2739019}" dt="2022-12-01T10:51:27.831" v="1661" actId="207"/>
          <ac:spMkLst>
            <pc:docMk/>
            <pc:sldMk cId="3078295743" sldId="1896"/>
            <ac:spMk id="90" creationId="{224BD866-DA8D-41BD-A326-3DA15C9A289A}"/>
          </ac:spMkLst>
        </pc:spChg>
        <pc:spChg chg="mod topLvl">
          <ac:chgData name="Mr. PPT" userId="6442ff2356111531" providerId="LiveId" clId="{8158D954-CB83-4965-BC1E-C2DDA2739019}" dt="2022-12-01T10:51:20.902" v="1660" actId="207"/>
          <ac:spMkLst>
            <pc:docMk/>
            <pc:sldMk cId="3078295743" sldId="1896"/>
            <ac:spMk id="91" creationId="{1CAE422F-257A-4A76-87EC-34A770F1373F}"/>
          </ac:spMkLst>
        </pc:spChg>
        <pc:spChg chg="mod topLvl">
          <ac:chgData name="Mr. PPT" userId="6442ff2356111531" providerId="LiveId" clId="{8158D954-CB83-4965-BC1E-C2DDA2739019}" dt="2022-12-01T10:51:27.831" v="1661" actId="207"/>
          <ac:spMkLst>
            <pc:docMk/>
            <pc:sldMk cId="3078295743" sldId="1896"/>
            <ac:spMk id="95" creationId="{FD2FE075-F7F7-4901-9EA8-58E0E455649C}"/>
          </ac:spMkLst>
        </pc:spChg>
        <pc:spChg chg="mod topLvl">
          <ac:chgData name="Mr. PPT" userId="6442ff2356111531" providerId="LiveId" clId="{8158D954-CB83-4965-BC1E-C2DDA2739019}" dt="2022-12-01T10:51:20.902" v="1660" actId="207"/>
          <ac:spMkLst>
            <pc:docMk/>
            <pc:sldMk cId="3078295743" sldId="1896"/>
            <ac:spMk id="96" creationId="{7CDD55E9-F966-425A-9FB6-126AB7C0B720}"/>
          </ac:spMkLst>
        </pc:spChg>
        <pc:grpChg chg="del">
          <ac:chgData name="Mr. PPT" userId="6442ff2356111531" providerId="LiveId" clId="{8158D954-CB83-4965-BC1E-C2DDA2739019}" dt="2022-12-01T10:51:07.383" v="1658" actId="165"/>
          <ac:grpSpMkLst>
            <pc:docMk/>
            <pc:sldMk cId="3078295743" sldId="1896"/>
            <ac:grpSpMk id="13" creationId="{983A5D71-D5A0-4BDE-B4C6-B36D5B4AC221}"/>
          </ac:grpSpMkLst>
        </pc:grpChg>
        <pc:grpChg chg="del">
          <ac:chgData name="Mr. PPT" userId="6442ff2356111531" providerId="LiveId" clId="{8158D954-CB83-4965-BC1E-C2DDA2739019}" dt="2022-12-01T10:51:07.383" v="1658" actId="165"/>
          <ac:grpSpMkLst>
            <pc:docMk/>
            <pc:sldMk cId="3078295743" sldId="1896"/>
            <ac:grpSpMk id="89" creationId="{9F222866-F24C-49E1-8A8F-670A1D361E78}"/>
          </ac:grpSpMkLst>
        </pc:grpChg>
        <pc:grpChg chg="del">
          <ac:chgData name="Mr. PPT" userId="6442ff2356111531" providerId="LiveId" clId="{8158D954-CB83-4965-BC1E-C2DDA2739019}" dt="2022-12-01T10:51:07.383" v="1658" actId="165"/>
          <ac:grpSpMkLst>
            <pc:docMk/>
            <pc:sldMk cId="3078295743" sldId="1896"/>
            <ac:grpSpMk id="94" creationId="{83A61837-CC76-4A79-B411-559BE8C97194}"/>
          </ac:grpSpMkLst>
        </pc:grpChg>
        <pc:cxnChg chg="del">
          <ac:chgData name="Mr. PPT" userId="6442ff2356111531" providerId="LiveId" clId="{8158D954-CB83-4965-BC1E-C2DDA2739019}" dt="2022-12-01T08:05:21.967" v="450" actId="478"/>
          <ac:cxnSpMkLst>
            <pc:docMk/>
            <pc:sldMk cId="3078295743" sldId="1896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23.261" v="451" actId="478"/>
          <ac:cxnSpMkLst>
            <pc:docMk/>
            <pc:sldMk cId="3078295743" sldId="1896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24.020" v="452"/>
          <ac:cxnSpMkLst>
            <pc:docMk/>
            <pc:sldMk cId="3078295743" sldId="1896"/>
            <ac:cxnSpMk id="10" creationId="{D716364E-351D-E1C5-B827-FF1E82B402E9}"/>
          </ac:cxnSpMkLst>
        </pc:cxnChg>
      </pc:sldChg>
      <pc:sldChg chg="addSp delSp modSp mod setBg">
        <pc:chgData name="Mr. PPT" userId="6442ff2356111531" providerId="LiveId" clId="{8158D954-CB83-4965-BC1E-C2DDA2739019}" dt="2022-12-01T10:52:03.115" v="1665" actId="207"/>
        <pc:sldMkLst>
          <pc:docMk/>
          <pc:sldMk cId="2599671667" sldId="1897"/>
        </pc:sldMkLst>
        <pc:spChg chg="mod">
          <ac:chgData name="Mr. PPT" userId="6442ff2356111531" providerId="LiveId" clId="{8158D954-CB83-4965-BC1E-C2DDA2739019}" dt="2022-12-01T09:25:26.663" v="782" actId="207"/>
          <ac:spMkLst>
            <pc:docMk/>
            <pc:sldMk cId="2599671667" sldId="189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28.030" v="453" actId="478"/>
          <ac:spMkLst>
            <pc:docMk/>
            <pc:sldMk cId="2599671667" sldId="1897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29.678" v="454" actId="478"/>
          <ac:spMkLst>
            <pc:docMk/>
            <pc:sldMk cId="2599671667" sldId="1897"/>
            <ac:spMk id="7" creationId="{2AFEF742-0D7C-491E-AF74-811BC68900E5}"/>
          </ac:spMkLst>
        </pc:spChg>
        <pc:spChg chg="add mod">
          <ac:chgData name="Mr. PPT" userId="6442ff2356111531" providerId="LiveId" clId="{8158D954-CB83-4965-BC1E-C2DDA2739019}" dt="2022-12-01T08:05:30.780" v="455"/>
          <ac:spMkLst>
            <pc:docMk/>
            <pc:sldMk cId="2599671667" sldId="1897"/>
            <ac:spMk id="8" creationId="{A0E22542-7AF7-FF5A-FA92-3FA1AC097215}"/>
          </ac:spMkLst>
        </pc:spChg>
        <pc:spChg chg="add mod">
          <ac:chgData name="Mr. PPT" userId="6442ff2356111531" providerId="LiveId" clId="{8158D954-CB83-4965-BC1E-C2DDA2739019}" dt="2022-12-01T08:05:30.780" v="455"/>
          <ac:spMkLst>
            <pc:docMk/>
            <pc:sldMk cId="2599671667" sldId="1897"/>
            <ac:spMk id="10" creationId="{BB819650-4F4D-424E-8C9C-F25AEEF5F41A}"/>
          </ac:spMkLst>
        </pc:spChg>
        <pc:spChg chg="add mod">
          <ac:chgData name="Mr. PPT" userId="6442ff2356111531" providerId="LiveId" clId="{8158D954-CB83-4965-BC1E-C2DDA2739019}" dt="2022-12-01T08:05:30.780" v="455"/>
          <ac:spMkLst>
            <pc:docMk/>
            <pc:sldMk cId="2599671667" sldId="1897"/>
            <ac:spMk id="12" creationId="{3FA79335-BC6F-456A-D10C-A186F77345FE}"/>
          </ac:spMkLst>
        </pc:spChg>
        <pc:spChg chg="add mod">
          <ac:chgData name="Mr. PPT" userId="6442ff2356111531" providerId="LiveId" clId="{8158D954-CB83-4965-BC1E-C2DDA2739019}" dt="2022-12-01T09:36:19.879" v="1062"/>
          <ac:spMkLst>
            <pc:docMk/>
            <pc:sldMk cId="2599671667" sldId="1897"/>
            <ac:spMk id="13" creationId="{512B9987-7526-443F-62C8-4718DFDD571A}"/>
          </ac:spMkLst>
        </pc:spChg>
        <pc:spChg chg="del">
          <ac:chgData name="Mr. PPT" userId="6442ff2356111531" providerId="LiveId" clId="{8158D954-CB83-4965-BC1E-C2DDA2739019}" dt="2022-12-01T08:05:29.678" v="454" actId="478"/>
          <ac:spMkLst>
            <pc:docMk/>
            <pc:sldMk cId="2599671667" sldId="1897"/>
            <ac:spMk id="33" creationId="{684DD367-5045-480A-B1B0-0851164828C3}"/>
          </ac:spMkLst>
        </pc:spChg>
        <pc:spChg chg="mod">
          <ac:chgData name="Mr. PPT" userId="6442ff2356111531" providerId="LiveId" clId="{8158D954-CB83-4965-BC1E-C2DDA2739019}" dt="2022-12-01T09:25:42.448" v="785" actId="207"/>
          <ac:spMkLst>
            <pc:docMk/>
            <pc:sldMk cId="2599671667" sldId="1897"/>
            <ac:spMk id="35" creationId="{EE5BBF9B-F027-4183-A995-C7B6236F2BD8}"/>
          </ac:spMkLst>
        </pc:spChg>
        <pc:spChg chg="mod">
          <ac:chgData name="Mr. PPT" userId="6442ff2356111531" providerId="LiveId" clId="{8158D954-CB83-4965-BC1E-C2DDA2739019}" dt="2022-12-01T09:25:42.448" v="785" actId="207"/>
          <ac:spMkLst>
            <pc:docMk/>
            <pc:sldMk cId="2599671667" sldId="1897"/>
            <ac:spMk id="47" creationId="{51C07A4C-CD9E-495C-8F17-A626831CFDA1}"/>
          </ac:spMkLst>
        </pc:spChg>
        <pc:spChg chg="mod">
          <ac:chgData name="Mr. PPT" userId="6442ff2356111531" providerId="LiveId" clId="{8158D954-CB83-4965-BC1E-C2DDA2739019}" dt="2022-12-01T09:25:57.261" v="786" actId="207"/>
          <ac:spMkLst>
            <pc:docMk/>
            <pc:sldMk cId="2599671667" sldId="1897"/>
            <ac:spMk id="56" creationId="{F0D2C2EE-01E0-4C9F-B7A4-9CA2B1D43911}"/>
          </ac:spMkLst>
        </pc:spChg>
        <pc:spChg chg="mod">
          <ac:chgData name="Mr. PPT" userId="6442ff2356111531" providerId="LiveId" clId="{8158D954-CB83-4965-BC1E-C2DDA2739019}" dt="2022-12-01T10:51:52.564" v="1663" actId="207"/>
          <ac:spMkLst>
            <pc:docMk/>
            <pc:sldMk cId="2599671667" sldId="1897"/>
            <ac:spMk id="81" creationId="{B18FCEEC-E255-4246-A5A0-264497638FB4}"/>
          </ac:spMkLst>
        </pc:spChg>
        <pc:spChg chg="mod">
          <ac:chgData name="Mr. PPT" userId="6442ff2356111531" providerId="LiveId" clId="{8158D954-CB83-4965-BC1E-C2DDA2739019}" dt="2022-12-01T10:51:58.801" v="1664" actId="207"/>
          <ac:spMkLst>
            <pc:docMk/>
            <pc:sldMk cId="2599671667" sldId="1897"/>
            <ac:spMk id="87" creationId="{C2B98800-F31D-4496-B712-29A3EB5A4CF4}"/>
          </ac:spMkLst>
        </pc:spChg>
        <pc:spChg chg="mod">
          <ac:chgData name="Mr. PPT" userId="6442ff2356111531" providerId="LiveId" clId="{8158D954-CB83-4965-BC1E-C2DDA2739019}" dt="2022-12-01T10:51:52.564" v="1663" actId="207"/>
          <ac:spMkLst>
            <pc:docMk/>
            <pc:sldMk cId="2599671667" sldId="1897"/>
            <ac:spMk id="98" creationId="{A4F28452-EB0B-47BE-9B87-048DA5F842DF}"/>
          </ac:spMkLst>
        </pc:spChg>
        <pc:spChg chg="mod">
          <ac:chgData name="Mr. PPT" userId="6442ff2356111531" providerId="LiveId" clId="{8158D954-CB83-4965-BC1E-C2DDA2739019}" dt="2022-12-01T10:51:58.801" v="1664" actId="207"/>
          <ac:spMkLst>
            <pc:docMk/>
            <pc:sldMk cId="2599671667" sldId="1897"/>
            <ac:spMk id="99" creationId="{21EE4D4B-CD2E-4078-B9D1-E7628906E70A}"/>
          </ac:spMkLst>
        </pc:spChg>
        <pc:spChg chg="mod">
          <ac:chgData name="Mr. PPT" userId="6442ff2356111531" providerId="LiveId" clId="{8158D954-CB83-4965-BC1E-C2DDA2739019}" dt="2022-12-01T09:26:10.005" v="788" actId="207"/>
          <ac:spMkLst>
            <pc:docMk/>
            <pc:sldMk cId="2599671667" sldId="1897"/>
            <ac:spMk id="105" creationId="{52ED37E2-DB42-48C1-A695-299807DD8243}"/>
          </ac:spMkLst>
        </pc:spChg>
        <pc:spChg chg="mod">
          <ac:chgData name="Mr. PPT" userId="6442ff2356111531" providerId="LiveId" clId="{8158D954-CB83-4965-BC1E-C2DDA2739019}" dt="2022-12-01T10:52:03.115" v="1665" actId="207"/>
          <ac:spMkLst>
            <pc:docMk/>
            <pc:sldMk cId="2599671667" sldId="1897"/>
            <ac:spMk id="106" creationId="{F82CDD88-2DFD-4D12-B8C3-F8D76AEA15F2}"/>
          </ac:spMkLst>
        </pc:spChg>
        <pc:picChg chg="mod">
          <ac:chgData name="Mr. PPT" userId="6442ff2356111531" providerId="LiveId" clId="{8158D954-CB83-4965-BC1E-C2DDA2739019}" dt="2022-12-01T10:51:48.874" v="1662" actId="207"/>
          <ac:picMkLst>
            <pc:docMk/>
            <pc:sldMk cId="2599671667" sldId="1897"/>
            <ac:picMk id="76" creationId="{90C41A5D-8341-4DA3-AB95-124881110909}"/>
          </ac:picMkLst>
        </pc:picChg>
        <pc:picChg chg="mod">
          <ac:chgData name="Mr. PPT" userId="6442ff2356111531" providerId="LiveId" clId="{8158D954-CB83-4965-BC1E-C2DDA2739019}" dt="2022-12-01T10:51:48.874" v="1662" actId="207"/>
          <ac:picMkLst>
            <pc:docMk/>
            <pc:sldMk cId="2599671667" sldId="1897"/>
            <ac:picMk id="97" creationId="{C6122A57-2054-4800-ACE4-8A104CEA7B77}"/>
          </ac:picMkLst>
        </pc:picChg>
        <pc:picChg chg="mod">
          <ac:chgData name="Mr. PPT" userId="6442ff2356111531" providerId="LiveId" clId="{8158D954-CB83-4965-BC1E-C2DDA2739019}" dt="2022-12-01T09:26:04.822" v="787" actId="207"/>
          <ac:picMkLst>
            <pc:docMk/>
            <pc:sldMk cId="2599671667" sldId="1897"/>
            <ac:picMk id="104" creationId="{74A18736-75A7-4E15-839C-A0801A4DE174}"/>
          </ac:picMkLst>
        </pc:picChg>
        <pc:cxnChg chg="del">
          <ac:chgData name="Mr. PPT" userId="6442ff2356111531" providerId="LiveId" clId="{8158D954-CB83-4965-BC1E-C2DDA2739019}" dt="2022-12-01T08:05:28.030" v="453" actId="478"/>
          <ac:cxnSpMkLst>
            <pc:docMk/>
            <pc:sldMk cId="2599671667" sldId="1897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29.678" v="454" actId="478"/>
          <ac:cxnSpMkLst>
            <pc:docMk/>
            <pc:sldMk cId="2599671667" sldId="1897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30.780" v="455"/>
          <ac:cxnSpMkLst>
            <pc:docMk/>
            <pc:sldMk cId="2599671667" sldId="1897"/>
            <ac:cxnSpMk id="11" creationId="{514F0094-A677-B8F3-AB7C-227DB29CB172}"/>
          </ac:cxnSpMkLst>
        </pc:cxnChg>
      </pc:sldChg>
      <pc:sldChg chg="addSp delSp modSp mod setBg">
        <pc:chgData name="Mr. PPT" userId="6442ff2356111531" providerId="LiveId" clId="{8158D954-CB83-4965-BC1E-C2DDA2739019}" dt="2022-12-01T10:52:12.191" v="1666" actId="207"/>
        <pc:sldMkLst>
          <pc:docMk/>
          <pc:sldMk cId="4158284519" sldId="1898"/>
        </pc:sldMkLst>
        <pc:spChg chg="del">
          <ac:chgData name="Mr. PPT" userId="6442ff2356111531" providerId="LiveId" clId="{8158D954-CB83-4965-BC1E-C2DDA2739019}" dt="2022-12-01T09:26:51.014" v="790" actId="478"/>
          <ac:spMkLst>
            <pc:docMk/>
            <pc:sldMk cId="4158284519" sldId="1898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6:51.014" v="790" actId="478"/>
          <ac:spMkLst>
            <pc:docMk/>
            <pc:sldMk cId="4158284519" sldId="189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36.980" v="457" actId="478"/>
          <ac:spMkLst>
            <pc:docMk/>
            <pc:sldMk cId="4158284519" sldId="1898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35.106" v="456" actId="478"/>
          <ac:spMkLst>
            <pc:docMk/>
            <pc:sldMk cId="4158284519" sldId="1898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6:51.014" v="790" actId="478"/>
          <ac:spMkLst>
            <pc:docMk/>
            <pc:sldMk cId="4158284519" sldId="1898"/>
            <ac:spMk id="8" creationId="{CBDDE245-9C94-6508-0DB1-C0AA020A2E9E}"/>
          </ac:spMkLst>
        </pc:spChg>
        <pc:spChg chg="add del mod">
          <ac:chgData name="Mr. PPT" userId="6442ff2356111531" providerId="LiveId" clId="{8158D954-CB83-4965-BC1E-C2DDA2739019}" dt="2022-12-01T09:26:51.014" v="790" actId="478"/>
          <ac:spMkLst>
            <pc:docMk/>
            <pc:sldMk cId="4158284519" sldId="1898"/>
            <ac:spMk id="9" creationId="{50281977-B749-EA7D-6D70-9D53D7E84E5D}"/>
          </ac:spMkLst>
        </pc:spChg>
        <pc:spChg chg="add mod">
          <ac:chgData name="Mr. PPT" userId="6442ff2356111531" providerId="LiveId" clId="{8158D954-CB83-4965-BC1E-C2DDA2739019}" dt="2022-12-01T08:05:38.054" v="458"/>
          <ac:spMkLst>
            <pc:docMk/>
            <pc:sldMk cId="4158284519" sldId="1898"/>
            <ac:spMk id="11" creationId="{305F6245-12CF-D675-6089-75E3F03C0790}"/>
          </ac:spMkLst>
        </pc:spChg>
        <pc:spChg chg="add mod">
          <ac:chgData name="Mr. PPT" userId="6442ff2356111531" providerId="LiveId" clId="{8158D954-CB83-4965-BC1E-C2DDA2739019}" dt="2022-12-01T09:26:51.309" v="791"/>
          <ac:spMkLst>
            <pc:docMk/>
            <pc:sldMk cId="4158284519" sldId="1898"/>
            <ac:spMk id="12" creationId="{D78E250F-4FE3-435E-BA56-BCF87BE23FEE}"/>
          </ac:spMkLst>
        </pc:spChg>
        <pc:spChg chg="add mod">
          <ac:chgData name="Mr. PPT" userId="6442ff2356111531" providerId="LiveId" clId="{8158D954-CB83-4965-BC1E-C2DDA2739019}" dt="2022-12-01T09:26:51.309" v="791"/>
          <ac:spMkLst>
            <pc:docMk/>
            <pc:sldMk cId="4158284519" sldId="1898"/>
            <ac:spMk id="13" creationId="{F2A1535B-9CF2-E150-383B-CAC57CA38BBB}"/>
          </ac:spMkLst>
        </pc:spChg>
        <pc:spChg chg="add mod">
          <ac:chgData name="Mr. PPT" userId="6442ff2356111531" providerId="LiveId" clId="{8158D954-CB83-4965-BC1E-C2DDA2739019}" dt="2022-12-01T09:26:51.309" v="791"/>
          <ac:spMkLst>
            <pc:docMk/>
            <pc:sldMk cId="4158284519" sldId="1898"/>
            <ac:spMk id="14" creationId="{3CEDE742-ABE3-4393-D71D-246479C579F3}"/>
          </ac:spMkLst>
        </pc:spChg>
        <pc:spChg chg="add mod">
          <ac:chgData name="Mr. PPT" userId="6442ff2356111531" providerId="LiveId" clId="{8158D954-CB83-4965-BC1E-C2DDA2739019}" dt="2022-12-01T09:26:51.309" v="791"/>
          <ac:spMkLst>
            <pc:docMk/>
            <pc:sldMk cId="4158284519" sldId="1898"/>
            <ac:spMk id="15" creationId="{108A5CFB-07CF-6F10-7A52-74610C9C5AFB}"/>
          </ac:spMkLst>
        </pc:spChg>
        <pc:spChg chg="mod">
          <ac:chgData name="Mr. PPT" userId="6442ff2356111531" providerId="LiveId" clId="{8158D954-CB83-4965-BC1E-C2DDA2739019}" dt="2022-12-01T10:52:12.191" v="1666" actId="207"/>
          <ac:spMkLst>
            <pc:docMk/>
            <pc:sldMk cId="4158284519" sldId="1898"/>
            <ac:spMk id="29" creationId="{DBE8683A-F7E6-411D-94C9-72971C13F25E}"/>
          </ac:spMkLst>
        </pc:spChg>
        <pc:cxnChg chg="del">
          <ac:chgData name="Mr. PPT" userId="6442ff2356111531" providerId="LiveId" clId="{8158D954-CB83-4965-BC1E-C2DDA2739019}" dt="2022-12-01T08:05:36.980" v="457" actId="478"/>
          <ac:cxnSpMkLst>
            <pc:docMk/>
            <pc:sldMk cId="4158284519" sldId="1898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35.106" v="456" actId="478"/>
          <ac:cxnSpMkLst>
            <pc:docMk/>
            <pc:sldMk cId="4158284519" sldId="1898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38.054" v="458"/>
          <ac:cxnSpMkLst>
            <pc:docMk/>
            <pc:sldMk cId="4158284519" sldId="1898"/>
            <ac:cxnSpMk id="10" creationId="{5B78FD24-FB1C-B26C-E3EA-47D05DC82449}"/>
          </ac:cxnSpMkLst>
        </pc:cxnChg>
      </pc:sldChg>
      <pc:sldChg chg="addSp delSp modSp mod setBg">
        <pc:chgData name="Mr. PPT" userId="6442ff2356111531" providerId="LiveId" clId="{8158D954-CB83-4965-BC1E-C2DDA2739019}" dt="2022-12-01T11:23:54.481" v="1902" actId="207"/>
        <pc:sldMkLst>
          <pc:docMk/>
          <pc:sldMk cId="2109691931" sldId="1899"/>
        </pc:sldMkLst>
        <pc:spChg chg="del">
          <ac:chgData name="Mr. PPT" userId="6442ff2356111531" providerId="LiveId" clId="{8158D954-CB83-4965-BC1E-C2DDA2739019}" dt="2022-12-01T09:26:54.527" v="792" actId="478"/>
          <ac:spMkLst>
            <pc:docMk/>
            <pc:sldMk cId="2109691931" sldId="189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6:54.527" v="792" actId="478"/>
          <ac:spMkLst>
            <pc:docMk/>
            <pc:sldMk cId="2109691931" sldId="189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41.277" v="459" actId="478"/>
          <ac:spMkLst>
            <pc:docMk/>
            <pc:sldMk cId="2109691931" sldId="1899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43.015" v="460" actId="478"/>
          <ac:spMkLst>
            <pc:docMk/>
            <pc:sldMk cId="2109691931" sldId="1899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6:54.527" v="792" actId="478"/>
          <ac:spMkLst>
            <pc:docMk/>
            <pc:sldMk cId="2109691931" sldId="1899"/>
            <ac:spMk id="8" creationId="{17802707-AD93-7133-FA30-455BB1E78D5C}"/>
          </ac:spMkLst>
        </pc:spChg>
        <pc:spChg chg="add del mod">
          <ac:chgData name="Mr. PPT" userId="6442ff2356111531" providerId="LiveId" clId="{8158D954-CB83-4965-BC1E-C2DDA2739019}" dt="2022-12-01T09:26:54.527" v="792" actId="478"/>
          <ac:spMkLst>
            <pc:docMk/>
            <pc:sldMk cId="2109691931" sldId="1899"/>
            <ac:spMk id="9" creationId="{7EFEAB18-DC05-7C42-289B-4739829DA79A}"/>
          </ac:spMkLst>
        </pc:spChg>
        <pc:spChg chg="add mod">
          <ac:chgData name="Mr. PPT" userId="6442ff2356111531" providerId="LiveId" clId="{8158D954-CB83-4965-BC1E-C2DDA2739019}" dt="2022-12-01T08:05:44.075" v="461"/>
          <ac:spMkLst>
            <pc:docMk/>
            <pc:sldMk cId="2109691931" sldId="1899"/>
            <ac:spMk id="11" creationId="{869CB293-6743-35CE-CB1E-5DFAB868CAB1}"/>
          </ac:spMkLst>
        </pc:spChg>
        <pc:spChg chg="add mod">
          <ac:chgData name="Mr. PPT" userId="6442ff2356111531" providerId="LiveId" clId="{8158D954-CB83-4965-BC1E-C2DDA2739019}" dt="2022-12-01T09:26:54.770" v="793"/>
          <ac:spMkLst>
            <pc:docMk/>
            <pc:sldMk cId="2109691931" sldId="1899"/>
            <ac:spMk id="12" creationId="{AD02A65C-772E-4AD3-5F53-39E63B6EB4A5}"/>
          </ac:spMkLst>
        </pc:spChg>
        <pc:spChg chg="add mod">
          <ac:chgData name="Mr. PPT" userId="6442ff2356111531" providerId="LiveId" clId="{8158D954-CB83-4965-BC1E-C2DDA2739019}" dt="2022-12-01T09:26:54.770" v="793"/>
          <ac:spMkLst>
            <pc:docMk/>
            <pc:sldMk cId="2109691931" sldId="1899"/>
            <ac:spMk id="13" creationId="{AE3043E2-D5B5-DC9C-A138-5EFACA0C2BC7}"/>
          </ac:spMkLst>
        </pc:spChg>
        <pc:spChg chg="add mod">
          <ac:chgData name="Mr. PPT" userId="6442ff2356111531" providerId="LiveId" clId="{8158D954-CB83-4965-BC1E-C2DDA2739019}" dt="2022-12-01T09:26:54.770" v="793"/>
          <ac:spMkLst>
            <pc:docMk/>
            <pc:sldMk cId="2109691931" sldId="1899"/>
            <ac:spMk id="15" creationId="{62CBE9A7-55BA-CC85-0444-A97176FBBD0D}"/>
          </ac:spMkLst>
        </pc:spChg>
        <pc:spChg chg="add mod">
          <ac:chgData name="Mr. PPT" userId="6442ff2356111531" providerId="LiveId" clId="{8158D954-CB83-4965-BC1E-C2DDA2739019}" dt="2022-12-01T09:26:54.770" v="793"/>
          <ac:spMkLst>
            <pc:docMk/>
            <pc:sldMk cId="2109691931" sldId="1899"/>
            <ac:spMk id="16" creationId="{716C91B0-A31A-3101-D0AE-98AEBD56127C}"/>
          </ac:spMkLst>
        </pc:spChg>
        <pc:spChg chg="add mod">
          <ac:chgData name="Mr. PPT" userId="6442ff2356111531" providerId="LiveId" clId="{8158D954-CB83-4965-BC1E-C2DDA2739019}" dt="2022-12-01T09:36:22.839" v="1063"/>
          <ac:spMkLst>
            <pc:docMk/>
            <pc:sldMk cId="2109691931" sldId="1899"/>
            <ac:spMk id="17" creationId="{D8C52372-6F23-4657-C5BF-488872F52D36}"/>
          </ac:spMkLst>
        </pc:spChg>
        <pc:spChg chg="mod">
          <ac:chgData name="Mr. PPT" userId="6442ff2356111531" providerId="LiveId" clId="{8158D954-CB83-4965-BC1E-C2DDA2739019}" dt="2022-12-01T11:23:54.481" v="1902" actId="207"/>
          <ac:spMkLst>
            <pc:docMk/>
            <pc:sldMk cId="2109691931" sldId="1899"/>
            <ac:spMk id="36" creationId="{BF53CCE5-563C-4FF2-9B58-BD0AF967CAD0}"/>
          </ac:spMkLst>
        </pc:spChg>
        <pc:spChg chg="mod">
          <ac:chgData name="Mr. PPT" userId="6442ff2356111531" providerId="LiveId" clId="{8158D954-CB83-4965-BC1E-C2DDA2739019}" dt="2022-12-01T10:52:34.054" v="1669" actId="207"/>
          <ac:spMkLst>
            <pc:docMk/>
            <pc:sldMk cId="2109691931" sldId="1899"/>
            <ac:spMk id="37" creationId="{B2672288-C18A-41A2-9A0D-627F2933F391}"/>
          </ac:spMkLst>
        </pc:spChg>
        <pc:spChg chg="mod">
          <ac:chgData name="Mr. PPT" userId="6442ff2356111531" providerId="LiveId" clId="{8158D954-CB83-4965-BC1E-C2DDA2739019}" dt="2022-12-01T11:23:49.701" v="1901" actId="207"/>
          <ac:spMkLst>
            <pc:docMk/>
            <pc:sldMk cId="2109691931" sldId="1899"/>
            <ac:spMk id="42" creationId="{E10B37B3-CB3F-4059-BBF3-93F45DB831BA}"/>
          </ac:spMkLst>
        </pc:spChg>
        <pc:spChg chg="mod">
          <ac:chgData name="Mr. PPT" userId="6442ff2356111531" providerId="LiveId" clId="{8158D954-CB83-4965-BC1E-C2DDA2739019}" dt="2022-12-01T11:23:49.701" v="1901" actId="207"/>
          <ac:spMkLst>
            <pc:docMk/>
            <pc:sldMk cId="2109691931" sldId="1899"/>
            <ac:spMk id="43" creationId="{C1017E38-E2BD-45B0-93D5-5F6D1B73FD10}"/>
          </ac:spMkLst>
        </pc:spChg>
        <pc:spChg chg="del">
          <ac:chgData name="Mr. PPT" userId="6442ff2356111531" providerId="LiveId" clId="{8158D954-CB83-4965-BC1E-C2DDA2739019}" dt="2022-12-01T08:05:43.015" v="460" actId="478"/>
          <ac:spMkLst>
            <pc:docMk/>
            <pc:sldMk cId="2109691931" sldId="1899"/>
            <ac:spMk id="97" creationId="{5139AEE3-1322-4D9E-9C22-BBC83E9E4A51}"/>
          </ac:spMkLst>
        </pc:spChg>
        <pc:cxnChg chg="del">
          <ac:chgData name="Mr. PPT" userId="6442ff2356111531" providerId="LiveId" clId="{8158D954-CB83-4965-BC1E-C2DDA2739019}" dt="2022-12-01T08:05:41.277" v="459" actId="478"/>
          <ac:cxnSpMkLst>
            <pc:docMk/>
            <pc:sldMk cId="2109691931" sldId="1899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43.015" v="460" actId="478"/>
          <ac:cxnSpMkLst>
            <pc:docMk/>
            <pc:sldMk cId="2109691931" sldId="1899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44.075" v="461"/>
          <ac:cxnSpMkLst>
            <pc:docMk/>
            <pc:sldMk cId="2109691931" sldId="1899"/>
            <ac:cxnSpMk id="10" creationId="{F449E633-F37F-E118-D2E4-5E11867CFD9D}"/>
          </ac:cxnSpMkLst>
        </pc:cxnChg>
      </pc:sldChg>
      <pc:sldChg chg="addSp delSp modSp mod setBg">
        <pc:chgData name="Mr. PPT" userId="6442ff2356111531" providerId="LiveId" clId="{8158D954-CB83-4965-BC1E-C2DDA2739019}" dt="2022-12-01T11:01:10.824" v="1794" actId="14861"/>
        <pc:sldMkLst>
          <pc:docMk/>
          <pc:sldMk cId="3714794519" sldId="1900"/>
        </pc:sldMkLst>
        <pc:spChg chg="del">
          <ac:chgData name="Mr. PPT" userId="6442ff2356111531" providerId="LiveId" clId="{8158D954-CB83-4965-BC1E-C2DDA2739019}" dt="2022-12-01T09:26:58.559" v="794" actId="478"/>
          <ac:spMkLst>
            <pc:docMk/>
            <pc:sldMk cId="3714794519" sldId="1900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6:58.559" v="794" actId="478"/>
          <ac:spMkLst>
            <pc:docMk/>
            <pc:sldMk cId="3714794519" sldId="1900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46.561" v="462" actId="478"/>
          <ac:spMkLst>
            <pc:docMk/>
            <pc:sldMk cId="3714794519" sldId="1900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48.257" v="463" actId="478"/>
          <ac:spMkLst>
            <pc:docMk/>
            <pc:sldMk cId="3714794519" sldId="1900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6:58.559" v="794" actId="478"/>
          <ac:spMkLst>
            <pc:docMk/>
            <pc:sldMk cId="3714794519" sldId="1900"/>
            <ac:spMk id="8" creationId="{E1F73C36-448C-7C28-F76E-D71438BF3815}"/>
          </ac:spMkLst>
        </pc:spChg>
        <pc:spChg chg="add del mod">
          <ac:chgData name="Mr. PPT" userId="6442ff2356111531" providerId="LiveId" clId="{8158D954-CB83-4965-BC1E-C2DDA2739019}" dt="2022-12-01T09:26:58.559" v="794" actId="478"/>
          <ac:spMkLst>
            <pc:docMk/>
            <pc:sldMk cId="3714794519" sldId="1900"/>
            <ac:spMk id="9" creationId="{0EB3479A-B8A6-FE46-7C25-DFED0C0D15B1}"/>
          </ac:spMkLst>
        </pc:spChg>
        <pc:spChg chg="add mod">
          <ac:chgData name="Mr. PPT" userId="6442ff2356111531" providerId="LiveId" clId="{8158D954-CB83-4965-BC1E-C2DDA2739019}" dt="2022-12-01T08:05:49.150" v="464"/>
          <ac:spMkLst>
            <pc:docMk/>
            <pc:sldMk cId="3714794519" sldId="1900"/>
            <ac:spMk id="11" creationId="{64D1AB1A-3C24-F0C2-E62E-07F582D342F3}"/>
          </ac:spMkLst>
        </pc:spChg>
        <pc:spChg chg="add mod">
          <ac:chgData name="Mr. PPT" userId="6442ff2356111531" providerId="LiveId" clId="{8158D954-CB83-4965-BC1E-C2DDA2739019}" dt="2022-12-01T09:26:58.786" v="795"/>
          <ac:spMkLst>
            <pc:docMk/>
            <pc:sldMk cId="3714794519" sldId="1900"/>
            <ac:spMk id="12" creationId="{FF3A4840-0107-39CC-0F84-CC63D7C26A0E}"/>
          </ac:spMkLst>
        </pc:spChg>
        <pc:spChg chg="add mod">
          <ac:chgData name="Mr. PPT" userId="6442ff2356111531" providerId="LiveId" clId="{8158D954-CB83-4965-BC1E-C2DDA2739019}" dt="2022-12-01T09:26:58.786" v="795"/>
          <ac:spMkLst>
            <pc:docMk/>
            <pc:sldMk cId="3714794519" sldId="1900"/>
            <ac:spMk id="13" creationId="{82F06A78-C9BC-93BB-EDC7-414835B0F8EC}"/>
          </ac:spMkLst>
        </pc:spChg>
        <pc:spChg chg="add mod">
          <ac:chgData name="Mr. PPT" userId="6442ff2356111531" providerId="LiveId" clId="{8158D954-CB83-4965-BC1E-C2DDA2739019}" dt="2022-12-01T09:26:58.786" v="795"/>
          <ac:spMkLst>
            <pc:docMk/>
            <pc:sldMk cId="3714794519" sldId="1900"/>
            <ac:spMk id="14" creationId="{F8169639-DCF0-0829-A9DB-27FCABC18F4D}"/>
          </ac:spMkLst>
        </pc:spChg>
        <pc:spChg chg="add mod">
          <ac:chgData name="Mr. PPT" userId="6442ff2356111531" providerId="LiveId" clId="{8158D954-CB83-4965-BC1E-C2DDA2739019}" dt="2022-12-01T09:26:58.786" v="795"/>
          <ac:spMkLst>
            <pc:docMk/>
            <pc:sldMk cId="3714794519" sldId="1900"/>
            <ac:spMk id="15" creationId="{589F53C2-F912-C4A2-F6BF-B84237CACD97}"/>
          </ac:spMkLst>
        </pc:spChg>
        <pc:spChg chg="add mod">
          <ac:chgData name="Mr. PPT" userId="6442ff2356111531" providerId="LiveId" clId="{8158D954-CB83-4965-BC1E-C2DDA2739019}" dt="2022-12-01T09:36:24.565" v="1064"/>
          <ac:spMkLst>
            <pc:docMk/>
            <pc:sldMk cId="3714794519" sldId="1900"/>
            <ac:spMk id="16" creationId="{A22E849C-0800-7AF6-8CEA-28822CC98697}"/>
          </ac:spMkLst>
        </pc:spChg>
        <pc:spChg chg="mod">
          <ac:chgData name="Mr. PPT" userId="6442ff2356111531" providerId="LiveId" clId="{8158D954-CB83-4965-BC1E-C2DDA2739019}" dt="2022-12-01T11:00:41.243" v="1768" actId="14838"/>
          <ac:spMkLst>
            <pc:docMk/>
            <pc:sldMk cId="3714794519" sldId="1900"/>
            <ac:spMk id="29" creationId="{DD711E77-FA23-474B-891E-3C2C959F8154}"/>
          </ac:spMkLst>
        </pc:spChg>
        <pc:spChg chg="mod">
          <ac:chgData name="Mr. PPT" userId="6442ff2356111531" providerId="LiveId" clId="{8158D954-CB83-4965-BC1E-C2DDA2739019}" dt="2022-12-01T11:00:41.243" v="1768" actId="14838"/>
          <ac:spMkLst>
            <pc:docMk/>
            <pc:sldMk cId="3714794519" sldId="1900"/>
            <ac:spMk id="30" creationId="{EB548DC1-9364-45C0-9449-E323BB5E9E75}"/>
          </ac:spMkLst>
        </pc:spChg>
        <pc:spChg chg="mod">
          <ac:chgData name="Mr. PPT" userId="6442ff2356111531" providerId="LiveId" clId="{8158D954-CB83-4965-BC1E-C2DDA2739019}" dt="2022-12-01T11:00:41.243" v="1768" actId="14838"/>
          <ac:spMkLst>
            <pc:docMk/>
            <pc:sldMk cId="3714794519" sldId="1900"/>
            <ac:spMk id="34" creationId="{C781D56F-5203-4D71-B6B9-23636C7B5D57}"/>
          </ac:spMkLst>
        </pc:spChg>
        <pc:spChg chg="mod">
          <ac:chgData name="Mr. PPT" userId="6442ff2356111531" providerId="LiveId" clId="{8158D954-CB83-4965-BC1E-C2DDA2739019}" dt="2022-12-01T11:00:41.243" v="1768" actId="14838"/>
          <ac:spMkLst>
            <pc:docMk/>
            <pc:sldMk cId="3714794519" sldId="1900"/>
            <ac:spMk id="35" creationId="{293BB030-92E6-40D2-BF77-093F1522C1B8}"/>
          </ac:spMkLst>
        </pc:spChg>
        <pc:spChg chg="mod">
          <ac:chgData name="Mr. PPT" userId="6442ff2356111531" providerId="LiveId" clId="{8158D954-CB83-4965-BC1E-C2DDA2739019}" dt="2022-12-01T11:00:41.243" v="1768" actId="14838"/>
          <ac:spMkLst>
            <pc:docMk/>
            <pc:sldMk cId="3714794519" sldId="1900"/>
            <ac:spMk id="41" creationId="{AB144305-C2BF-4D76-AEA7-43ABFEEED5CA}"/>
          </ac:spMkLst>
        </pc:spChg>
        <pc:spChg chg="mod">
          <ac:chgData name="Mr. PPT" userId="6442ff2356111531" providerId="LiveId" clId="{8158D954-CB83-4965-BC1E-C2DDA2739019}" dt="2022-12-01T11:00:41.243" v="1768" actId="14838"/>
          <ac:spMkLst>
            <pc:docMk/>
            <pc:sldMk cId="3714794519" sldId="1900"/>
            <ac:spMk id="46" creationId="{06E48C77-71FD-4CE8-8768-B01D4C478D5F}"/>
          </ac:spMkLst>
        </pc:spChg>
        <pc:spChg chg="del">
          <ac:chgData name="Mr. PPT" userId="6442ff2356111531" providerId="LiveId" clId="{8158D954-CB83-4965-BC1E-C2DDA2739019}" dt="2022-12-01T08:05:48.257" v="463" actId="478"/>
          <ac:spMkLst>
            <pc:docMk/>
            <pc:sldMk cId="3714794519" sldId="1900"/>
            <ac:spMk id="97" creationId="{5139AEE3-1322-4D9E-9C22-BBC83E9E4A51}"/>
          </ac:spMkLst>
        </pc:spChg>
        <pc:picChg chg="mod">
          <ac:chgData name="Mr. PPT" userId="6442ff2356111531" providerId="LiveId" clId="{8158D954-CB83-4965-BC1E-C2DDA2739019}" dt="2022-12-01T11:01:10.824" v="1794" actId="14861"/>
          <ac:picMkLst>
            <pc:docMk/>
            <pc:sldMk cId="3714794519" sldId="1900"/>
            <ac:picMk id="28" creationId="{C0026DD1-B549-43D3-9B6B-80299B77D0DE}"/>
          </ac:picMkLst>
        </pc:picChg>
        <pc:picChg chg="mod">
          <ac:chgData name="Mr. PPT" userId="6442ff2356111531" providerId="LiveId" clId="{8158D954-CB83-4965-BC1E-C2DDA2739019}" dt="2022-12-01T11:01:10.824" v="1794" actId="14861"/>
          <ac:picMkLst>
            <pc:docMk/>
            <pc:sldMk cId="3714794519" sldId="1900"/>
            <ac:picMk id="31" creationId="{936AB589-83BF-4B3A-86F8-E893AD94A355}"/>
          </ac:picMkLst>
        </pc:picChg>
        <pc:picChg chg="mod">
          <ac:chgData name="Mr. PPT" userId="6442ff2356111531" providerId="LiveId" clId="{8158D954-CB83-4965-BC1E-C2DDA2739019}" dt="2022-12-01T11:01:10.824" v="1794" actId="14861"/>
          <ac:picMkLst>
            <pc:docMk/>
            <pc:sldMk cId="3714794519" sldId="1900"/>
            <ac:picMk id="40" creationId="{15A31717-2241-4FB5-8F48-6F007320B73E}"/>
          </ac:picMkLst>
        </pc:picChg>
        <pc:cxnChg chg="del">
          <ac:chgData name="Mr. PPT" userId="6442ff2356111531" providerId="LiveId" clId="{8158D954-CB83-4965-BC1E-C2DDA2739019}" dt="2022-12-01T08:05:46.561" v="462" actId="478"/>
          <ac:cxnSpMkLst>
            <pc:docMk/>
            <pc:sldMk cId="3714794519" sldId="1900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48.257" v="463" actId="478"/>
          <ac:cxnSpMkLst>
            <pc:docMk/>
            <pc:sldMk cId="3714794519" sldId="1900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49.150" v="464"/>
          <ac:cxnSpMkLst>
            <pc:docMk/>
            <pc:sldMk cId="3714794519" sldId="1900"/>
            <ac:cxnSpMk id="10" creationId="{D8A9B8BB-F119-4235-97B3-4B4FEC28609F}"/>
          </ac:cxnSpMkLst>
        </pc:cxnChg>
      </pc:sldChg>
      <pc:sldChg chg="addSp delSp modSp mod setBg">
        <pc:chgData name="Mr. PPT" userId="6442ff2356111531" providerId="LiveId" clId="{8158D954-CB83-4965-BC1E-C2DDA2739019}" dt="2022-12-01T10:53:21.526" v="1673" actId="207"/>
        <pc:sldMkLst>
          <pc:docMk/>
          <pc:sldMk cId="2177488304" sldId="1901"/>
        </pc:sldMkLst>
        <pc:spChg chg="del">
          <ac:chgData name="Mr. PPT" userId="6442ff2356111531" providerId="LiveId" clId="{8158D954-CB83-4965-BC1E-C2DDA2739019}" dt="2022-12-01T09:27:03.558" v="796" actId="478"/>
          <ac:spMkLst>
            <pc:docMk/>
            <pc:sldMk cId="2177488304" sldId="190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7:03.558" v="796" actId="478"/>
          <ac:spMkLst>
            <pc:docMk/>
            <pc:sldMk cId="2177488304" sldId="190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52.182" v="465" actId="478"/>
          <ac:spMkLst>
            <pc:docMk/>
            <pc:sldMk cId="2177488304" sldId="1901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53.870" v="466" actId="478"/>
          <ac:spMkLst>
            <pc:docMk/>
            <pc:sldMk cId="2177488304" sldId="190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7:03.558" v="796" actId="478"/>
          <ac:spMkLst>
            <pc:docMk/>
            <pc:sldMk cId="2177488304" sldId="1901"/>
            <ac:spMk id="8" creationId="{595AD71B-1D90-0313-D264-A4B5D034FB87}"/>
          </ac:spMkLst>
        </pc:spChg>
        <pc:spChg chg="add del mod">
          <ac:chgData name="Mr. PPT" userId="6442ff2356111531" providerId="LiveId" clId="{8158D954-CB83-4965-BC1E-C2DDA2739019}" dt="2022-12-01T09:27:03.558" v="796" actId="478"/>
          <ac:spMkLst>
            <pc:docMk/>
            <pc:sldMk cId="2177488304" sldId="1901"/>
            <ac:spMk id="9" creationId="{DFFA0EA0-CFBA-1295-925D-2F28CBB562FA}"/>
          </ac:spMkLst>
        </pc:spChg>
        <pc:spChg chg="add mod">
          <ac:chgData name="Mr. PPT" userId="6442ff2356111531" providerId="LiveId" clId="{8158D954-CB83-4965-BC1E-C2DDA2739019}" dt="2022-12-01T08:05:54.876" v="467"/>
          <ac:spMkLst>
            <pc:docMk/>
            <pc:sldMk cId="2177488304" sldId="1901"/>
            <ac:spMk id="12" creationId="{D8B5C64B-5648-A785-1B89-EEC8A387AD12}"/>
          </ac:spMkLst>
        </pc:spChg>
        <pc:spChg chg="add mod">
          <ac:chgData name="Mr. PPT" userId="6442ff2356111531" providerId="LiveId" clId="{8158D954-CB83-4965-BC1E-C2DDA2739019}" dt="2022-12-01T09:27:03.821" v="797"/>
          <ac:spMkLst>
            <pc:docMk/>
            <pc:sldMk cId="2177488304" sldId="1901"/>
            <ac:spMk id="13" creationId="{FB7AE313-E0CE-C233-56FE-5A5B72D78E60}"/>
          </ac:spMkLst>
        </pc:spChg>
        <pc:spChg chg="add mod">
          <ac:chgData name="Mr. PPT" userId="6442ff2356111531" providerId="LiveId" clId="{8158D954-CB83-4965-BC1E-C2DDA2739019}" dt="2022-12-01T09:27:03.821" v="797"/>
          <ac:spMkLst>
            <pc:docMk/>
            <pc:sldMk cId="2177488304" sldId="1901"/>
            <ac:spMk id="14" creationId="{9F65D5B1-CFB3-F2FD-DA88-8F52848D5D4B}"/>
          </ac:spMkLst>
        </pc:spChg>
        <pc:spChg chg="add mod">
          <ac:chgData name="Mr. PPT" userId="6442ff2356111531" providerId="LiveId" clId="{8158D954-CB83-4965-BC1E-C2DDA2739019}" dt="2022-12-01T09:27:03.821" v="797"/>
          <ac:spMkLst>
            <pc:docMk/>
            <pc:sldMk cId="2177488304" sldId="1901"/>
            <ac:spMk id="15" creationId="{FB3FC1E2-4D2E-E990-F0F5-E5927FDF318E}"/>
          </ac:spMkLst>
        </pc:spChg>
        <pc:spChg chg="add mod">
          <ac:chgData name="Mr. PPT" userId="6442ff2356111531" providerId="LiveId" clId="{8158D954-CB83-4965-BC1E-C2DDA2739019}" dt="2022-12-01T09:27:03.821" v="797"/>
          <ac:spMkLst>
            <pc:docMk/>
            <pc:sldMk cId="2177488304" sldId="1901"/>
            <ac:spMk id="16" creationId="{7AFED68E-7C52-614C-C28C-A1B64D44AC18}"/>
          </ac:spMkLst>
        </pc:spChg>
        <pc:spChg chg="mod">
          <ac:chgData name="Mr. PPT" userId="6442ff2356111531" providerId="LiveId" clId="{8158D954-CB83-4965-BC1E-C2DDA2739019}" dt="2022-12-01T10:53:15.480" v="1672" actId="207"/>
          <ac:spMkLst>
            <pc:docMk/>
            <pc:sldMk cId="2177488304" sldId="1901"/>
            <ac:spMk id="52" creationId="{8F3F3D2A-ED63-49D6-AABF-2DC4AC05C3C9}"/>
          </ac:spMkLst>
        </pc:spChg>
        <pc:spChg chg="mod">
          <ac:chgData name="Mr. PPT" userId="6442ff2356111531" providerId="LiveId" clId="{8158D954-CB83-4965-BC1E-C2DDA2739019}" dt="2022-12-01T10:53:21.526" v="1673" actId="207"/>
          <ac:spMkLst>
            <pc:docMk/>
            <pc:sldMk cId="2177488304" sldId="1901"/>
            <ac:spMk id="53" creationId="{22A0F1AC-63B8-445E-A9EC-2CC9551B2B92}"/>
          </ac:spMkLst>
        </pc:spChg>
        <pc:spChg chg="mod">
          <ac:chgData name="Mr. PPT" userId="6442ff2356111531" providerId="LiveId" clId="{8158D954-CB83-4965-BC1E-C2DDA2739019}" dt="2022-12-01T10:53:15.480" v="1672" actId="207"/>
          <ac:spMkLst>
            <pc:docMk/>
            <pc:sldMk cId="2177488304" sldId="1901"/>
            <ac:spMk id="66" creationId="{B181AC6D-DDDE-44C1-A9D9-6B12D1AD756B}"/>
          </ac:spMkLst>
        </pc:spChg>
        <pc:spChg chg="mod">
          <ac:chgData name="Mr. PPT" userId="6442ff2356111531" providerId="LiveId" clId="{8158D954-CB83-4965-BC1E-C2DDA2739019}" dt="2022-12-01T10:53:21.526" v="1673" actId="207"/>
          <ac:spMkLst>
            <pc:docMk/>
            <pc:sldMk cId="2177488304" sldId="1901"/>
            <ac:spMk id="68" creationId="{FD28F0E5-6A7F-4FE4-9B84-E20C20D74499}"/>
          </ac:spMkLst>
        </pc:spChg>
        <pc:spChg chg="mod">
          <ac:chgData name="Mr. PPT" userId="6442ff2356111531" providerId="LiveId" clId="{8158D954-CB83-4965-BC1E-C2DDA2739019}" dt="2022-12-01T10:53:15.480" v="1672" actId="207"/>
          <ac:spMkLst>
            <pc:docMk/>
            <pc:sldMk cId="2177488304" sldId="1901"/>
            <ac:spMk id="74" creationId="{875806A8-6B32-4349-B4A1-45637DD9A0A1}"/>
          </ac:spMkLst>
        </pc:spChg>
        <pc:spChg chg="mod">
          <ac:chgData name="Mr. PPT" userId="6442ff2356111531" providerId="LiveId" clId="{8158D954-CB83-4965-BC1E-C2DDA2739019}" dt="2022-12-01T10:53:21.526" v="1673" actId="207"/>
          <ac:spMkLst>
            <pc:docMk/>
            <pc:sldMk cId="2177488304" sldId="1901"/>
            <ac:spMk id="75" creationId="{2E13881C-9536-45EF-8C09-9AE3BC8771BD}"/>
          </ac:spMkLst>
        </pc:spChg>
        <pc:cxnChg chg="del">
          <ac:chgData name="Mr. PPT" userId="6442ff2356111531" providerId="LiveId" clId="{8158D954-CB83-4965-BC1E-C2DDA2739019}" dt="2022-12-01T08:05:52.182" v="465" actId="478"/>
          <ac:cxnSpMkLst>
            <pc:docMk/>
            <pc:sldMk cId="2177488304" sldId="1901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53.870" v="466" actId="478"/>
          <ac:cxnSpMkLst>
            <pc:docMk/>
            <pc:sldMk cId="2177488304" sldId="1901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54.876" v="467"/>
          <ac:cxnSpMkLst>
            <pc:docMk/>
            <pc:sldMk cId="2177488304" sldId="1901"/>
            <ac:cxnSpMk id="10" creationId="{D174FEAC-23D4-DAD4-5140-252CCAF38D69}"/>
          </ac:cxnSpMkLst>
        </pc:cxnChg>
      </pc:sldChg>
      <pc:sldChg chg="addSp delSp modSp mod setBg">
        <pc:chgData name="Mr. PPT" userId="6442ff2356111531" providerId="LiveId" clId="{8158D954-CB83-4965-BC1E-C2DDA2739019}" dt="2022-12-01T12:57:02.528" v="2434" actId="207"/>
        <pc:sldMkLst>
          <pc:docMk/>
          <pc:sldMk cId="1048266306" sldId="1902"/>
        </pc:sldMkLst>
        <pc:spChg chg="del">
          <ac:chgData name="Mr. PPT" userId="6442ff2356111531" providerId="LiveId" clId="{8158D954-CB83-4965-BC1E-C2DDA2739019}" dt="2022-12-01T09:27:09.183" v="798" actId="478"/>
          <ac:spMkLst>
            <pc:docMk/>
            <pc:sldMk cId="1048266306" sldId="190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7:09.183" v="798" actId="478"/>
          <ac:spMkLst>
            <pc:docMk/>
            <pc:sldMk cId="1048266306" sldId="190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5:57.317" v="468" actId="478"/>
          <ac:spMkLst>
            <pc:docMk/>
            <pc:sldMk cId="1048266306" sldId="1902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5:58.959" v="469" actId="478"/>
          <ac:spMkLst>
            <pc:docMk/>
            <pc:sldMk cId="1048266306" sldId="1902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7:09.183" v="798" actId="478"/>
          <ac:spMkLst>
            <pc:docMk/>
            <pc:sldMk cId="1048266306" sldId="1902"/>
            <ac:spMk id="8" creationId="{4F5DB2B2-052A-3253-D9E0-7AA54BF79A8B}"/>
          </ac:spMkLst>
        </pc:spChg>
        <pc:spChg chg="add del mod">
          <ac:chgData name="Mr. PPT" userId="6442ff2356111531" providerId="LiveId" clId="{8158D954-CB83-4965-BC1E-C2DDA2739019}" dt="2022-12-01T09:27:09.183" v="798" actId="478"/>
          <ac:spMkLst>
            <pc:docMk/>
            <pc:sldMk cId="1048266306" sldId="1902"/>
            <ac:spMk id="9" creationId="{3C038EE7-30A2-379A-1480-BECD23B356B0}"/>
          </ac:spMkLst>
        </pc:spChg>
        <pc:spChg chg="add mod">
          <ac:chgData name="Mr. PPT" userId="6442ff2356111531" providerId="LiveId" clId="{8158D954-CB83-4965-BC1E-C2DDA2739019}" dt="2022-12-01T08:05:59.803" v="470"/>
          <ac:spMkLst>
            <pc:docMk/>
            <pc:sldMk cId="1048266306" sldId="1902"/>
            <ac:spMk id="11" creationId="{88B7BC5D-55A5-DA28-56EA-65FD62FC5248}"/>
          </ac:spMkLst>
        </pc:spChg>
        <pc:spChg chg="add mod">
          <ac:chgData name="Mr. PPT" userId="6442ff2356111531" providerId="LiveId" clId="{8158D954-CB83-4965-BC1E-C2DDA2739019}" dt="2022-12-01T09:27:09.427" v="799"/>
          <ac:spMkLst>
            <pc:docMk/>
            <pc:sldMk cId="1048266306" sldId="1902"/>
            <ac:spMk id="12" creationId="{8795C4F7-03EB-879B-F327-B82265A195C7}"/>
          </ac:spMkLst>
        </pc:spChg>
        <pc:spChg chg="add mod">
          <ac:chgData name="Mr. PPT" userId="6442ff2356111531" providerId="LiveId" clId="{8158D954-CB83-4965-BC1E-C2DDA2739019}" dt="2022-12-01T09:27:09.427" v="799"/>
          <ac:spMkLst>
            <pc:docMk/>
            <pc:sldMk cId="1048266306" sldId="1902"/>
            <ac:spMk id="13" creationId="{066BFEEF-733F-6863-929D-96FECB313012}"/>
          </ac:spMkLst>
        </pc:spChg>
        <pc:spChg chg="add mod">
          <ac:chgData name="Mr. PPT" userId="6442ff2356111531" providerId="LiveId" clId="{8158D954-CB83-4965-BC1E-C2DDA2739019}" dt="2022-12-01T09:27:09.427" v="799"/>
          <ac:spMkLst>
            <pc:docMk/>
            <pc:sldMk cId="1048266306" sldId="1902"/>
            <ac:spMk id="14" creationId="{C50BB142-C36E-DAB0-AE13-4C3D3B3C350B}"/>
          </ac:spMkLst>
        </pc:spChg>
        <pc:spChg chg="add mod">
          <ac:chgData name="Mr. PPT" userId="6442ff2356111531" providerId="LiveId" clId="{8158D954-CB83-4965-BC1E-C2DDA2739019}" dt="2022-12-01T09:27:09.427" v="799"/>
          <ac:spMkLst>
            <pc:docMk/>
            <pc:sldMk cId="1048266306" sldId="1902"/>
            <ac:spMk id="15" creationId="{514C6E30-3B29-0F14-8031-90E8A99F015E}"/>
          </ac:spMkLst>
        </pc:spChg>
        <pc:spChg chg="mod">
          <ac:chgData name="Mr. PPT" userId="6442ff2356111531" providerId="LiveId" clId="{8158D954-CB83-4965-BC1E-C2DDA2739019}" dt="2022-12-01T10:53:42.665" v="1678" actId="207"/>
          <ac:spMkLst>
            <pc:docMk/>
            <pc:sldMk cId="1048266306" sldId="1902"/>
            <ac:spMk id="26" creationId="{1F026FA7-B500-41A8-B4F7-C2E8A476E8B5}"/>
          </ac:spMkLst>
        </pc:spChg>
        <pc:spChg chg="mod">
          <ac:chgData name="Mr. PPT" userId="6442ff2356111531" providerId="LiveId" clId="{8158D954-CB83-4965-BC1E-C2DDA2739019}" dt="2022-12-01T09:42:36.463" v="1099"/>
          <ac:spMkLst>
            <pc:docMk/>
            <pc:sldMk cId="1048266306" sldId="1902"/>
            <ac:spMk id="28" creationId="{13C43DDC-C211-4861-B59E-7A8170675A14}"/>
          </ac:spMkLst>
        </pc:spChg>
        <pc:spChg chg="mod">
          <ac:chgData name="Mr. PPT" userId="6442ff2356111531" providerId="LiveId" clId="{8158D954-CB83-4965-BC1E-C2DDA2739019}" dt="2022-12-01T09:42:36.463" v="1099"/>
          <ac:spMkLst>
            <pc:docMk/>
            <pc:sldMk cId="1048266306" sldId="1902"/>
            <ac:spMk id="29" creationId="{6DFFAD83-2A66-49BA-ABF2-E2464E5F51EC}"/>
          </ac:spMkLst>
        </pc:spChg>
        <pc:spChg chg="mod">
          <ac:chgData name="Mr. PPT" userId="6442ff2356111531" providerId="LiveId" clId="{8158D954-CB83-4965-BC1E-C2DDA2739019}" dt="2022-12-01T10:53:39.141" v="1677" actId="207"/>
          <ac:spMkLst>
            <pc:docMk/>
            <pc:sldMk cId="1048266306" sldId="1902"/>
            <ac:spMk id="40" creationId="{A94CDD69-39A7-4D5F-8F39-02B852D5D4E2}"/>
          </ac:spMkLst>
        </pc:spChg>
        <pc:spChg chg="mod">
          <ac:chgData name="Mr. PPT" userId="6442ff2356111531" providerId="LiveId" clId="{8158D954-CB83-4965-BC1E-C2DDA2739019}" dt="2022-12-01T12:57:02.528" v="2434" actId="207"/>
          <ac:spMkLst>
            <pc:docMk/>
            <pc:sldMk cId="1048266306" sldId="1902"/>
            <ac:spMk id="73" creationId="{C90F5B23-5292-45E7-BA40-66B16EDBF63B}"/>
          </ac:spMkLst>
        </pc:spChg>
        <pc:spChg chg="mod">
          <ac:chgData name="Mr. PPT" userId="6442ff2356111531" providerId="LiveId" clId="{8158D954-CB83-4965-BC1E-C2DDA2739019}" dt="2022-12-01T10:53:33.439" v="1675" actId="207"/>
          <ac:spMkLst>
            <pc:docMk/>
            <pc:sldMk cId="1048266306" sldId="1902"/>
            <ac:spMk id="76" creationId="{03EE993B-2D64-4487-B61F-1F4C6E04C241}"/>
          </ac:spMkLst>
        </pc:spChg>
        <pc:spChg chg="mod">
          <ac:chgData name="Mr. PPT" userId="6442ff2356111531" providerId="LiveId" clId="{8158D954-CB83-4965-BC1E-C2DDA2739019}" dt="2022-12-01T12:57:02.528" v="2434" actId="207"/>
          <ac:spMkLst>
            <pc:docMk/>
            <pc:sldMk cId="1048266306" sldId="1902"/>
            <ac:spMk id="78" creationId="{E59C43A9-74B9-47A6-9A69-F4C101F7D941}"/>
          </ac:spMkLst>
        </pc:spChg>
        <pc:spChg chg="mod">
          <ac:chgData name="Mr. PPT" userId="6442ff2356111531" providerId="LiveId" clId="{8158D954-CB83-4965-BC1E-C2DDA2739019}" dt="2022-12-01T10:53:33.439" v="1675" actId="207"/>
          <ac:spMkLst>
            <pc:docMk/>
            <pc:sldMk cId="1048266306" sldId="1902"/>
            <ac:spMk id="79" creationId="{623339C9-781A-4BC6-B5E1-7E3EDF96175F}"/>
          </ac:spMkLst>
        </pc:spChg>
        <pc:cxnChg chg="del">
          <ac:chgData name="Mr. PPT" userId="6442ff2356111531" providerId="LiveId" clId="{8158D954-CB83-4965-BC1E-C2DDA2739019}" dt="2022-12-01T08:05:57.317" v="468" actId="478"/>
          <ac:cxnSpMkLst>
            <pc:docMk/>
            <pc:sldMk cId="1048266306" sldId="1902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5:58.959" v="469" actId="478"/>
          <ac:cxnSpMkLst>
            <pc:docMk/>
            <pc:sldMk cId="1048266306" sldId="1902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5:59.803" v="470"/>
          <ac:cxnSpMkLst>
            <pc:docMk/>
            <pc:sldMk cId="1048266306" sldId="1902"/>
            <ac:cxnSpMk id="10" creationId="{80240609-EEEE-C934-48D9-9A58E49D71E1}"/>
          </ac:cxnSpMkLst>
        </pc:cxnChg>
      </pc:sldChg>
      <pc:sldChg chg="modSp mod setBg">
        <pc:chgData name="Mr. PPT" userId="6442ff2356111531" providerId="LiveId" clId="{8158D954-CB83-4965-BC1E-C2DDA2739019}" dt="2022-12-01T10:57:37.783" v="1734" actId="207"/>
        <pc:sldMkLst>
          <pc:docMk/>
          <pc:sldMk cId="3619624635" sldId="1903"/>
        </pc:sldMkLst>
        <pc:spChg chg="mod">
          <ac:chgData name="Mr. PPT" userId="6442ff2356111531" providerId="LiveId" clId="{8158D954-CB83-4965-BC1E-C2DDA2739019}" dt="2022-12-01T10:57:37.783" v="1734" actId="207"/>
          <ac:spMkLst>
            <pc:docMk/>
            <pc:sldMk cId="3619624635" sldId="1903"/>
            <ac:spMk id="17" creationId="{AA7D7486-5E06-46DA-90E0-CBB407F3B876}"/>
          </ac:spMkLst>
        </pc:spChg>
        <pc:spChg chg="mod">
          <ac:chgData name="Mr. PPT" userId="6442ff2356111531" providerId="LiveId" clId="{8158D954-CB83-4965-BC1E-C2DDA2739019}" dt="2022-12-01T10:57:31.556" v="1733" actId="207"/>
          <ac:spMkLst>
            <pc:docMk/>
            <pc:sldMk cId="3619624635" sldId="1903"/>
            <ac:spMk id="31" creationId="{D21F03EA-F2FC-4FD2-A6C5-10C7F6A34BC4}"/>
          </ac:spMkLst>
        </pc:spChg>
      </pc:sldChg>
      <pc:sldChg chg="addSp delSp modSp mod setBg">
        <pc:chgData name="Mr. PPT" userId="6442ff2356111531" providerId="LiveId" clId="{8158D954-CB83-4965-BC1E-C2DDA2739019}" dt="2022-12-01T12:57:31.899" v="2439" actId="207"/>
        <pc:sldMkLst>
          <pc:docMk/>
          <pc:sldMk cId="3054044485" sldId="1904"/>
        </pc:sldMkLst>
        <pc:spChg chg="del">
          <ac:chgData name="Mr. PPT" userId="6442ff2356111531" providerId="LiveId" clId="{8158D954-CB83-4965-BC1E-C2DDA2739019}" dt="2022-12-01T09:27:17.669" v="802" actId="478"/>
          <ac:spMkLst>
            <pc:docMk/>
            <pc:sldMk cId="3054044485" sldId="190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7:17.669" v="802" actId="478"/>
          <ac:spMkLst>
            <pc:docMk/>
            <pc:sldMk cId="3054044485" sldId="190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6:13.031" v="474" actId="478"/>
          <ac:spMkLst>
            <pc:docMk/>
            <pc:sldMk cId="3054044485" sldId="1904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6:14.433" v="475" actId="478"/>
          <ac:spMkLst>
            <pc:docMk/>
            <pc:sldMk cId="3054044485" sldId="1904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7:17.669" v="802" actId="478"/>
          <ac:spMkLst>
            <pc:docMk/>
            <pc:sldMk cId="3054044485" sldId="1904"/>
            <ac:spMk id="8" creationId="{3622E08B-2CCB-1D8D-B467-280F592B293C}"/>
          </ac:spMkLst>
        </pc:spChg>
        <pc:spChg chg="add del mod">
          <ac:chgData name="Mr. PPT" userId="6442ff2356111531" providerId="LiveId" clId="{8158D954-CB83-4965-BC1E-C2DDA2739019}" dt="2022-12-01T09:27:17.669" v="802" actId="478"/>
          <ac:spMkLst>
            <pc:docMk/>
            <pc:sldMk cId="3054044485" sldId="1904"/>
            <ac:spMk id="9" creationId="{820F7C1A-68C7-8892-028D-0686E036DA52}"/>
          </ac:spMkLst>
        </pc:spChg>
        <pc:spChg chg="add mod">
          <ac:chgData name="Mr. PPT" userId="6442ff2356111531" providerId="LiveId" clId="{8158D954-CB83-4965-BC1E-C2DDA2739019}" dt="2022-12-01T08:06:15.420" v="476"/>
          <ac:spMkLst>
            <pc:docMk/>
            <pc:sldMk cId="3054044485" sldId="1904"/>
            <ac:spMk id="11" creationId="{FAC18D17-B982-B0CF-A9AF-FEFA888C209F}"/>
          </ac:spMkLst>
        </pc:spChg>
        <pc:spChg chg="add mod">
          <ac:chgData name="Mr. PPT" userId="6442ff2356111531" providerId="LiveId" clId="{8158D954-CB83-4965-BC1E-C2DDA2739019}" dt="2022-12-01T09:27:17.862" v="803"/>
          <ac:spMkLst>
            <pc:docMk/>
            <pc:sldMk cId="3054044485" sldId="1904"/>
            <ac:spMk id="12" creationId="{A43BD47F-CF4B-ACF9-2374-9675B7A5C5D1}"/>
          </ac:spMkLst>
        </pc:spChg>
        <pc:spChg chg="add mod">
          <ac:chgData name="Mr. PPT" userId="6442ff2356111531" providerId="LiveId" clId="{8158D954-CB83-4965-BC1E-C2DDA2739019}" dt="2022-12-01T09:27:17.862" v="803"/>
          <ac:spMkLst>
            <pc:docMk/>
            <pc:sldMk cId="3054044485" sldId="1904"/>
            <ac:spMk id="13" creationId="{212D4CEB-D238-43CC-47D7-B64B4662BB76}"/>
          </ac:spMkLst>
        </pc:spChg>
        <pc:spChg chg="add mod">
          <ac:chgData name="Mr. PPT" userId="6442ff2356111531" providerId="LiveId" clId="{8158D954-CB83-4965-BC1E-C2DDA2739019}" dt="2022-12-01T09:27:17.862" v="803"/>
          <ac:spMkLst>
            <pc:docMk/>
            <pc:sldMk cId="3054044485" sldId="1904"/>
            <ac:spMk id="14" creationId="{A5558346-9FBA-32B3-5795-59EED9DB8CE5}"/>
          </ac:spMkLst>
        </pc:spChg>
        <pc:spChg chg="add mod">
          <ac:chgData name="Mr. PPT" userId="6442ff2356111531" providerId="LiveId" clId="{8158D954-CB83-4965-BC1E-C2DDA2739019}" dt="2022-12-01T09:27:17.862" v="803"/>
          <ac:spMkLst>
            <pc:docMk/>
            <pc:sldMk cId="3054044485" sldId="1904"/>
            <ac:spMk id="15" creationId="{21051FC7-3DF4-F7EC-B430-780661058D18}"/>
          </ac:spMkLst>
        </pc:spChg>
        <pc:spChg chg="mod">
          <ac:chgData name="Mr. PPT" userId="6442ff2356111531" providerId="LiveId" clId="{8158D954-CB83-4965-BC1E-C2DDA2739019}" dt="2022-12-01T10:59:56.491" v="1749" actId="207"/>
          <ac:spMkLst>
            <pc:docMk/>
            <pc:sldMk cId="3054044485" sldId="1904"/>
            <ac:spMk id="26" creationId="{A22BF7CD-CB33-42E2-8348-BF90154DEB23}"/>
          </ac:spMkLst>
        </pc:spChg>
        <pc:spChg chg="mod">
          <ac:chgData name="Mr. PPT" userId="6442ff2356111531" providerId="LiveId" clId="{8158D954-CB83-4965-BC1E-C2DDA2739019}" dt="2022-12-01T10:59:02.041" v="1742" actId="207"/>
          <ac:spMkLst>
            <pc:docMk/>
            <pc:sldMk cId="3054044485" sldId="1904"/>
            <ac:spMk id="31" creationId="{E795FECC-FA23-43C1-9062-7156B199E50C}"/>
          </ac:spMkLst>
        </pc:spChg>
        <pc:spChg chg="mod">
          <ac:chgData name="Mr. PPT" userId="6442ff2356111531" providerId="LiveId" clId="{8158D954-CB83-4965-BC1E-C2DDA2739019}" dt="2022-12-01T09:42:59.783" v="1101"/>
          <ac:spMkLst>
            <pc:docMk/>
            <pc:sldMk cId="3054044485" sldId="1904"/>
            <ac:spMk id="32" creationId="{4CC79A90-99A0-4ADE-8609-FEDAC7D03571}"/>
          </ac:spMkLst>
        </pc:spChg>
        <pc:spChg chg="mod">
          <ac:chgData name="Mr. PPT" userId="6442ff2356111531" providerId="LiveId" clId="{8158D954-CB83-4965-BC1E-C2DDA2739019}" dt="2022-12-01T10:58:58.596" v="1741" actId="207"/>
          <ac:spMkLst>
            <pc:docMk/>
            <pc:sldMk cId="3054044485" sldId="1904"/>
            <ac:spMk id="34" creationId="{67B4902F-62DA-4F05-919D-74834F2D5CBF}"/>
          </ac:spMkLst>
        </pc:spChg>
        <pc:spChg chg="mod">
          <ac:chgData name="Mr. PPT" userId="6442ff2356111531" providerId="LiveId" clId="{8158D954-CB83-4965-BC1E-C2DDA2739019}" dt="2022-12-01T10:59:30.684" v="1745" actId="207"/>
          <ac:spMkLst>
            <pc:docMk/>
            <pc:sldMk cId="3054044485" sldId="1904"/>
            <ac:spMk id="85" creationId="{E8FDDBCC-3E4B-4559-A35F-C80413DD6F8F}"/>
          </ac:spMkLst>
        </pc:spChg>
        <pc:spChg chg="mod">
          <ac:chgData name="Mr. PPT" userId="6442ff2356111531" providerId="LiveId" clId="{8158D954-CB83-4965-BC1E-C2DDA2739019}" dt="2022-12-01T10:59:36.404" v="1746" actId="207"/>
          <ac:spMkLst>
            <pc:docMk/>
            <pc:sldMk cId="3054044485" sldId="1904"/>
            <ac:spMk id="86" creationId="{98660C1C-76AC-4CBF-9136-89DF429CC45F}"/>
          </ac:spMkLst>
        </pc:spChg>
        <pc:spChg chg="mod">
          <ac:chgData name="Mr. PPT" userId="6442ff2356111531" providerId="LiveId" clId="{8158D954-CB83-4965-BC1E-C2DDA2739019}" dt="2022-12-01T10:59:30.684" v="1745" actId="207"/>
          <ac:spMkLst>
            <pc:docMk/>
            <pc:sldMk cId="3054044485" sldId="1904"/>
            <ac:spMk id="88" creationId="{27D15F51-5447-425E-8CC4-40CC2306F3B4}"/>
          </ac:spMkLst>
        </pc:spChg>
        <pc:spChg chg="mod">
          <ac:chgData name="Mr. PPT" userId="6442ff2356111531" providerId="LiveId" clId="{8158D954-CB83-4965-BC1E-C2DDA2739019}" dt="2022-12-01T10:59:36.404" v="1746" actId="207"/>
          <ac:spMkLst>
            <pc:docMk/>
            <pc:sldMk cId="3054044485" sldId="1904"/>
            <ac:spMk id="89" creationId="{94528138-4DA1-42DC-9FDF-0D9ABA3D2C39}"/>
          </ac:spMkLst>
        </pc:spChg>
        <pc:spChg chg="mod">
          <ac:chgData name="Mr. PPT" userId="6442ff2356111531" providerId="LiveId" clId="{8158D954-CB83-4965-BC1E-C2DDA2739019}" dt="2022-12-01T12:57:31.899" v="2439" actId="207"/>
          <ac:spMkLst>
            <pc:docMk/>
            <pc:sldMk cId="3054044485" sldId="1904"/>
            <ac:spMk id="90" creationId="{D274B7EF-832C-45E0-9D80-9EFEBA3D9F42}"/>
          </ac:spMkLst>
        </pc:spChg>
        <pc:spChg chg="mod">
          <ac:chgData name="Mr. PPT" userId="6442ff2356111531" providerId="LiveId" clId="{8158D954-CB83-4965-BC1E-C2DDA2739019}" dt="2022-12-01T12:57:31.899" v="2439" actId="207"/>
          <ac:spMkLst>
            <pc:docMk/>
            <pc:sldMk cId="3054044485" sldId="1904"/>
            <ac:spMk id="91" creationId="{02F98F1E-4F3A-4B7F-9FBF-2498C3A48493}"/>
          </ac:spMkLst>
        </pc:spChg>
        <pc:spChg chg="mod">
          <ac:chgData name="Mr. PPT" userId="6442ff2356111531" providerId="LiveId" clId="{8158D954-CB83-4965-BC1E-C2DDA2739019}" dt="2022-12-01T10:59:20.061" v="1744" actId="207"/>
          <ac:spMkLst>
            <pc:docMk/>
            <pc:sldMk cId="3054044485" sldId="1904"/>
            <ac:spMk id="94" creationId="{140898AA-220A-4E30-A783-45203643B196}"/>
          </ac:spMkLst>
        </pc:spChg>
        <pc:spChg chg="mod">
          <ac:chgData name="Mr. PPT" userId="6442ff2356111531" providerId="LiveId" clId="{8158D954-CB83-4965-BC1E-C2DDA2739019}" dt="2022-12-01T10:59:46.573" v="1748" actId="207"/>
          <ac:spMkLst>
            <pc:docMk/>
            <pc:sldMk cId="3054044485" sldId="1904"/>
            <ac:spMk id="96" creationId="{CFBE4D9F-F681-47D7-919B-667D0C605F39}"/>
          </ac:spMkLst>
        </pc:spChg>
        <pc:spChg chg="del">
          <ac:chgData name="Mr. PPT" userId="6442ff2356111531" providerId="LiveId" clId="{8158D954-CB83-4965-BC1E-C2DDA2739019}" dt="2022-12-01T08:06:14.433" v="475" actId="478"/>
          <ac:spMkLst>
            <pc:docMk/>
            <pc:sldMk cId="3054044485" sldId="1904"/>
            <ac:spMk id="97" creationId="{42CBFC4B-FF70-45B1-9218-CB9E30E55189}"/>
          </ac:spMkLst>
        </pc:spChg>
        <pc:picChg chg="mod">
          <ac:chgData name="Mr. PPT" userId="6442ff2356111531" providerId="LiveId" clId="{8158D954-CB83-4965-BC1E-C2DDA2739019}" dt="2022-12-01T10:59:43.448" v="1747" actId="207"/>
          <ac:picMkLst>
            <pc:docMk/>
            <pc:sldMk cId="3054044485" sldId="1904"/>
            <ac:picMk id="65" creationId="{21EF2FFC-E7A8-42E3-84DD-540332122A14}"/>
          </ac:picMkLst>
        </pc:picChg>
        <pc:cxnChg chg="del">
          <ac:chgData name="Mr. PPT" userId="6442ff2356111531" providerId="LiveId" clId="{8158D954-CB83-4965-BC1E-C2DDA2739019}" dt="2022-12-01T08:06:13.031" v="474" actId="478"/>
          <ac:cxnSpMkLst>
            <pc:docMk/>
            <pc:sldMk cId="3054044485" sldId="1904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6:14.433" v="475" actId="478"/>
          <ac:cxnSpMkLst>
            <pc:docMk/>
            <pc:sldMk cId="3054044485" sldId="1904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6:15.420" v="476"/>
          <ac:cxnSpMkLst>
            <pc:docMk/>
            <pc:sldMk cId="3054044485" sldId="1904"/>
            <ac:cxnSpMk id="10" creationId="{499BA402-A015-F34F-7899-AB3051CE68C9}"/>
          </ac:cxnSpMkLst>
        </pc:cxnChg>
      </pc:sldChg>
      <pc:sldChg chg="addSp delSp modSp mod setBg">
        <pc:chgData name="Mr. PPT" userId="6442ff2356111531" providerId="LiveId" clId="{8158D954-CB83-4965-BC1E-C2DDA2739019}" dt="2022-12-01T11:17:25.640" v="1862" actId="478"/>
        <pc:sldMkLst>
          <pc:docMk/>
          <pc:sldMk cId="1816694379" sldId="1905"/>
        </pc:sldMkLst>
        <pc:spChg chg="del">
          <ac:chgData name="Mr. PPT" userId="6442ff2356111531" providerId="LiveId" clId="{8158D954-CB83-4965-BC1E-C2DDA2739019}" dt="2022-12-01T09:27:20.583" v="804" actId="478"/>
          <ac:spMkLst>
            <pc:docMk/>
            <pc:sldMk cId="1816694379" sldId="1905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7:20.583" v="804" actId="478"/>
          <ac:spMkLst>
            <pc:docMk/>
            <pc:sldMk cId="1816694379" sldId="1905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6:18.631" v="477" actId="478"/>
          <ac:spMkLst>
            <pc:docMk/>
            <pc:sldMk cId="1816694379" sldId="1905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6:20.147" v="478" actId="478"/>
          <ac:spMkLst>
            <pc:docMk/>
            <pc:sldMk cId="1816694379" sldId="1905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7:20.583" v="804" actId="478"/>
          <ac:spMkLst>
            <pc:docMk/>
            <pc:sldMk cId="1816694379" sldId="1905"/>
            <ac:spMk id="8" creationId="{CD4A6958-0A77-4337-40B9-41C68C81757B}"/>
          </ac:spMkLst>
        </pc:spChg>
        <pc:spChg chg="add del mod">
          <ac:chgData name="Mr. PPT" userId="6442ff2356111531" providerId="LiveId" clId="{8158D954-CB83-4965-BC1E-C2DDA2739019}" dt="2022-12-01T09:27:20.583" v="804" actId="478"/>
          <ac:spMkLst>
            <pc:docMk/>
            <pc:sldMk cId="1816694379" sldId="1905"/>
            <ac:spMk id="9" creationId="{B4059F08-885A-3407-4E82-92825790413B}"/>
          </ac:spMkLst>
        </pc:spChg>
        <pc:spChg chg="add mod">
          <ac:chgData name="Mr. PPT" userId="6442ff2356111531" providerId="LiveId" clId="{8158D954-CB83-4965-BC1E-C2DDA2739019}" dt="2022-12-01T08:06:21.076" v="479"/>
          <ac:spMkLst>
            <pc:docMk/>
            <pc:sldMk cId="1816694379" sldId="1905"/>
            <ac:spMk id="11" creationId="{06808032-BFC0-59CE-C154-CDA71B848AF5}"/>
          </ac:spMkLst>
        </pc:spChg>
        <pc:spChg chg="add mod">
          <ac:chgData name="Mr. PPT" userId="6442ff2356111531" providerId="LiveId" clId="{8158D954-CB83-4965-BC1E-C2DDA2739019}" dt="2022-12-01T09:27:20.844" v="805"/>
          <ac:spMkLst>
            <pc:docMk/>
            <pc:sldMk cId="1816694379" sldId="1905"/>
            <ac:spMk id="12" creationId="{F207A968-C5C2-9A54-64A4-A058CC009B33}"/>
          </ac:spMkLst>
        </pc:spChg>
        <pc:spChg chg="add mod">
          <ac:chgData name="Mr. PPT" userId="6442ff2356111531" providerId="LiveId" clId="{8158D954-CB83-4965-BC1E-C2DDA2739019}" dt="2022-12-01T09:27:20.844" v="805"/>
          <ac:spMkLst>
            <pc:docMk/>
            <pc:sldMk cId="1816694379" sldId="1905"/>
            <ac:spMk id="13" creationId="{117A8D2F-87BF-A1E3-E054-F74880C5C95D}"/>
          </ac:spMkLst>
        </pc:spChg>
        <pc:spChg chg="add mod">
          <ac:chgData name="Mr. PPT" userId="6442ff2356111531" providerId="LiveId" clId="{8158D954-CB83-4965-BC1E-C2DDA2739019}" dt="2022-12-01T09:27:20.844" v="805"/>
          <ac:spMkLst>
            <pc:docMk/>
            <pc:sldMk cId="1816694379" sldId="1905"/>
            <ac:spMk id="14" creationId="{67E84AA7-C5D8-3000-4DC0-39B2F22990C0}"/>
          </ac:spMkLst>
        </pc:spChg>
        <pc:spChg chg="add mod">
          <ac:chgData name="Mr. PPT" userId="6442ff2356111531" providerId="LiveId" clId="{8158D954-CB83-4965-BC1E-C2DDA2739019}" dt="2022-12-01T09:27:20.844" v="805"/>
          <ac:spMkLst>
            <pc:docMk/>
            <pc:sldMk cId="1816694379" sldId="1905"/>
            <ac:spMk id="15" creationId="{9A8E9B0D-8ABE-40AE-F438-E617E89AE2F3}"/>
          </ac:spMkLst>
        </pc:spChg>
        <pc:spChg chg="mod">
          <ac:chgData name="Mr. PPT" userId="6442ff2356111531" providerId="LiveId" clId="{8158D954-CB83-4965-BC1E-C2DDA2739019}" dt="2022-12-01T11:02:35.418" v="1798" actId="692"/>
          <ac:spMkLst>
            <pc:docMk/>
            <pc:sldMk cId="1816694379" sldId="1905"/>
            <ac:spMk id="30" creationId="{DBF2EABB-05EB-4920-BA3C-1A5092D03462}"/>
          </ac:spMkLst>
        </pc:spChg>
        <pc:spChg chg="mod">
          <ac:chgData name="Mr. PPT" userId="6442ff2356111531" providerId="LiveId" clId="{8158D954-CB83-4965-BC1E-C2DDA2739019}" dt="2022-12-01T11:02:35.418" v="1798" actId="692"/>
          <ac:spMkLst>
            <pc:docMk/>
            <pc:sldMk cId="1816694379" sldId="1905"/>
            <ac:spMk id="35" creationId="{CE338894-EB7D-4739-877E-18E9E93B8270}"/>
          </ac:spMkLst>
        </pc:spChg>
        <pc:spChg chg="mod">
          <ac:chgData name="Mr. PPT" userId="6442ff2356111531" providerId="LiveId" clId="{8158D954-CB83-4965-BC1E-C2DDA2739019}" dt="2022-12-01T11:02:35.418" v="1798" actId="692"/>
          <ac:spMkLst>
            <pc:docMk/>
            <pc:sldMk cId="1816694379" sldId="1905"/>
            <ac:spMk id="36" creationId="{0F8FED4E-6ECD-40D8-AFFD-51B71C4D7083}"/>
          </ac:spMkLst>
        </pc:spChg>
        <pc:spChg chg="mod">
          <ac:chgData name="Mr. PPT" userId="6442ff2356111531" providerId="LiveId" clId="{8158D954-CB83-4965-BC1E-C2DDA2739019}" dt="2022-12-01T11:02:35.418" v="1798" actId="692"/>
          <ac:spMkLst>
            <pc:docMk/>
            <pc:sldMk cId="1816694379" sldId="1905"/>
            <ac:spMk id="37" creationId="{A74228AC-DA84-431A-B7AB-AF4618F3E05E}"/>
          </ac:spMkLst>
        </pc:spChg>
        <pc:spChg chg="mod">
          <ac:chgData name="Mr. PPT" userId="6442ff2356111531" providerId="LiveId" clId="{8158D954-CB83-4965-BC1E-C2DDA2739019}" dt="2022-12-01T11:02:35.418" v="1798" actId="692"/>
          <ac:spMkLst>
            <pc:docMk/>
            <pc:sldMk cId="1816694379" sldId="1905"/>
            <ac:spMk id="38" creationId="{48E652F1-7096-46E7-B315-6074D108DAED}"/>
          </ac:spMkLst>
        </pc:spChg>
        <pc:spChg chg="mod">
          <ac:chgData name="Mr. PPT" userId="6442ff2356111531" providerId="LiveId" clId="{8158D954-CB83-4965-BC1E-C2DDA2739019}" dt="2022-12-01T11:02:35.418" v="1798" actId="692"/>
          <ac:spMkLst>
            <pc:docMk/>
            <pc:sldMk cId="1816694379" sldId="1905"/>
            <ac:spMk id="39" creationId="{44FEC3F5-93D9-4097-83C3-995F0CD3133E}"/>
          </ac:spMkLst>
        </pc:spChg>
        <pc:spChg chg="mod">
          <ac:chgData name="Mr. PPT" userId="6442ff2356111531" providerId="LiveId" clId="{8158D954-CB83-4965-BC1E-C2DDA2739019}" dt="2022-12-01T11:02:23.685" v="1796" actId="207"/>
          <ac:spMkLst>
            <pc:docMk/>
            <pc:sldMk cId="1816694379" sldId="1905"/>
            <ac:spMk id="62" creationId="{A807F59B-0262-4F64-9895-4C57DA8B0DD5}"/>
          </ac:spMkLst>
        </pc:spChg>
        <pc:spChg chg="mod">
          <ac:chgData name="Mr. PPT" userId="6442ff2356111531" providerId="LiveId" clId="{8158D954-CB83-4965-BC1E-C2DDA2739019}" dt="2022-12-01T11:02:28.609" v="1797" actId="207"/>
          <ac:spMkLst>
            <pc:docMk/>
            <pc:sldMk cId="1816694379" sldId="1905"/>
            <ac:spMk id="63" creationId="{6B910A72-8AD4-480A-A5B9-A19537BEE9F2}"/>
          </ac:spMkLst>
        </pc:spChg>
        <pc:spChg chg="mod">
          <ac:chgData name="Mr. PPT" userId="6442ff2356111531" providerId="LiveId" clId="{8158D954-CB83-4965-BC1E-C2DDA2739019}" dt="2022-12-01T11:02:23.685" v="1796" actId="207"/>
          <ac:spMkLst>
            <pc:docMk/>
            <pc:sldMk cId="1816694379" sldId="1905"/>
            <ac:spMk id="73" creationId="{53B72BC4-96C7-4C9F-8F6B-B8AD8B6DF5A5}"/>
          </ac:spMkLst>
        </pc:spChg>
        <pc:spChg chg="mod">
          <ac:chgData name="Mr. PPT" userId="6442ff2356111531" providerId="LiveId" clId="{8158D954-CB83-4965-BC1E-C2DDA2739019}" dt="2022-12-01T11:02:28.609" v="1797" actId="207"/>
          <ac:spMkLst>
            <pc:docMk/>
            <pc:sldMk cId="1816694379" sldId="1905"/>
            <ac:spMk id="74" creationId="{D2E93CB3-9209-47AB-8602-747B9C907E39}"/>
          </ac:spMkLst>
        </pc:spChg>
        <pc:spChg chg="mod">
          <ac:chgData name="Mr. PPT" userId="6442ff2356111531" providerId="LiveId" clId="{8158D954-CB83-4965-BC1E-C2DDA2739019}" dt="2022-12-01T11:02:23.685" v="1796" actId="207"/>
          <ac:spMkLst>
            <pc:docMk/>
            <pc:sldMk cId="1816694379" sldId="1905"/>
            <ac:spMk id="77" creationId="{72C80535-FA0C-48C2-B432-DF3710B9EEC9}"/>
          </ac:spMkLst>
        </pc:spChg>
        <pc:spChg chg="mod">
          <ac:chgData name="Mr. PPT" userId="6442ff2356111531" providerId="LiveId" clId="{8158D954-CB83-4965-BC1E-C2DDA2739019}" dt="2022-12-01T11:02:28.609" v="1797" actId="207"/>
          <ac:spMkLst>
            <pc:docMk/>
            <pc:sldMk cId="1816694379" sldId="1905"/>
            <ac:spMk id="78" creationId="{E0085C13-938E-4664-92BF-3D719D5C0878}"/>
          </ac:spMkLst>
        </pc:spChg>
        <pc:spChg chg="mod">
          <ac:chgData name="Mr. PPT" userId="6442ff2356111531" providerId="LiveId" clId="{8158D954-CB83-4965-BC1E-C2DDA2739019}" dt="2022-12-01T11:02:23.685" v="1796" actId="207"/>
          <ac:spMkLst>
            <pc:docMk/>
            <pc:sldMk cId="1816694379" sldId="1905"/>
            <ac:spMk id="81" creationId="{FE091BBE-E5D1-421D-A537-A0C0C23ACD0B}"/>
          </ac:spMkLst>
        </pc:spChg>
        <pc:spChg chg="mod">
          <ac:chgData name="Mr. PPT" userId="6442ff2356111531" providerId="LiveId" clId="{8158D954-CB83-4965-BC1E-C2DDA2739019}" dt="2022-12-01T11:02:28.609" v="1797" actId="207"/>
          <ac:spMkLst>
            <pc:docMk/>
            <pc:sldMk cId="1816694379" sldId="1905"/>
            <ac:spMk id="82" creationId="{987B5DF0-97C0-4C97-838D-172348D92708}"/>
          </ac:spMkLst>
        </pc:spChg>
        <pc:spChg chg="mod">
          <ac:chgData name="Mr. PPT" userId="6442ff2356111531" providerId="LiveId" clId="{8158D954-CB83-4965-BC1E-C2DDA2739019}" dt="2022-12-01T11:02:23.685" v="1796" actId="207"/>
          <ac:spMkLst>
            <pc:docMk/>
            <pc:sldMk cId="1816694379" sldId="1905"/>
            <ac:spMk id="87" creationId="{704A8E69-33A5-4334-B6D2-35AC8BF31440}"/>
          </ac:spMkLst>
        </pc:spChg>
        <pc:spChg chg="mod">
          <ac:chgData name="Mr. PPT" userId="6442ff2356111531" providerId="LiveId" clId="{8158D954-CB83-4965-BC1E-C2DDA2739019}" dt="2022-12-01T11:02:28.609" v="1797" actId="207"/>
          <ac:spMkLst>
            <pc:docMk/>
            <pc:sldMk cId="1816694379" sldId="1905"/>
            <ac:spMk id="93" creationId="{C5F6D104-B397-4159-98AD-3565599C50DF}"/>
          </ac:spMkLst>
        </pc:spChg>
        <pc:spChg chg="del">
          <ac:chgData name="Mr. PPT" userId="6442ff2356111531" providerId="LiveId" clId="{8158D954-CB83-4965-BC1E-C2DDA2739019}" dt="2022-12-01T11:17:25.640" v="1862" actId="478"/>
          <ac:spMkLst>
            <pc:docMk/>
            <pc:sldMk cId="1816694379" sldId="1905"/>
            <ac:spMk id="97" creationId="{42CBFC4B-FF70-45B1-9218-CB9E30E55189}"/>
          </ac:spMkLst>
        </pc:spChg>
        <pc:spChg chg="mod">
          <ac:chgData name="Mr. PPT" userId="6442ff2356111531" providerId="LiveId" clId="{8158D954-CB83-4965-BC1E-C2DDA2739019}" dt="2022-12-01T11:02:23.685" v="1796" actId="207"/>
          <ac:spMkLst>
            <pc:docMk/>
            <pc:sldMk cId="1816694379" sldId="1905"/>
            <ac:spMk id="99" creationId="{9898F11D-A462-4427-A6D7-B428F73E2278}"/>
          </ac:spMkLst>
        </pc:spChg>
        <pc:spChg chg="mod">
          <ac:chgData name="Mr. PPT" userId="6442ff2356111531" providerId="LiveId" clId="{8158D954-CB83-4965-BC1E-C2DDA2739019}" dt="2022-12-01T11:02:28.609" v="1797" actId="207"/>
          <ac:spMkLst>
            <pc:docMk/>
            <pc:sldMk cId="1816694379" sldId="1905"/>
            <ac:spMk id="100" creationId="{7913702D-E3DA-410A-9C74-ECCEFB40D8CE}"/>
          </ac:spMkLst>
        </pc:spChg>
        <pc:cxnChg chg="del">
          <ac:chgData name="Mr. PPT" userId="6442ff2356111531" providerId="LiveId" clId="{8158D954-CB83-4965-BC1E-C2DDA2739019}" dt="2022-12-01T08:06:18.631" v="477" actId="478"/>
          <ac:cxnSpMkLst>
            <pc:docMk/>
            <pc:sldMk cId="1816694379" sldId="1905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6:20.147" v="478" actId="478"/>
          <ac:cxnSpMkLst>
            <pc:docMk/>
            <pc:sldMk cId="1816694379" sldId="1905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6:21.076" v="479"/>
          <ac:cxnSpMkLst>
            <pc:docMk/>
            <pc:sldMk cId="1816694379" sldId="1905"/>
            <ac:cxnSpMk id="10" creationId="{7A515113-F76D-A1DF-D844-83AA7687E1A7}"/>
          </ac:cxnSpMkLst>
        </pc:cxnChg>
      </pc:sldChg>
      <pc:sldChg chg="addSp delSp modSp mod setBg">
        <pc:chgData name="Mr. PPT" userId="6442ff2356111531" providerId="LiveId" clId="{8158D954-CB83-4965-BC1E-C2DDA2739019}" dt="2022-12-01T11:05:20.803" v="1823" actId="207"/>
        <pc:sldMkLst>
          <pc:docMk/>
          <pc:sldMk cId="1078437406" sldId="1906"/>
        </pc:sldMkLst>
        <pc:spChg chg="add mod">
          <ac:chgData name="Mr. PPT" userId="6442ff2356111531" providerId="LiveId" clId="{8158D954-CB83-4965-BC1E-C2DDA2739019}" dt="2022-12-01T09:28:06.143" v="814" actId="207"/>
          <ac:spMkLst>
            <pc:docMk/>
            <pc:sldMk cId="1078437406" sldId="1906"/>
            <ac:spMk id="2" creationId="{5E71C1DE-4E51-EE54-E80E-ACD4726C6379}"/>
          </ac:spMkLst>
        </pc:spChg>
        <pc:spChg chg="add mod">
          <ac:chgData name="Mr. PPT" userId="6442ff2356111531" providerId="LiveId" clId="{8158D954-CB83-4965-BC1E-C2DDA2739019}" dt="2022-12-01T09:28:11.612" v="815" actId="207"/>
          <ac:spMkLst>
            <pc:docMk/>
            <pc:sldMk cId="1078437406" sldId="1906"/>
            <ac:spMk id="3" creationId="{C2EB45E3-53CF-488B-7F30-4C1BA64FCD0D}"/>
          </ac:spMkLst>
        </pc:spChg>
        <pc:spChg chg="add mod">
          <ac:chgData name="Mr. PPT" userId="6442ff2356111531" providerId="LiveId" clId="{8158D954-CB83-4965-BC1E-C2DDA2739019}" dt="2022-12-01T11:04:51.284" v="1818" actId="207"/>
          <ac:spMkLst>
            <pc:docMk/>
            <pc:sldMk cId="1078437406" sldId="1906"/>
            <ac:spMk id="5" creationId="{22710B88-F8E4-1CAC-F370-570476A9AA7E}"/>
          </ac:spMkLst>
        </pc:spChg>
        <pc:spChg chg="mod">
          <ac:chgData name="Mr. PPT" userId="6442ff2356111531" providerId="LiveId" clId="{8158D954-CB83-4965-BC1E-C2DDA2739019}" dt="2022-12-01T11:04:31.915" v="1813" actId="2085"/>
          <ac:spMkLst>
            <pc:docMk/>
            <pc:sldMk cId="1078437406" sldId="1906"/>
            <ac:spMk id="12" creationId="{76A7F152-56C2-4EF3-935C-A26BFB62F84F}"/>
          </ac:spMkLst>
        </pc:spChg>
        <pc:spChg chg="mod">
          <ac:chgData name="Mr. PPT" userId="6442ff2356111531" providerId="LiveId" clId="{8158D954-CB83-4965-BC1E-C2DDA2739019}" dt="2022-12-01T09:27:48.232" v="811" actId="1076"/>
          <ac:spMkLst>
            <pc:docMk/>
            <pc:sldMk cId="1078437406" sldId="1906"/>
            <ac:spMk id="40" creationId="{C2B87ABF-ABF3-4B8F-8CCC-32E29393F664}"/>
          </ac:spMkLst>
        </pc:spChg>
        <pc:spChg chg="mod">
          <ac:chgData name="Mr. PPT" userId="6442ff2356111531" providerId="LiveId" clId="{8158D954-CB83-4965-BC1E-C2DDA2739019}" dt="2022-12-01T09:27:59.322" v="812" actId="207"/>
          <ac:spMkLst>
            <pc:docMk/>
            <pc:sldMk cId="1078437406" sldId="1906"/>
            <ac:spMk id="43" creationId="{7F1371D2-14BE-4678-BAAA-341CD4DAC290}"/>
          </ac:spMkLst>
        </pc:spChg>
        <pc:spChg chg="del">
          <ac:chgData name="Mr. PPT" userId="6442ff2356111531" providerId="LiveId" clId="{8158D954-CB83-4965-BC1E-C2DDA2739019}" dt="2022-12-01T08:06:31.382" v="483" actId="478"/>
          <ac:spMkLst>
            <pc:docMk/>
            <pc:sldMk cId="1078437406" sldId="1906"/>
            <ac:spMk id="44" creationId="{235F00F6-7034-4D59-9461-3BD52DAE5E70}"/>
          </ac:spMkLst>
        </pc:spChg>
        <pc:spChg chg="del">
          <ac:chgData name="Mr. PPT" userId="6442ff2356111531" providerId="LiveId" clId="{8158D954-CB83-4965-BC1E-C2DDA2739019}" dt="2022-12-01T08:06:34.998" v="484" actId="478"/>
          <ac:spMkLst>
            <pc:docMk/>
            <pc:sldMk cId="1078437406" sldId="1906"/>
            <ac:spMk id="46" creationId="{CB6A47D8-47AC-4653-9252-6C1EF4C280F0}"/>
          </ac:spMkLst>
        </pc:spChg>
        <pc:spChg chg="mod">
          <ac:chgData name="Mr. PPT" userId="6442ff2356111531" providerId="LiveId" clId="{8158D954-CB83-4965-BC1E-C2DDA2739019}" dt="2022-12-01T11:05:15.505" v="1822" actId="207"/>
          <ac:spMkLst>
            <pc:docMk/>
            <pc:sldMk cId="1078437406" sldId="1906"/>
            <ac:spMk id="69" creationId="{290030CD-04C1-48ED-9F30-08B1E3C4E98F}"/>
          </ac:spMkLst>
        </pc:spChg>
        <pc:spChg chg="mod">
          <ac:chgData name="Mr. PPT" userId="6442ff2356111531" providerId="LiveId" clId="{8158D954-CB83-4965-BC1E-C2DDA2739019}" dt="2022-12-01T11:05:20.803" v="1823" actId="207"/>
          <ac:spMkLst>
            <pc:docMk/>
            <pc:sldMk cId="1078437406" sldId="1906"/>
            <ac:spMk id="70" creationId="{D6C0064A-8112-4CE5-AB56-D262EFD84C59}"/>
          </ac:spMkLst>
        </pc:spChg>
        <pc:spChg chg="mod">
          <ac:chgData name="Mr. PPT" userId="6442ff2356111531" providerId="LiveId" clId="{8158D954-CB83-4965-BC1E-C2DDA2739019}" dt="2022-12-01T11:04:59.141" v="1819" actId="207"/>
          <ac:spMkLst>
            <pc:docMk/>
            <pc:sldMk cId="1078437406" sldId="1906"/>
            <ac:spMk id="71" creationId="{758CD3CA-A0CC-493A-AE0D-B35B103D829C}"/>
          </ac:spMkLst>
        </pc:spChg>
        <pc:spChg chg="mod">
          <ac:chgData name="Mr. PPT" userId="6442ff2356111531" providerId="LiveId" clId="{8158D954-CB83-4965-BC1E-C2DDA2739019}" dt="2022-12-01T11:05:09.719" v="1821" actId="207"/>
          <ac:spMkLst>
            <pc:docMk/>
            <pc:sldMk cId="1078437406" sldId="1906"/>
            <ac:spMk id="72" creationId="{04FD8898-65CF-40AA-B06B-8A7F0F4ED1F8}"/>
          </ac:spMkLst>
        </pc:spChg>
        <pc:cxnChg chg="add mod">
          <ac:chgData name="Mr. PPT" userId="6442ff2356111531" providerId="LiveId" clId="{8158D954-CB83-4965-BC1E-C2DDA2739019}" dt="2022-12-01T11:04:41.389" v="1815" actId="555"/>
          <ac:cxnSpMkLst>
            <pc:docMk/>
            <pc:sldMk cId="1078437406" sldId="1906"/>
            <ac:cxnSpMk id="4" creationId="{FA43B438-FE9A-113F-ABF3-CD3C7E5E242E}"/>
          </ac:cxnSpMkLst>
        </pc:cxnChg>
        <pc:cxnChg chg="add mod">
          <ac:chgData name="Mr. PPT" userId="6442ff2356111531" providerId="LiveId" clId="{8158D954-CB83-4965-BC1E-C2DDA2739019}" dt="2022-12-01T11:04:47.575" v="1817" actId="692"/>
          <ac:cxnSpMkLst>
            <pc:docMk/>
            <pc:sldMk cId="1078437406" sldId="1906"/>
            <ac:cxnSpMk id="6" creationId="{7DEC892F-D748-119E-8ED6-4EA3EF4C868A}"/>
          </ac:cxnSpMkLst>
        </pc:cxnChg>
        <pc:cxnChg chg="del">
          <ac:chgData name="Mr. PPT" userId="6442ff2356111531" providerId="LiveId" clId="{8158D954-CB83-4965-BC1E-C2DDA2739019}" dt="2022-12-01T08:06:31.382" v="483" actId="478"/>
          <ac:cxnSpMkLst>
            <pc:docMk/>
            <pc:sldMk cId="1078437406" sldId="1906"/>
            <ac:cxnSpMk id="45" creationId="{8E572911-125E-4FCE-BD62-94F3845DB94E}"/>
          </ac:cxnSpMkLst>
        </pc:cxnChg>
        <pc:cxnChg chg="del">
          <ac:chgData name="Mr. PPT" userId="6442ff2356111531" providerId="LiveId" clId="{8158D954-CB83-4965-BC1E-C2DDA2739019}" dt="2022-12-01T08:06:34.998" v="484" actId="478"/>
          <ac:cxnSpMkLst>
            <pc:docMk/>
            <pc:sldMk cId="1078437406" sldId="1906"/>
            <ac:cxnSpMk id="47" creationId="{B40F155A-37D0-4C12-95CD-F3059C95ACB0}"/>
          </ac:cxnSpMkLst>
        </pc:cxnChg>
        <pc:cxnChg chg="del">
          <ac:chgData name="Mr. PPT" userId="6442ff2356111531" providerId="LiveId" clId="{8158D954-CB83-4965-BC1E-C2DDA2739019}" dt="2022-12-01T08:06:34.998" v="484" actId="478"/>
          <ac:cxnSpMkLst>
            <pc:docMk/>
            <pc:sldMk cId="1078437406" sldId="1906"/>
            <ac:cxnSpMk id="49" creationId="{BF9962B5-91CC-46EF-842F-439F37556D56}"/>
          </ac:cxnSpMkLst>
        </pc:cxnChg>
      </pc:sldChg>
      <pc:sldChg chg="addSp delSp modSp mod setBg">
        <pc:chgData name="Mr. PPT" userId="6442ff2356111531" providerId="LiveId" clId="{8158D954-CB83-4965-BC1E-C2DDA2739019}" dt="2022-12-01T11:07:05.200" v="1831" actId="165"/>
        <pc:sldMkLst>
          <pc:docMk/>
          <pc:sldMk cId="1185061141" sldId="1907"/>
        </pc:sldMkLst>
        <pc:spChg chg="del">
          <ac:chgData name="Mr. PPT" userId="6442ff2356111531" providerId="LiveId" clId="{8158D954-CB83-4965-BC1E-C2DDA2739019}" dt="2022-12-01T09:28:32.694" v="816" actId="478"/>
          <ac:spMkLst>
            <pc:docMk/>
            <pc:sldMk cId="1185061141" sldId="1907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8:32.694" v="816" actId="478"/>
          <ac:spMkLst>
            <pc:docMk/>
            <pc:sldMk cId="1185061141" sldId="190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7:02.126" v="490" actId="478"/>
          <ac:spMkLst>
            <pc:docMk/>
            <pc:sldMk cId="1185061141" sldId="1907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7:03.648" v="491" actId="478"/>
          <ac:spMkLst>
            <pc:docMk/>
            <pc:sldMk cId="1185061141" sldId="1907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8:32.694" v="816" actId="478"/>
          <ac:spMkLst>
            <pc:docMk/>
            <pc:sldMk cId="1185061141" sldId="1907"/>
            <ac:spMk id="8" creationId="{215FCCA5-A1B3-F536-E3FA-E0CEFD27DE5D}"/>
          </ac:spMkLst>
        </pc:spChg>
        <pc:spChg chg="add del mod">
          <ac:chgData name="Mr. PPT" userId="6442ff2356111531" providerId="LiveId" clId="{8158D954-CB83-4965-BC1E-C2DDA2739019}" dt="2022-12-01T09:28:32.694" v="816" actId="478"/>
          <ac:spMkLst>
            <pc:docMk/>
            <pc:sldMk cId="1185061141" sldId="1907"/>
            <ac:spMk id="9" creationId="{1ADB1238-C7DA-60AA-B4BC-205887D46187}"/>
          </ac:spMkLst>
        </pc:spChg>
        <pc:spChg chg="add mod">
          <ac:chgData name="Mr. PPT" userId="6442ff2356111531" providerId="LiveId" clId="{8158D954-CB83-4965-BC1E-C2DDA2739019}" dt="2022-12-01T08:07:06.285" v="493"/>
          <ac:spMkLst>
            <pc:docMk/>
            <pc:sldMk cId="1185061141" sldId="1907"/>
            <ac:spMk id="11" creationId="{1417D85F-41E8-F726-453D-466CC95AEE58}"/>
          </ac:spMkLst>
        </pc:spChg>
        <pc:spChg chg="add mod">
          <ac:chgData name="Mr. PPT" userId="6442ff2356111531" providerId="LiveId" clId="{8158D954-CB83-4965-BC1E-C2DDA2739019}" dt="2022-12-01T09:28:32.939" v="817"/>
          <ac:spMkLst>
            <pc:docMk/>
            <pc:sldMk cId="1185061141" sldId="1907"/>
            <ac:spMk id="12" creationId="{FFE40C37-D95E-5D05-10DC-2D4894519C9C}"/>
          </ac:spMkLst>
        </pc:spChg>
        <pc:spChg chg="add mod">
          <ac:chgData name="Mr. PPT" userId="6442ff2356111531" providerId="LiveId" clId="{8158D954-CB83-4965-BC1E-C2DDA2739019}" dt="2022-12-01T09:28:32.939" v="817"/>
          <ac:spMkLst>
            <pc:docMk/>
            <pc:sldMk cId="1185061141" sldId="1907"/>
            <ac:spMk id="13" creationId="{546C2176-D6E7-8C18-E2A1-352CF5C76188}"/>
          </ac:spMkLst>
        </pc:spChg>
        <pc:spChg chg="add mod">
          <ac:chgData name="Mr. PPT" userId="6442ff2356111531" providerId="LiveId" clId="{8158D954-CB83-4965-BC1E-C2DDA2739019}" dt="2022-12-01T09:28:32.939" v="817"/>
          <ac:spMkLst>
            <pc:docMk/>
            <pc:sldMk cId="1185061141" sldId="1907"/>
            <ac:spMk id="14" creationId="{269EBEB1-F023-933B-A3D0-E3D0C22DCA59}"/>
          </ac:spMkLst>
        </pc:spChg>
        <pc:spChg chg="add mod">
          <ac:chgData name="Mr. PPT" userId="6442ff2356111531" providerId="LiveId" clId="{8158D954-CB83-4965-BC1E-C2DDA2739019}" dt="2022-12-01T09:28:32.939" v="817"/>
          <ac:spMkLst>
            <pc:docMk/>
            <pc:sldMk cId="1185061141" sldId="1907"/>
            <ac:spMk id="15" creationId="{3F1D3C72-8694-95F8-CA49-94EC78E9919D}"/>
          </ac:spMkLst>
        </pc:spChg>
        <pc:spChg chg="mod">
          <ac:chgData name="Mr. PPT" userId="6442ff2356111531" providerId="LiveId" clId="{8158D954-CB83-4965-BC1E-C2DDA2739019}" dt="2022-12-01T11:06:47.420" v="1826" actId="207"/>
          <ac:spMkLst>
            <pc:docMk/>
            <pc:sldMk cId="1185061141" sldId="1907"/>
            <ac:spMk id="55" creationId="{B991D822-07EA-457E-9595-15838657BFC6}"/>
          </ac:spMkLst>
        </pc:spChg>
        <pc:spChg chg="mod">
          <ac:chgData name="Mr. PPT" userId="6442ff2356111531" providerId="LiveId" clId="{8158D954-CB83-4965-BC1E-C2DDA2739019}" dt="2022-12-01T11:06:52.187" v="1827" actId="207"/>
          <ac:spMkLst>
            <pc:docMk/>
            <pc:sldMk cId="1185061141" sldId="1907"/>
            <ac:spMk id="56" creationId="{4153B1B0-2D2C-473C-AA25-812FB112F426}"/>
          </ac:spMkLst>
        </pc:spChg>
        <pc:spChg chg="mod">
          <ac:chgData name="Mr. PPT" userId="6442ff2356111531" providerId="LiveId" clId="{8158D954-CB83-4965-BC1E-C2DDA2739019}" dt="2022-12-01T11:06:47.420" v="1826" actId="207"/>
          <ac:spMkLst>
            <pc:docMk/>
            <pc:sldMk cId="1185061141" sldId="1907"/>
            <ac:spMk id="58" creationId="{B06824B0-CC97-46F6-BEFF-6C9699494AE3}"/>
          </ac:spMkLst>
        </pc:spChg>
        <pc:spChg chg="mod">
          <ac:chgData name="Mr. PPT" userId="6442ff2356111531" providerId="LiveId" clId="{8158D954-CB83-4965-BC1E-C2DDA2739019}" dt="2022-12-01T11:06:52.187" v="1827" actId="207"/>
          <ac:spMkLst>
            <pc:docMk/>
            <pc:sldMk cId="1185061141" sldId="1907"/>
            <ac:spMk id="65" creationId="{89CD4394-ADB3-4BE1-817C-2BD49D64D0EA}"/>
          </ac:spMkLst>
        </pc:spChg>
        <pc:spChg chg="mod">
          <ac:chgData name="Mr. PPT" userId="6442ff2356111531" providerId="LiveId" clId="{8158D954-CB83-4965-BC1E-C2DDA2739019}" dt="2022-12-01T11:06:47.420" v="1826" actId="207"/>
          <ac:spMkLst>
            <pc:docMk/>
            <pc:sldMk cId="1185061141" sldId="1907"/>
            <ac:spMk id="69" creationId="{E8A4FBF8-9592-4275-AD94-6A9FAA768E5E}"/>
          </ac:spMkLst>
        </pc:spChg>
        <pc:spChg chg="mod">
          <ac:chgData name="Mr. PPT" userId="6442ff2356111531" providerId="LiveId" clId="{8158D954-CB83-4965-BC1E-C2DDA2739019}" dt="2022-12-01T11:07:03.020" v="1830" actId="555"/>
          <ac:spMkLst>
            <pc:docMk/>
            <pc:sldMk cId="1185061141" sldId="1907"/>
            <ac:spMk id="70" creationId="{26CDBED9-6A0A-4F7E-80A7-874B732F857E}"/>
          </ac:spMkLst>
        </pc:spChg>
        <pc:spChg chg="mod topLvl">
          <ac:chgData name="Mr. PPT" userId="6442ff2356111531" providerId="LiveId" clId="{8158D954-CB83-4965-BC1E-C2DDA2739019}" dt="2022-12-01T11:07:05.200" v="1831" actId="165"/>
          <ac:spMkLst>
            <pc:docMk/>
            <pc:sldMk cId="1185061141" sldId="1907"/>
            <ac:spMk id="71" creationId="{F3712DBA-C238-4A93-B469-FC4732CEA9AD}"/>
          </ac:spMkLst>
        </pc:spChg>
        <pc:spChg chg="mod topLvl">
          <ac:chgData name="Mr. PPT" userId="6442ff2356111531" providerId="LiveId" clId="{8158D954-CB83-4965-BC1E-C2DDA2739019}" dt="2022-12-01T11:07:05.200" v="1831" actId="165"/>
          <ac:spMkLst>
            <pc:docMk/>
            <pc:sldMk cId="1185061141" sldId="1907"/>
            <ac:spMk id="72" creationId="{9B7922CB-4364-43C9-84BA-F28EA575C93F}"/>
          </ac:spMkLst>
        </pc:spChg>
        <pc:spChg chg="del">
          <ac:chgData name="Mr. PPT" userId="6442ff2356111531" providerId="LiveId" clId="{8158D954-CB83-4965-BC1E-C2DDA2739019}" dt="2022-12-01T08:07:05.286" v="492" actId="478"/>
          <ac:spMkLst>
            <pc:docMk/>
            <pc:sldMk cId="1185061141" sldId="1907"/>
            <ac:spMk id="97" creationId="{42CBFC4B-FF70-45B1-9218-CB9E30E55189}"/>
          </ac:spMkLst>
        </pc:spChg>
        <pc:grpChg chg="add del mod">
          <ac:chgData name="Mr. PPT" userId="6442ff2356111531" providerId="LiveId" clId="{8158D954-CB83-4965-BC1E-C2DDA2739019}" dt="2022-12-01T11:07:05.200" v="1831" actId="165"/>
          <ac:grpSpMkLst>
            <pc:docMk/>
            <pc:sldMk cId="1185061141" sldId="1907"/>
            <ac:grpSpMk id="16" creationId="{E129111B-81A1-BE7F-9B2C-FBC2DA355515}"/>
          </ac:grpSpMkLst>
        </pc:grpChg>
        <pc:cxnChg chg="del">
          <ac:chgData name="Mr. PPT" userId="6442ff2356111531" providerId="LiveId" clId="{8158D954-CB83-4965-BC1E-C2DDA2739019}" dt="2022-12-01T08:07:02.126" v="490" actId="478"/>
          <ac:cxnSpMkLst>
            <pc:docMk/>
            <pc:sldMk cId="1185061141" sldId="1907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7:03.648" v="491" actId="478"/>
          <ac:cxnSpMkLst>
            <pc:docMk/>
            <pc:sldMk cId="1185061141" sldId="1907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7:06.285" v="493"/>
          <ac:cxnSpMkLst>
            <pc:docMk/>
            <pc:sldMk cId="1185061141" sldId="1907"/>
            <ac:cxnSpMk id="10" creationId="{F1BA254C-1EFE-385D-1FC1-0B414E17FF54}"/>
          </ac:cxnSpMkLst>
        </pc:cxnChg>
      </pc:sldChg>
      <pc:sldChg chg="modSp mod setBg">
        <pc:chgData name="Mr. PPT" userId="6442ff2356111531" providerId="LiveId" clId="{8158D954-CB83-4965-BC1E-C2DDA2739019}" dt="2022-12-01T11:08:28.792" v="1844" actId="207"/>
        <pc:sldMkLst>
          <pc:docMk/>
          <pc:sldMk cId="4127722612" sldId="1908"/>
        </pc:sldMkLst>
        <pc:spChg chg="mod">
          <ac:chgData name="Mr. PPT" userId="6442ff2356111531" providerId="LiveId" clId="{8158D954-CB83-4965-BC1E-C2DDA2739019}" dt="2022-12-01T11:08:25.201" v="1843" actId="207"/>
          <ac:spMkLst>
            <pc:docMk/>
            <pc:sldMk cId="4127722612" sldId="1908"/>
            <ac:spMk id="27" creationId="{1A844889-A106-4E28-9089-75FC33D499FA}"/>
          </ac:spMkLst>
        </pc:spChg>
        <pc:spChg chg="mod">
          <ac:chgData name="Mr. PPT" userId="6442ff2356111531" providerId="LiveId" clId="{8158D954-CB83-4965-BC1E-C2DDA2739019}" dt="2022-12-01T11:08:28.792" v="1844" actId="207"/>
          <ac:spMkLst>
            <pc:docMk/>
            <pc:sldMk cId="4127722612" sldId="1908"/>
            <ac:spMk id="29" creationId="{A0549062-422F-4011-9852-595B0A4970F7}"/>
          </ac:spMkLst>
        </pc:spChg>
        <pc:spChg chg="mod">
          <ac:chgData name="Mr. PPT" userId="6442ff2356111531" providerId="LiveId" clId="{8158D954-CB83-4965-BC1E-C2DDA2739019}" dt="2022-12-01T11:08:03.374" v="1840" actId="207"/>
          <ac:spMkLst>
            <pc:docMk/>
            <pc:sldMk cId="4127722612" sldId="1908"/>
            <ac:spMk id="31" creationId="{716AB907-DCBD-456B-9140-DCAD6D178F1A}"/>
          </ac:spMkLst>
        </pc:spChg>
        <pc:spChg chg="mod">
          <ac:chgData name="Mr. PPT" userId="6442ff2356111531" providerId="LiveId" clId="{8158D954-CB83-4965-BC1E-C2DDA2739019}" dt="2022-12-01T11:07:59.441" v="1839" actId="207"/>
          <ac:spMkLst>
            <pc:docMk/>
            <pc:sldMk cId="4127722612" sldId="1908"/>
            <ac:spMk id="33" creationId="{159590C6-5780-458B-9842-00C99D8CC1D0}"/>
          </ac:spMkLst>
        </pc:spChg>
        <pc:cxnChg chg="mod">
          <ac:chgData name="Mr. PPT" userId="6442ff2356111531" providerId="LiveId" clId="{8158D954-CB83-4965-BC1E-C2DDA2739019}" dt="2022-12-01T11:08:16.887" v="1841" actId="692"/>
          <ac:cxnSpMkLst>
            <pc:docMk/>
            <pc:sldMk cId="4127722612" sldId="1908"/>
            <ac:cxnSpMk id="28" creationId="{88279E9C-BC1C-472B-BCAA-54A3EA4FD431}"/>
          </ac:cxnSpMkLst>
        </pc:cxnChg>
      </pc:sldChg>
      <pc:sldChg chg="addSp delSp modSp mod setBg">
        <pc:chgData name="Mr. PPT" userId="6442ff2356111531" providerId="LiveId" clId="{8158D954-CB83-4965-BC1E-C2DDA2739019}" dt="2022-12-01T11:35:08.945" v="1931"/>
        <pc:sldMkLst>
          <pc:docMk/>
          <pc:sldMk cId="1926532240" sldId="1909"/>
        </pc:sldMkLst>
        <pc:spChg chg="del">
          <ac:chgData name="Mr. PPT" userId="6442ff2356111531" providerId="LiveId" clId="{8158D954-CB83-4965-BC1E-C2DDA2739019}" dt="2022-12-01T09:28:38.030" v="818" actId="478"/>
          <ac:spMkLst>
            <pc:docMk/>
            <pc:sldMk cId="1926532240" sldId="190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8:38.030" v="818" actId="478"/>
          <ac:spMkLst>
            <pc:docMk/>
            <pc:sldMk cId="1926532240" sldId="190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7:16.315" v="494" actId="478"/>
          <ac:spMkLst>
            <pc:docMk/>
            <pc:sldMk cId="1926532240" sldId="1909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7:17.949" v="495" actId="478"/>
          <ac:spMkLst>
            <pc:docMk/>
            <pc:sldMk cId="1926532240" sldId="1909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8:38.030" v="818" actId="478"/>
          <ac:spMkLst>
            <pc:docMk/>
            <pc:sldMk cId="1926532240" sldId="1909"/>
            <ac:spMk id="8" creationId="{AD983D8B-736E-BB03-F561-485A44A62AF5}"/>
          </ac:spMkLst>
        </pc:spChg>
        <pc:spChg chg="add del mod">
          <ac:chgData name="Mr. PPT" userId="6442ff2356111531" providerId="LiveId" clId="{8158D954-CB83-4965-BC1E-C2DDA2739019}" dt="2022-12-01T09:28:38.030" v="818" actId="478"/>
          <ac:spMkLst>
            <pc:docMk/>
            <pc:sldMk cId="1926532240" sldId="1909"/>
            <ac:spMk id="9" creationId="{8BACC6DD-EF2D-5D3C-1B12-DA1316E3B907}"/>
          </ac:spMkLst>
        </pc:spChg>
        <pc:spChg chg="add mod">
          <ac:chgData name="Mr. PPT" userId="6442ff2356111531" providerId="LiveId" clId="{8158D954-CB83-4965-BC1E-C2DDA2739019}" dt="2022-12-01T08:07:18.908" v="496"/>
          <ac:spMkLst>
            <pc:docMk/>
            <pc:sldMk cId="1926532240" sldId="1909"/>
            <ac:spMk id="11" creationId="{2D78EDA4-BD60-0FB7-1476-2A21C951F036}"/>
          </ac:spMkLst>
        </pc:spChg>
        <pc:spChg chg="add mod">
          <ac:chgData name="Mr. PPT" userId="6442ff2356111531" providerId="LiveId" clId="{8158D954-CB83-4965-BC1E-C2DDA2739019}" dt="2022-12-01T09:28:38.354" v="819"/>
          <ac:spMkLst>
            <pc:docMk/>
            <pc:sldMk cId="1926532240" sldId="1909"/>
            <ac:spMk id="12" creationId="{7FE3AF43-A7D3-D137-D455-BBD4F0C215D6}"/>
          </ac:spMkLst>
        </pc:spChg>
        <pc:spChg chg="add mod">
          <ac:chgData name="Mr. PPT" userId="6442ff2356111531" providerId="LiveId" clId="{8158D954-CB83-4965-BC1E-C2DDA2739019}" dt="2022-12-01T09:28:38.354" v="819"/>
          <ac:spMkLst>
            <pc:docMk/>
            <pc:sldMk cId="1926532240" sldId="1909"/>
            <ac:spMk id="13" creationId="{7157492E-DB9A-D042-9F49-F453A9125023}"/>
          </ac:spMkLst>
        </pc:spChg>
        <pc:spChg chg="add mod">
          <ac:chgData name="Mr. PPT" userId="6442ff2356111531" providerId="LiveId" clId="{8158D954-CB83-4965-BC1E-C2DDA2739019}" dt="2022-12-01T09:28:38.354" v="819"/>
          <ac:spMkLst>
            <pc:docMk/>
            <pc:sldMk cId="1926532240" sldId="1909"/>
            <ac:spMk id="14" creationId="{E4144F86-BCDF-ED82-CDC4-3BED52603087}"/>
          </ac:spMkLst>
        </pc:spChg>
        <pc:spChg chg="add mod">
          <ac:chgData name="Mr. PPT" userId="6442ff2356111531" providerId="LiveId" clId="{8158D954-CB83-4965-BC1E-C2DDA2739019}" dt="2022-12-01T09:28:38.354" v="819"/>
          <ac:spMkLst>
            <pc:docMk/>
            <pc:sldMk cId="1926532240" sldId="1909"/>
            <ac:spMk id="15" creationId="{BA53163B-B9F2-B088-A1E6-8520A886D62D}"/>
          </ac:spMkLst>
        </pc:spChg>
        <pc:spChg chg="mod">
          <ac:chgData name="Mr. PPT" userId="6442ff2356111531" providerId="LiveId" clId="{8158D954-CB83-4965-BC1E-C2DDA2739019}" dt="2022-12-01T09:43:16.634" v="1103"/>
          <ac:spMkLst>
            <pc:docMk/>
            <pc:sldMk cId="1926532240" sldId="1909"/>
            <ac:spMk id="28" creationId="{617960A4-B94C-479D-8A98-050FD5F3F100}"/>
          </ac:spMkLst>
        </pc:spChg>
        <pc:spChg chg="mod">
          <ac:chgData name="Mr. PPT" userId="6442ff2356111531" providerId="LiveId" clId="{8158D954-CB83-4965-BC1E-C2DDA2739019}" dt="2022-12-01T11:17:12.820" v="1860" actId="207"/>
          <ac:spMkLst>
            <pc:docMk/>
            <pc:sldMk cId="1926532240" sldId="1909"/>
            <ac:spMk id="48" creationId="{61481338-1EED-4CB1-8903-3BDA50B0981F}"/>
          </ac:spMkLst>
        </pc:spChg>
        <pc:spChg chg="mod">
          <ac:chgData name="Mr. PPT" userId="6442ff2356111531" providerId="LiveId" clId="{8158D954-CB83-4965-BC1E-C2DDA2739019}" dt="2022-12-01T11:17:08.547" v="1859" actId="207"/>
          <ac:spMkLst>
            <pc:docMk/>
            <pc:sldMk cId="1926532240" sldId="1909"/>
            <ac:spMk id="51" creationId="{1A42A0F0-5D1C-4431-A934-45B2BAF7C9F8}"/>
          </ac:spMkLst>
        </pc:spChg>
        <pc:spChg chg="mod">
          <ac:chgData name="Mr. PPT" userId="6442ff2356111531" providerId="LiveId" clId="{8158D954-CB83-4965-BC1E-C2DDA2739019}" dt="2022-12-01T09:43:16.634" v="1103"/>
          <ac:spMkLst>
            <pc:docMk/>
            <pc:sldMk cId="1926532240" sldId="1909"/>
            <ac:spMk id="64" creationId="{22AF007D-4063-4D44-9566-1D493C659502}"/>
          </ac:spMkLst>
        </pc:spChg>
        <pc:spChg chg="mod">
          <ac:chgData name="Mr. PPT" userId="6442ff2356111531" providerId="LiveId" clId="{8158D954-CB83-4965-BC1E-C2DDA2739019}" dt="2022-12-01T11:17:12.820" v="1860" actId="207"/>
          <ac:spMkLst>
            <pc:docMk/>
            <pc:sldMk cId="1926532240" sldId="1909"/>
            <ac:spMk id="73" creationId="{1441B203-95C7-459C-AA18-9AF220F10A4D}"/>
          </ac:spMkLst>
        </pc:spChg>
        <pc:spChg chg="mod">
          <ac:chgData name="Mr. PPT" userId="6442ff2356111531" providerId="LiveId" clId="{8158D954-CB83-4965-BC1E-C2DDA2739019}" dt="2022-12-01T09:43:16.634" v="1103"/>
          <ac:spMkLst>
            <pc:docMk/>
            <pc:sldMk cId="1926532240" sldId="1909"/>
            <ac:spMk id="75" creationId="{1BC47D1A-EBCC-4A5B-A7CA-038748F2F3D2}"/>
          </ac:spMkLst>
        </pc:spChg>
        <pc:spChg chg="mod">
          <ac:chgData name="Mr. PPT" userId="6442ff2356111531" providerId="LiveId" clId="{8158D954-CB83-4965-BC1E-C2DDA2739019}" dt="2022-12-01T11:17:12.820" v="1860" actId="207"/>
          <ac:spMkLst>
            <pc:docMk/>
            <pc:sldMk cId="1926532240" sldId="1909"/>
            <ac:spMk id="77" creationId="{7AD5E1BD-DBE1-4FA6-95F0-17C5C9942F7D}"/>
          </ac:spMkLst>
        </pc:spChg>
        <pc:spChg chg="del">
          <ac:chgData name="Mr. PPT" userId="6442ff2356111531" providerId="LiveId" clId="{8158D954-CB83-4965-BC1E-C2DDA2739019}" dt="2022-12-01T11:17:18.536" v="1861" actId="478"/>
          <ac:spMkLst>
            <pc:docMk/>
            <pc:sldMk cId="1926532240" sldId="1909"/>
            <ac:spMk id="97" creationId="{42CBFC4B-FF70-45B1-9218-CB9E30E55189}"/>
          </ac:spMkLst>
        </pc:spChg>
        <pc:graphicFrameChg chg="mod">
          <ac:chgData name="Mr. PPT" userId="6442ff2356111531" providerId="LiveId" clId="{8158D954-CB83-4965-BC1E-C2DDA2739019}" dt="2022-12-01T11:34:57.685" v="1929"/>
          <ac:graphicFrameMkLst>
            <pc:docMk/>
            <pc:sldMk cId="1926532240" sldId="1909"/>
            <ac:graphicFrameMk id="43" creationId="{381B3BB6-D779-4EB3-8127-527608D60D89}"/>
          </ac:graphicFrameMkLst>
        </pc:graphicFrameChg>
        <pc:graphicFrameChg chg="mod">
          <ac:chgData name="Mr. PPT" userId="6442ff2356111531" providerId="LiveId" clId="{8158D954-CB83-4965-BC1E-C2DDA2739019}" dt="2022-12-01T11:35:04.091" v="1930"/>
          <ac:graphicFrameMkLst>
            <pc:docMk/>
            <pc:sldMk cId="1926532240" sldId="1909"/>
            <ac:graphicFrameMk id="66" creationId="{8BA31C0A-A8FB-4CA0-82C4-CFFDD3F647EA}"/>
          </ac:graphicFrameMkLst>
        </pc:graphicFrameChg>
        <pc:graphicFrameChg chg="mod">
          <ac:chgData name="Mr. PPT" userId="6442ff2356111531" providerId="LiveId" clId="{8158D954-CB83-4965-BC1E-C2DDA2739019}" dt="2022-12-01T11:35:08.945" v="1931"/>
          <ac:graphicFrameMkLst>
            <pc:docMk/>
            <pc:sldMk cId="1926532240" sldId="1909"/>
            <ac:graphicFrameMk id="76" creationId="{6B69C474-A8AF-40D0-9147-2D7E6807979A}"/>
          </ac:graphicFrameMkLst>
        </pc:graphicFrameChg>
        <pc:cxnChg chg="del">
          <ac:chgData name="Mr. PPT" userId="6442ff2356111531" providerId="LiveId" clId="{8158D954-CB83-4965-BC1E-C2DDA2739019}" dt="2022-12-01T08:07:16.315" v="494" actId="478"/>
          <ac:cxnSpMkLst>
            <pc:docMk/>
            <pc:sldMk cId="1926532240" sldId="1909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7:17.949" v="495" actId="478"/>
          <ac:cxnSpMkLst>
            <pc:docMk/>
            <pc:sldMk cId="1926532240" sldId="1909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7:18.908" v="496"/>
          <ac:cxnSpMkLst>
            <pc:docMk/>
            <pc:sldMk cId="1926532240" sldId="1909"/>
            <ac:cxnSpMk id="10" creationId="{2819AFDD-120A-7C15-06D7-C9C925E3F034}"/>
          </ac:cxnSpMkLst>
        </pc:cxnChg>
      </pc:sldChg>
      <pc:sldChg chg="addSp delSp modSp mod setBg">
        <pc:chgData name="Mr. PPT" userId="6442ff2356111531" providerId="LiveId" clId="{8158D954-CB83-4965-BC1E-C2DDA2739019}" dt="2022-12-01T11:56:07.505" v="2068" actId="207"/>
        <pc:sldMkLst>
          <pc:docMk/>
          <pc:sldMk cId="4000061304" sldId="1910"/>
        </pc:sldMkLst>
        <pc:spChg chg="del">
          <ac:chgData name="Mr. PPT" userId="6442ff2356111531" providerId="LiveId" clId="{8158D954-CB83-4965-BC1E-C2DDA2739019}" dt="2022-12-01T09:30:34.003" v="914" actId="478"/>
          <ac:spMkLst>
            <pc:docMk/>
            <pc:sldMk cId="4000061304" sldId="1910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0:34.003" v="914" actId="478"/>
          <ac:spMkLst>
            <pc:docMk/>
            <pc:sldMk cId="4000061304" sldId="1910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8:27.389" v="528" actId="478"/>
          <ac:spMkLst>
            <pc:docMk/>
            <pc:sldMk cId="4000061304" sldId="1910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8:26.101" v="527" actId="478"/>
          <ac:spMkLst>
            <pc:docMk/>
            <pc:sldMk cId="4000061304" sldId="1910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0:34.003" v="914" actId="478"/>
          <ac:spMkLst>
            <pc:docMk/>
            <pc:sldMk cId="4000061304" sldId="1910"/>
            <ac:spMk id="8" creationId="{80AB7171-EA47-EC84-BC6E-31684E0BDC00}"/>
          </ac:spMkLst>
        </pc:spChg>
        <pc:spChg chg="add del mod">
          <ac:chgData name="Mr. PPT" userId="6442ff2356111531" providerId="LiveId" clId="{8158D954-CB83-4965-BC1E-C2DDA2739019}" dt="2022-12-01T09:30:34.003" v="914" actId="478"/>
          <ac:spMkLst>
            <pc:docMk/>
            <pc:sldMk cId="4000061304" sldId="1910"/>
            <ac:spMk id="9" creationId="{3C90D187-E066-C48E-E44C-F571C651EB2E}"/>
          </ac:spMkLst>
        </pc:spChg>
        <pc:spChg chg="add mod">
          <ac:chgData name="Mr. PPT" userId="6442ff2356111531" providerId="LiveId" clId="{8158D954-CB83-4965-BC1E-C2DDA2739019}" dt="2022-12-01T08:08:28.187" v="529"/>
          <ac:spMkLst>
            <pc:docMk/>
            <pc:sldMk cId="4000061304" sldId="1910"/>
            <ac:spMk id="11" creationId="{324A7ED7-270B-85EB-D31D-0BC81A94AAE4}"/>
          </ac:spMkLst>
        </pc:spChg>
        <pc:spChg chg="add mod">
          <ac:chgData name="Mr. PPT" userId="6442ff2356111531" providerId="LiveId" clId="{8158D954-CB83-4965-BC1E-C2DDA2739019}" dt="2022-12-01T09:30:34.843" v="915"/>
          <ac:spMkLst>
            <pc:docMk/>
            <pc:sldMk cId="4000061304" sldId="1910"/>
            <ac:spMk id="12" creationId="{E91ADB3B-210A-9FCB-CCCF-2A2A70E42B5B}"/>
          </ac:spMkLst>
        </pc:spChg>
        <pc:spChg chg="add mod">
          <ac:chgData name="Mr. PPT" userId="6442ff2356111531" providerId="LiveId" clId="{8158D954-CB83-4965-BC1E-C2DDA2739019}" dt="2022-12-01T09:30:34.843" v="915"/>
          <ac:spMkLst>
            <pc:docMk/>
            <pc:sldMk cId="4000061304" sldId="1910"/>
            <ac:spMk id="13" creationId="{16B4569E-7410-DF6F-B71C-EF21BD24D0AC}"/>
          </ac:spMkLst>
        </pc:spChg>
        <pc:spChg chg="add mod">
          <ac:chgData name="Mr. PPT" userId="6442ff2356111531" providerId="LiveId" clId="{8158D954-CB83-4965-BC1E-C2DDA2739019}" dt="2022-12-01T09:30:34.843" v="915"/>
          <ac:spMkLst>
            <pc:docMk/>
            <pc:sldMk cId="4000061304" sldId="1910"/>
            <ac:spMk id="14" creationId="{2AA6A3DE-69B9-44DA-73F1-22C37CAE5175}"/>
          </ac:spMkLst>
        </pc:spChg>
        <pc:spChg chg="add mod">
          <ac:chgData name="Mr. PPT" userId="6442ff2356111531" providerId="LiveId" clId="{8158D954-CB83-4965-BC1E-C2DDA2739019}" dt="2022-12-01T09:30:34.843" v="915"/>
          <ac:spMkLst>
            <pc:docMk/>
            <pc:sldMk cId="4000061304" sldId="1910"/>
            <ac:spMk id="15" creationId="{63AF08DA-8963-1A46-70B6-8F236239B074}"/>
          </ac:spMkLst>
        </pc:spChg>
        <pc:spChg chg="mod">
          <ac:chgData name="Mr. PPT" userId="6442ff2356111531" providerId="LiveId" clId="{8158D954-CB83-4965-BC1E-C2DDA2739019}" dt="2022-12-01T11:56:07.505" v="2068" actId="207"/>
          <ac:spMkLst>
            <pc:docMk/>
            <pc:sldMk cId="4000061304" sldId="1910"/>
            <ac:spMk id="26" creationId="{19FD47EC-710B-4BB8-9DF1-ACF162BCC55C}"/>
          </ac:spMkLst>
        </pc:spChg>
        <pc:spChg chg="mod">
          <ac:chgData name="Mr. PPT" userId="6442ff2356111531" providerId="LiveId" clId="{8158D954-CB83-4965-BC1E-C2DDA2739019}" dt="2022-12-01T11:55:49.258" v="2066" actId="207"/>
          <ac:spMkLst>
            <pc:docMk/>
            <pc:sldMk cId="4000061304" sldId="1910"/>
            <ac:spMk id="27" creationId="{0A4CD379-F55A-41CA-B0D7-AD24E6ED65F5}"/>
          </ac:spMkLst>
        </pc:spChg>
        <pc:spChg chg="mod">
          <ac:chgData name="Mr. PPT" userId="6442ff2356111531" providerId="LiveId" clId="{8158D954-CB83-4965-BC1E-C2DDA2739019}" dt="2022-12-01T11:56:07.505" v="2068" actId="207"/>
          <ac:spMkLst>
            <pc:docMk/>
            <pc:sldMk cId="4000061304" sldId="1910"/>
            <ac:spMk id="30" creationId="{B2475D57-C373-495A-A146-83B6143C09EB}"/>
          </ac:spMkLst>
        </pc:spChg>
        <pc:spChg chg="mod">
          <ac:chgData name="Mr. PPT" userId="6442ff2356111531" providerId="LiveId" clId="{8158D954-CB83-4965-BC1E-C2DDA2739019}" dt="2022-12-01T11:55:49.258" v="2066" actId="207"/>
          <ac:spMkLst>
            <pc:docMk/>
            <pc:sldMk cId="4000061304" sldId="1910"/>
            <ac:spMk id="31" creationId="{92517102-A426-4D58-BA53-0B3EEF5EABFE}"/>
          </ac:spMkLst>
        </pc:spChg>
        <pc:spChg chg="mod">
          <ac:chgData name="Mr. PPT" userId="6442ff2356111531" providerId="LiveId" clId="{8158D954-CB83-4965-BC1E-C2DDA2739019}" dt="2022-12-01T11:56:07.505" v="2068" actId="207"/>
          <ac:spMkLst>
            <pc:docMk/>
            <pc:sldMk cId="4000061304" sldId="1910"/>
            <ac:spMk id="33" creationId="{3B66A06B-92CB-4319-A4A5-EF7DDDF3CD52}"/>
          </ac:spMkLst>
        </pc:spChg>
        <pc:spChg chg="mod">
          <ac:chgData name="Mr. PPT" userId="6442ff2356111531" providerId="LiveId" clId="{8158D954-CB83-4965-BC1E-C2DDA2739019}" dt="2022-12-01T11:55:49.258" v="2066" actId="207"/>
          <ac:spMkLst>
            <pc:docMk/>
            <pc:sldMk cId="4000061304" sldId="1910"/>
            <ac:spMk id="34" creationId="{207A1505-2C6D-4EF3-9CCF-5889470D97B0}"/>
          </ac:spMkLst>
        </pc:spChg>
        <pc:spChg chg="mod">
          <ac:chgData name="Mr. PPT" userId="6442ff2356111531" providerId="LiveId" clId="{8158D954-CB83-4965-BC1E-C2DDA2739019}" dt="2022-12-01T11:56:07.505" v="2068" actId="207"/>
          <ac:spMkLst>
            <pc:docMk/>
            <pc:sldMk cId="4000061304" sldId="1910"/>
            <ac:spMk id="36" creationId="{01986B90-ECC0-470C-AAFD-1221175CE5A6}"/>
          </ac:spMkLst>
        </pc:spChg>
        <pc:spChg chg="mod">
          <ac:chgData name="Mr. PPT" userId="6442ff2356111531" providerId="LiveId" clId="{8158D954-CB83-4965-BC1E-C2DDA2739019}" dt="2022-12-01T11:56:07.505" v="2068" actId="207"/>
          <ac:spMkLst>
            <pc:docMk/>
            <pc:sldMk cId="4000061304" sldId="1910"/>
            <ac:spMk id="39" creationId="{FF515442-556F-47C4-BCFE-9975B55D5114}"/>
          </ac:spMkLst>
        </pc:spChg>
        <pc:spChg chg="mod">
          <ac:chgData name="Mr. PPT" userId="6442ff2356111531" providerId="LiveId" clId="{8158D954-CB83-4965-BC1E-C2DDA2739019}" dt="2022-12-01T11:55:49.258" v="2066" actId="207"/>
          <ac:spMkLst>
            <pc:docMk/>
            <pc:sldMk cId="4000061304" sldId="1910"/>
            <ac:spMk id="40" creationId="{AC626200-785A-4E19-A2CF-6CB5756E5B97}"/>
          </ac:spMkLst>
        </pc:spChg>
        <pc:spChg chg="mod">
          <ac:chgData name="Mr. PPT" userId="6442ff2356111531" providerId="LiveId" clId="{8158D954-CB83-4965-BC1E-C2DDA2739019}" dt="2022-12-01T11:56:07.505" v="2068" actId="207"/>
          <ac:spMkLst>
            <pc:docMk/>
            <pc:sldMk cId="4000061304" sldId="1910"/>
            <ac:spMk id="44" creationId="{800D8182-11EE-4810-B2A9-DAC0A044E712}"/>
          </ac:spMkLst>
        </pc:spChg>
        <pc:spChg chg="mod">
          <ac:chgData name="Mr. PPT" userId="6442ff2356111531" providerId="LiveId" clId="{8158D954-CB83-4965-BC1E-C2DDA2739019}" dt="2022-12-01T11:55:49.258" v="2066" actId="207"/>
          <ac:spMkLst>
            <pc:docMk/>
            <pc:sldMk cId="4000061304" sldId="1910"/>
            <ac:spMk id="45" creationId="{CDD46095-06E1-40CD-95A0-796B29DEC148}"/>
          </ac:spMkLst>
        </pc:spChg>
        <pc:spChg chg="mod">
          <ac:chgData name="Mr. PPT" userId="6442ff2356111531" providerId="LiveId" clId="{8158D954-CB83-4965-BC1E-C2DDA2739019}" dt="2022-12-01T11:45:19.874" v="2012" actId="207"/>
          <ac:spMkLst>
            <pc:docMk/>
            <pc:sldMk cId="4000061304" sldId="1910"/>
            <ac:spMk id="46" creationId="{038BD362-B691-42E1-BE02-F69645F4E378}"/>
          </ac:spMkLst>
        </pc:spChg>
        <pc:spChg chg="del">
          <ac:chgData name="Mr. PPT" userId="6442ff2356111531" providerId="LiveId" clId="{8158D954-CB83-4965-BC1E-C2DDA2739019}" dt="2022-12-01T08:08:26.101" v="527" actId="478"/>
          <ac:spMkLst>
            <pc:docMk/>
            <pc:sldMk cId="4000061304" sldId="1910"/>
            <ac:spMk id="97" creationId="{42CBFC4B-FF70-45B1-9218-CB9E30E55189}"/>
          </ac:spMkLst>
        </pc:spChg>
        <pc:graphicFrameChg chg="modGraphic">
          <ac:chgData name="Mr. PPT" userId="6442ff2356111531" providerId="LiveId" clId="{8158D954-CB83-4965-BC1E-C2DDA2739019}" dt="2022-12-01T11:45:38.161" v="2015" actId="207"/>
          <ac:graphicFrameMkLst>
            <pc:docMk/>
            <pc:sldMk cId="4000061304" sldId="1910"/>
            <ac:graphicFrameMk id="24" creationId="{D7A3DF65-B488-46E5-BB65-2C49FDFA4415}"/>
          </ac:graphicFrameMkLst>
        </pc:graphicFrameChg>
        <pc:cxnChg chg="del">
          <ac:chgData name="Mr. PPT" userId="6442ff2356111531" providerId="LiveId" clId="{8158D954-CB83-4965-BC1E-C2DDA2739019}" dt="2022-12-01T08:08:27.389" v="528" actId="478"/>
          <ac:cxnSpMkLst>
            <pc:docMk/>
            <pc:sldMk cId="4000061304" sldId="1910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8:26.101" v="527" actId="478"/>
          <ac:cxnSpMkLst>
            <pc:docMk/>
            <pc:sldMk cId="4000061304" sldId="1910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28.187" v="529"/>
          <ac:cxnSpMkLst>
            <pc:docMk/>
            <pc:sldMk cId="4000061304" sldId="1910"/>
            <ac:cxnSpMk id="10" creationId="{65A5735F-BE03-5E39-D358-C8E13C329CDF}"/>
          </ac:cxnSpMkLst>
        </pc:cxnChg>
      </pc:sldChg>
      <pc:sldChg chg="addSp delSp modSp mod setBg">
        <pc:chgData name="Mr. PPT" userId="6442ff2356111531" providerId="LiveId" clId="{8158D954-CB83-4965-BC1E-C2DDA2739019}" dt="2022-12-01T11:41:29.715" v="1966" actId="207"/>
        <pc:sldMkLst>
          <pc:docMk/>
          <pc:sldMk cId="1006598739" sldId="1911"/>
        </pc:sldMkLst>
        <pc:spChg chg="del">
          <ac:chgData name="Mr. PPT" userId="6442ff2356111531" providerId="LiveId" clId="{8158D954-CB83-4965-BC1E-C2DDA2739019}" dt="2022-12-01T09:28:43.410" v="820" actId="478"/>
          <ac:spMkLst>
            <pc:docMk/>
            <pc:sldMk cId="1006598739" sldId="191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8:43.410" v="820" actId="478"/>
          <ac:spMkLst>
            <pc:docMk/>
            <pc:sldMk cId="1006598739" sldId="191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7:21.688" v="497" actId="478"/>
          <ac:spMkLst>
            <pc:docMk/>
            <pc:sldMk cId="1006598739" sldId="1911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7:23.142" v="498" actId="478"/>
          <ac:spMkLst>
            <pc:docMk/>
            <pc:sldMk cId="1006598739" sldId="191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8:43.410" v="820" actId="478"/>
          <ac:spMkLst>
            <pc:docMk/>
            <pc:sldMk cId="1006598739" sldId="1911"/>
            <ac:spMk id="10" creationId="{699C6DD0-5CB9-B28C-9124-5B502C9A614E}"/>
          </ac:spMkLst>
        </pc:spChg>
        <pc:spChg chg="mod">
          <ac:chgData name="Mr. PPT" userId="6442ff2356111531" providerId="LiveId" clId="{8158D954-CB83-4965-BC1E-C2DDA2739019}" dt="2022-12-01T11:19:13.939" v="1870" actId="207"/>
          <ac:spMkLst>
            <pc:docMk/>
            <pc:sldMk cId="1006598739" sldId="1911"/>
            <ac:spMk id="11" creationId="{776AD5F1-25FA-B0FA-517E-6F8B9932C7D2}"/>
          </ac:spMkLst>
        </pc:spChg>
        <pc:spChg chg="mod">
          <ac:chgData name="Mr. PPT" userId="6442ff2356111531" providerId="LiveId" clId="{8158D954-CB83-4965-BC1E-C2DDA2739019}" dt="2022-12-01T11:19:16.646" v="1871" actId="207"/>
          <ac:spMkLst>
            <pc:docMk/>
            <pc:sldMk cId="1006598739" sldId="1911"/>
            <ac:spMk id="12" creationId="{64223343-A4C6-27F4-0954-27FCD09C3BEA}"/>
          </ac:spMkLst>
        </pc:spChg>
        <pc:spChg chg="add del mod">
          <ac:chgData name="Mr. PPT" userId="6442ff2356111531" providerId="LiveId" clId="{8158D954-CB83-4965-BC1E-C2DDA2739019}" dt="2022-12-01T09:28:43.410" v="820" actId="478"/>
          <ac:spMkLst>
            <pc:docMk/>
            <pc:sldMk cId="1006598739" sldId="1911"/>
            <ac:spMk id="13" creationId="{1DD1E08B-A055-564D-325F-8BE286FAC212}"/>
          </ac:spMkLst>
        </pc:spChg>
        <pc:spChg chg="mod">
          <ac:chgData name="Mr. PPT" userId="6442ff2356111531" providerId="LiveId" clId="{8158D954-CB83-4965-BC1E-C2DDA2739019}" dt="2022-12-01T09:43:40.534" v="1107" actId="207"/>
          <ac:spMkLst>
            <pc:docMk/>
            <pc:sldMk cId="1006598739" sldId="1911"/>
            <ac:spMk id="14" creationId="{9D367586-3E03-0559-DA70-BA38373AE37C}"/>
          </ac:spMkLst>
        </pc:spChg>
        <pc:spChg chg="add mod">
          <ac:chgData name="Mr. PPT" userId="6442ff2356111531" providerId="LiveId" clId="{8158D954-CB83-4965-BC1E-C2DDA2739019}" dt="2022-12-01T08:07:24.051" v="499"/>
          <ac:spMkLst>
            <pc:docMk/>
            <pc:sldMk cId="1006598739" sldId="1911"/>
            <ac:spMk id="16" creationId="{0C3227FD-A32D-9EA2-6028-916D0A996683}"/>
          </ac:spMkLst>
        </pc:spChg>
        <pc:spChg chg="add mod">
          <ac:chgData name="Mr. PPT" userId="6442ff2356111531" providerId="LiveId" clId="{8158D954-CB83-4965-BC1E-C2DDA2739019}" dt="2022-12-01T09:28:45.805" v="823" actId="20577"/>
          <ac:spMkLst>
            <pc:docMk/>
            <pc:sldMk cId="1006598739" sldId="1911"/>
            <ac:spMk id="17" creationId="{BA4DE5A9-16C2-4245-5223-961D05F7AF3E}"/>
          </ac:spMkLst>
        </pc:spChg>
        <pc:spChg chg="add mod">
          <ac:chgData name="Mr. PPT" userId="6442ff2356111531" providerId="LiveId" clId="{8158D954-CB83-4965-BC1E-C2DDA2739019}" dt="2022-12-01T09:28:43.743" v="821"/>
          <ac:spMkLst>
            <pc:docMk/>
            <pc:sldMk cId="1006598739" sldId="1911"/>
            <ac:spMk id="18" creationId="{F59E8B8A-60C5-7DE3-5214-F92119BE7801}"/>
          </ac:spMkLst>
        </pc:spChg>
        <pc:spChg chg="add mod">
          <ac:chgData name="Mr. PPT" userId="6442ff2356111531" providerId="LiveId" clId="{8158D954-CB83-4965-BC1E-C2DDA2739019}" dt="2022-12-01T09:28:43.743" v="821"/>
          <ac:spMkLst>
            <pc:docMk/>
            <pc:sldMk cId="1006598739" sldId="1911"/>
            <ac:spMk id="19" creationId="{E328302E-8046-E2C5-7556-E4F162A9C096}"/>
          </ac:spMkLst>
        </pc:spChg>
        <pc:spChg chg="add mod">
          <ac:chgData name="Mr. PPT" userId="6442ff2356111531" providerId="LiveId" clId="{8158D954-CB83-4965-BC1E-C2DDA2739019}" dt="2022-12-01T09:28:43.743" v="821"/>
          <ac:spMkLst>
            <pc:docMk/>
            <pc:sldMk cId="1006598739" sldId="1911"/>
            <ac:spMk id="20" creationId="{97A6A7F9-9A13-8168-34CA-7BD1AB0FCE4B}"/>
          </ac:spMkLst>
        </pc:spChg>
        <pc:spChg chg="del">
          <ac:chgData name="Mr. PPT" userId="6442ff2356111531" providerId="LiveId" clId="{8158D954-CB83-4965-BC1E-C2DDA2739019}" dt="2022-12-01T08:07:23.142" v="498" actId="478"/>
          <ac:spMkLst>
            <pc:docMk/>
            <pc:sldMk cId="1006598739" sldId="1911"/>
            <ac:spMk id="97" creationId="{42CBFC4B-FF70-45B1-9218-CB9E30E55189}"/>
          </ac:spMkLst>
        </pc:spChg>
        <pc:graphicFrameChg chg="mod">
          <ac:chgData name="Mr. PPT" userId="6442ff2356111531" providerId="LiveId" clId="{8158D954-CB83-4965-BC1E-C2DDA2739019}" dt="2022-12-01T11:41:29.715" v="1966" actId="207"/>
          <ac:graphicFrameMkLst>
            <pc:docMk/>
            <pc:sldMk cId="1006598739" sldId="1911"/>
            <ac:graphicFrameMk id="8" creationId="{A2E49102-7DAC-2FF7-CF7B-EF1B1BCBB618}"/>
          </ac:graphicFrameMkLst>
        </pc:graphicFrameChg>
        <pc:cxnChg chg="del">
          <ac:chgData name="Mr. PPT" userId="6442ff2356111531" providerId="LiveId" clId="{8158D954-CB83-4965-BC1E-C2DDA2739019}" dt="2022-12-01T08:07:21.688" v="497" actId="478"/>
          <ac:cxnSpMkLst>
            <pc:docMk/>
            <pc:sldMk cId="1006598739" sldId="1911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7:23.142" v="498" actId="478"/>
          <ac:cxnSpMkLst>
            <pc:docMk/>
            <pc:sldMk cId="1006598739" sldId="1911"/>
            <ac:cxnSpMk id="6" creationId="{FE0EABEB-A824-413A-8C5A-2660CCB3E92D}"/>
          </ac:cxnSpMkLst>
        </pc:cxnChg>
        <pc:cxnChg chg="mod">
          <ac:chgData name="Mr. PPT" userId="6442ff2356111531" providerId="LiveId" clId="{8158D954-CB83-4965-BC1E-C2DDA2739019}" dt="2022-12-01T11:19:19.546" v="1872" actId="692"/>
          <ac:cxnSpMkLst>
            <pc:docMk/>
            <pc:sldMk cId="1006598739" sldId="1911"/>
            <ac:cxnSpMk id="9" creationId="{5365D0FA-342E-098C-4A61-088CC7CE27E0}"/>
          </ac:cxnSpMkLst>
        </pc:cxnChg>
        <pc:cxnChg chg="add mod">
          <ac:chgData name="Mr. PPT" userId="6442ff2356111531" providerId="LiveId" clId="{8158D954-CB83-4965-BC1E-C2DDA2739019}" dt="2022-12-01T08:07:24.051" v="499"/>
          <ac:cxnSpMkLst>
            <pc:docMk/>
            <pc:sldMk cId="1006598739" sldId="1911"/>
            <ac:cxnSpMk id="15" creationId="{3432B43C-D0C5-CD6D-756A-CEBE4E25D3BC}"/>
          </ac:cxnSpMkLst>
        </pc:cxnChg>
      </pc:sldChg>
      <pc:sldChg chg="addSp delSp modSp mod setBg">
        <pc:chgData name="Mr. PPT" userId="6442ff2356111531" providerId="LiveId" clId="{8158D954-CB83-4965-BC1E-C2DDA2739019}" dt="2022-12-01T12:59:17.361" v="2443" actId="478"/>
        <pc:sldMkLst>
          <pc:docMk/>
          <pc:sldMk cId="3684747110" sldId="1912"/>
        </pc:sldMkLst>
        <pc:spChg chg="del">
          <ac:chgData name="Mr. PPT" userId="6442ff2356111531" providerId="LiveId" clId="{8158D954-CB83-4965-BC1E-C2DDA2739019}" dt="2022-12-01T09:28:48.944" v="824" actId="478"/>
          <ac:spMkLst>
            <pc:docMk/>
            <pc:sldMk cId="3684747110" sldId="191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8:48.944" v="824" actId="478"/>
          <ac:spMkLst>
            <pc:docMk/>
            <pc:sldMk cId="3684747110" sldId="191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7:28.653" v="501" actId="478"/>
          <ac:spMkLst>
            <pc:docMk/>
            <pc:sldMk cId="3684747110" sldId="1912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7:27.029" v="500" actId="478"/>
          <ac:spMkLst>
            <pc:docMk/>
            <pc:sldMk cId="3684747110" sldId="1912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8:48.944" v="824" actId="478"/>
          <ac:spMkLst>
            <pc:docMk/>
            <pc:sldMk cId="3684747110" sldId="1912"/>
            <ac:spMk id="8" creationId="{614D827D-34D9-B0EC-5582-0A6624572BAA}"/>
          </ac:spMkLst>
        </pc:spChg>
        <pc:spChg chg="add del mod">
          <ac:chgData name="Mr. PPT" userId="6442ff2356111531" providerId="LiveId" clId="{8158D954-CB83-4965-BC1E-C2DDA2739019}" dt="2022-12-01T09:28:48.944" v="824" actId="478"/>
          <ac:spMkLst>
            <pc:docMk/>
            <pc:sldMk cId="3684747110" sldId="1912"/>
            <ac:spMk id="9" creationId="{DBD01DBC-8BF7-0C99-25AA-C2654B08AD00}"/>
          </ac:spMkLst>
        </pc:spChg>
        <pc:spChg chg="add mod">
          <ac:chgData name="Mr. PPT" userId="6442ff2356111531" providerId="LiveId" clId="{8158D954-CB83-4965-BC1E-C2DDA2739019}" dt="2022-12-01T08:07:29.628" v="502"/>
          <ac:spMkLst>
            <pc:docMk/>
            <pc:sldMk cId="3684747110" sldId="1912"/>
            <ac:spMk id="12" creationId="{45806656-3B3D-20A8-BC52-43E8CA4AB2BD}"/>
          </ac:spMkLst>
        </pc:spChg>
        <pc:spChg chg="add mod">
          <ac:chgData name="Mr. PPT" userId="6442ff2356111531" providerId="LiveId" clId="{8158D954-CB83-4965-BC1E-C2DDA2739019}" dt="2022-12-01T09:28:49.148" v="825"/>
          <ac:spMkLst>
            <pc:docMk/>
            <pc:sldMk cId="3684747110" sldId="1912"/>
            <ac:spMk id="13" creationId="{856DC93B-A4A5-8D16-788E-B3938D4E8D92}"/>
          </ac:spMkLst>
        </pc:spChg>
        <pc:spChg chg="add mod">
          <ac:chgData name="Mr. PPT" userId="6442ff2356111531" providerId="LiveId" clId="{8158D954-CB83-4965-BC1E-C2DDA2739019}" dt="2022-12-01T09:28:49.148" v="825"/>
          <ac:spMkLst>
            <pc:docMk/>
            <pc:sldMk cId="3684747110" sldId="1912"/>
            <ac:spMk id="14" creationId="{0704B7CA-C038-31AE-AB04-AC6CF6B20304}"/>
          </ac:spMkLst>
        </pc:spChg>
        <pc:spChg chg="add mod">
          <ac:chgData name="Mr. PPT" userId="6442ff2356111531" providerId="LiveId" clId="{8158D954-CB83-4965-BC1E-C2DDA2739019}" dt="2022-12-01T09:28:49.148" v="825"/>
          <ac:spMkLst>
            <pc:docMk/>
            <pc:sldMk cId="3684747110" sldId="1912"/>
            <ac:spMk id="15" creationId="{86E53938-0BBB-9CFD-57B5-348A7506FB60}"/>
          </ac:spMkLst>
        </pc:spChg>
        <pc:spChg chg="mod">
          <ac:chgData name="Mr. PPT" userId="6442ff2356111531" providerId="LiveId" clId="{8158D954-CB83-4965-BC1E-C2DDA2739019}" dt="2022-12-01T11:22:39.968" v="1892" actId="207"/>
          <ac:spMkLst>
            <pc:docMk/>
            <pc:sldMk cId="3684747110" sldId="1912"/>
            <ac:spMk id="16" creationId="{20A2D2F3-D81F-D454-2C87-9F650C615BC3}"/>
          </ac:spMkLst>
        </pc:spChg>
        <pc:spChg chg="add mod">
          <ac:chgData name="Mr. PPT" userId="6442ff2356111531" providerId="LiveId" clId="{8158D954-CB83-4965-BC1E-C2DDA2739019}" dt="2022-12-01T09:28:49.148" v="825"/>
          <ac:spMkLst>
            <pc:docMk/>
            <pc:sldMk cId="3684747110" sldId="1912"/>
            <ac:spMk id="17" creationId="{3E29A284-F301-54C7-5209-DE015C63FE14}"/>
          </ac:spMkLst>
        </pc:spChg>
        <pc:spChg chg="del">
          <ac:chgData name="Mr. PPT" userId="6442ff2356111531" providerId="LiveId" clId="{8158D954-CB83-4965-BC1E-C2DDA2739019}" dt="2022-12-01T08:07:27.029" v="500" actId="478"/>
          <ac:spMkLst>
            <pc:docMk/>
            <pc:sldMk cId="3684747110" sldId="1912"/>
            <ac:spMk id="97" creationId="{42CBFC4B-FF70-45B1-9218-CB9E30E55189}"/>
          </ac:spMkLst>
        </pc:spChg>
        <pc:graphicFrameChg chg="mod">
          <ac:chgData name="Mr. PPT" userId="6442ff2356111531" providerId="LiveId" clId="{8158D954-CB83-4965-BC1E-C2DDA2739019}" dt="2022-12-01T11:41:05.099" v="1962"/>
          <ac:graphicFrameMkLst>
            <pc:docMk/>
            <pc:sldMk cId="3684747110" sldId="1912"/>
            <ac:graphicFrameMk id="10" creationId="{764FFD8E-FBC2-22A0-E66B-BFE7BBB907E7}"/>
          </ac:graphicFrameMkLst>
        </pc:graphicFrameChg>
        <pc:graphicFrameChg chg="add del mod">
          <ac:chgData name="Mr. PPT" userId="6442ff2356111531" providerId="LiveId" clId="{8158D954-CB83-4965-BC1E-C2DDA2739019}" dt="2022-12-01T12:59:17.361" v="2443" actId="478"/>
          <ac:graphicFrameMkLst>
            <pc:docMk/>
            <pc:sldMk cId="3684747110" sldId="1912"/>
            <ac:graphicFrameMk id="18" creationId="{77B6BDDD-F1A3-1BE4-9A33-B646CAB5D420}"/>
          </ac:graphicFrameMkLst>
        </pc:graphicFrameChg>
        <pc:cxnChg chg="del">
          <ac:chgData name="Mr. PPT" userId="6442ff2356111531" providerId="LiveId" clId="{8158D954-CB83-4965-BC1E-C2DDA2739019}" dt="2022-12-01T08:07:28.653" v="501" actId="478"/>
          <ac:cxnSpMkLst>
            <pc:docMk/>
            <pc:sldMk cId="3684747110" sldId="1912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7:27.029" v="500" actId="478"/>
          <ac:cxnSpMkLst>
            <pc:docMk/>
            <pc:sldMk cId="3684747110" sldId="1912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7:29.628" v="502"/>
          <ac:cxnSpMkLst>
            <pc:docMk/>
            <pc:sldMk cId="3684747110" sldId="1912"/>
            <ac:cxnSpMk id="11" creationId="{A5F5A108-8E62-A941-F437-4DE611C32403}"/>
          </ac:cxnSpMkLst>
        </pc:cxnChg>
      </pc:sldChg>
      <pc:sldChg chg="addSp delSp modSp mod setBg">
        <pc:chgData name="Mr. PPT" userId="6442ff2356111531" providerId="LiveId" clId="{8158D954-CB83-4965-BC1E-C2DDA2739019}" dt="2022-12-01T11:40:49.183" v="1960"/>
        <pc:sldMkLst>
          <pc:docMk/>
          <pc:sldMk cId="3188709759" sldId="1913"/>
        </pc:sldMkLst>
        <pc:spChg chg="del">
          <ac:chgData name="Mr. PPT" userId="6442ff2356111531" providerId="LiveId" clId="{8158D954-CB83-4965-BC1E-C2DDA2739019}" dt="2022-12-01T09:28:54.046" v="826" actId="478"/>
          <ac:spMkLst>
            <pc:docMk/>
            <pc:sldMk cId="3188709759" sldId="1913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8:54.046" v="826" actId="478"/>
          <ac:spMkLst>
            <pc:docMk/>
            <pc:sldMk cId="3188709759" sldId="1913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7:35.695" v="504" actId="478"/>
          <ac:spMkLst>
            <pc:docMk/>
            <pc:sldMk cId="3188709759" sldId="1913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7:34.607" v="503" actId="478"/>
          <ac:spMkLst>
            <pc:docMk/>
            <pc:sldMk cId="3188709759" sldId="1913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8:54.046" v="826" actId="478"/>
          <ac:spMkLst>
            <pc:docMk/>
            <pc:sldMk cId="3188709759" sldId="1913"/>
            <ac:spMk id="8" creationId="{1381EFEB-20F1-FA37-FC46-7DEE207D8DA1}"/>
          </ac:spMkLst>
        </pc:spChg>
        <pc:spChg chg="add del mod">
          <ac:chgData name="Mr. PPT" userId="6442ff2356111531" providerId="LiveId" clId="{8158D954-CB83-4965-BC1E-C2DDA2739019}" dt="2022-12-01T09:28:54.046" v="826" actId="478"/>
          <ac:spMkLst>
            <pc:docMk/>
            <pc:sldMk cId="3188709759" sldId="1913"/>
            <ac:spMk id="9" creationId="{C6E41B68-B8EC-32BB-F867-EB8E2828BD41}"/>
          </ac:spMkLst>
        </pc:spChg>
        <pc:spChg chg="add mod">
          <ac:chgData name="Mr. PPT" userId="6442ff2356111531" providerId="LiveId" clId="{8158D954-CB83-4965-BC1E-C2DDA2739019}" dt="2022-12-01T08:07:36.692" v="505"/>
          <ac:spMkLst>
            <pc:docMk/>
            <pc:sldMk cId="3188709759" sldId="1913"/>
            <ac:spMk id="11" creationId="{EE985076-04CC-2E8E-7784-0D32930EFDDA}"/>
          </ac:spMkLst>
        </pc:spChg>
        <pc:spChg chg="add mod">
          <ac:chgData name="Mr. PPT" userId="6442ff2356111531" providerId="LiveId" clId="{8158D954-CB83-4965-BC1E-C2DDA2739019}" dt="2022-12-01T09:29:07.061" v="832" actId="20577"/>
          <ac:spMkLst>
            <pc:docMk/>
            <pc:sldMk cId="3188709759" sldId="1913"/>
            <ac:spMk id="12" creationId="{F2899A80-AA18-4433-14D8-DD25E6B5F74B}"/>
          </ac:spMkLst>
        </pc:spChg>
        <pc:spChg chg="add mod">
          <ac:chgData name="Mr. PPT" userId="6442ff2356111531" providerId="LiveId" clId="{8158D954-CB83-4965-BC1E-C2DDA2739019}" dt="2022-12-01T09:28:54.287" v="827"/>
          <ac:spMkLst>
            <pc:docMk/>
            <pc:sldMk cId="3188709759" sldId="1913"/>
            <ac:spMk id="13" creationId="{91D24D11-C4D2-9E68-0300-3E19F262DFA2}"/>
          </ac:spMkLst>
        </pc:spChg>
        <pc:spChg chg="add mod">
          <ac:chgData name="Mr. PPT" userId="6442ff2356111531" providerId="LiveId" clId="{8158D954-CB83-4965-BC1E-C2DDA2739019}" dt="2022-12-01T09:28:54.287" v="827"/>
          <ac:spMkLst>
            <pc:docMk/>
            <pc:sldMk cId="3188709759" sldId="1913"/>
            <ac:spMk id="14" creationId="{9FD8F287-C7CE-F761-4744-45E0A423F748}"/>
          </ac:spMkLst>
        </pc:spChg>
        <pc:spChg chg="add mod">
          <ac:chgData name="Mr. PPT" userId="6442ff2356111531" providerId="LiveId" clId="{8158D954-CB83-4965-BC1E-C2DDA2739019}" dt="2022-12-01T09:28:54.287" v="827"/>
          <ac:spMkLst>
            <pc:docMk/>
            <pc:sldMk cId="3188709759" sldId="1913"/>
            <ac:spMk id="15" creationId="{B159DBD1-A264-511F-6920-58BFBEFFB825}"/>
          </ac:spMkLst>
        </pc:spChg>
        <pc:spChg chg="mod">
          <ac:chgData name="Mr. PPT" userId="6442ff2356111531" providerId="LiveId" clId="{8158D954-CB83-4965-BC1E-C2DDA2739019}" dt="2022-12-01T11:22:58.214" v="1894" actId="207"/>
          <ac:spMkLst>
            <pc:docMk/>
            <pc:sldMk cId="3188709759" sldId="1913"/>
            <ac:spMk id="19" creationId="{6E8A14F5-843F-4894-88C3-D94A10E1AB7C}"/>
          </ac:spMkLst>
        </pc:spChg>
        <pc:spChg chg="mod">
          <ac:chgData name="Mr. PPT" userId="6442ff2356111531" providerId="LiveId" clId="{8158D954-CB83-4965-BC1E-C2DDA2739019}" dt="2022-12-01T11:23:01.926" v="1895" actId="207"/>
          <ac:spMkLst>
            <pc:docMk/>
            <pc:sldMk cId="3188709759" sldId="1913"/>
            <ac:spMk id="20" creationId="{B5538BCF-E10F-41B9-8E80-2A2EC70CD0B0}"/>
          </ac:spMkLst>
        </pc:spChg>
        <pc:spChg chg="mod">
          <ac:chgData name="Mr. PPT" userId="6442ff2356111531" providerId="LiveId" clId="{8158D954-CB83-4965-BC1E-C2DDA2739019}" dt="2022-12-01T11:22:58.214" v="1894" actId="207"/>
          <ac:spMkLst>
            <pc:docMk/>
            <pc:sldMk cId="3188709759" sldId="1913"/>
            <ac:spMk id="22" creationId="{BF45A495-8662-4B91-8A5D-320FE6F5FC16}"/>
          </ac:spMkLst>
        </pc:spChg>
        <pc:spChg chg="mod">
          <ac:chgData name="Mr. PPT" userId="6442ff2356111531" providerId="LiveId" clId="{8158D954-CB83-4965-BC1E-C2DDA2739019}" dt="2022-12-01T11:23:01.926" v="1895" actId="207"/>
          <ac:spMkLst>
            <pc:docMk/>
            <pc:sldMk cId="3188709759" sldId="1913"/>
            <ac:spMk id="23" creationId="{40DDC396-61C3-491C-8C9A-0A78885B565C}"/>
          </ac:spMkLst>
        </pc:spChg>
        <pc:spChg chg="mod">
          <ac:chgData name="Mr. PPT" userId="6442ff2356111531" providerId="LiveId" clId="{8158D954-CB83-4965-BC1E-C2DDA2739019}" dt="2022-12-01T11:22:58.214" v="1894" actId="207"/>
          <ac:spMkLst>
            <pc:docMk/>
            <pc:sldMk cId="3188709759" sldId="1913"/>
            <ac:spMk id="25" creationId="{3D109CE5-BB2C-4B89-AFD0-240B83749610}"/>
          </ac:spMkLst>
        </pc:spChg>
        <pc:spChg chg="mod">
          <ac:chgData name="Mr. PPT" userId="6442ff2356111531" providerId="LiveId" clId="{8158D954-CB83-4965-BC1E-C2DDA2739019}" dt="2022-12-01T11:23:01.926" v="1895" actId="207"/>
          <ac:spMkLst>
            <pc:docMk/>
            <pc:sldMk cId="3188709759" sldId="1913"/>
            <ac:spMk id="26" creationId="{BC34D6D5-299E-4FEC-BF86-DFE2E137E92A}"/>
          </ac:spMkLst>
        </pc:spChg>
        <pc:spChg chg="del">
          <ac:chgData name="Mr. PPT" userId="6442ff2356111531" providerId="LiveId" clId="{8158D954-CB83-4965-BC1E-C2DDA2739019}" dt="2022-12-01T08:07:34.607" v="503" actId="478"/>
          <ac:spMkLst>
            <pc:docMk/>
            <pc:sldMk cId="3188709759" sldId="1913"/>
            <ac:spMk id="97" creationId="{42CBFC4B-FF70-45B1-9218-CB9E30E55189}"/>
          </ac:spMkLst>
        </pc:spChg>
        <pc:graphicFrameChg chg="mod">
          <ac:chgData name="Mr. PPT" userId="6442ff2356111531" providerId="LiveId" clId="{8158D954-CB83-4965-BC1E-C2DDA2739019}" dt="2022-12-01T11:40:49.183" v="1960"/>
          <ac:graphicFrameMkLst>
            <pc:docMk/>
            <pc:sldMk cId="3188709759" sldId="1913"/>
            <ac:graphicFrameMk id="17" creationId="{82985548-D10A-4C7E-9D9B-F53EC815C12E}"/>
          </ac:graphicFrameMkLst>
        </pc:graphicFrameChg>
        <pc:picChg chg="mod">
          <ac:chgData name="Mr. PPT" userId="6442ff2356111531" providerId="LiveId" clId="{8158D954-CB83-4965-BC1E-C2DDA2739019}" dt="2022-12-01T09:29:43.686" v="897" actId="1036"/>
          <ac:picMkLst>
            <pc:docMk/>
            <pc:sldMk cId="3188709759" sldId="1913"/>
            <ac:picMk id="18" creationId="{E55EE930-5ADA-43E2-AD14-3529C1874450}"/>
          </ac:picMkLst>
        </pc:picChg>
        <pc:picChg chg="mod">
          <ac:chgData name="Mr. PPT" userId="6442ff2356111531" providerId="LiveId" clId="{8158D954-CB83-4965-BC1E-C2DDA2739019}" dt="2022-12-01T09:29:43.686" v="897" actId="1036"/>
          <ac:picMkLst>
            <pc:docMk/>
            <pc:sldMk cId="3188709759" sldId="1913"/>
            <ac:picMk id="21" creationId="{9BDB433D-6098-456E-BC85-68CCF42D34B7}"/>
          </ac:picMkLst>
        </pc:picChg>
        <pc:picChg chg="mod">
          <ac:chgData name="Mr. PPT" userId="6442ff2356111531" providerId="LiveId" clId="{8158D954-CB83-4965-BC1E-C2DDA2739019}" dt="2022-12-01T09:29:43.686" v="897" actId="1036"/>
          <ac:picMkLst>
            <pc:docMk/>
            <pc:sldMk cId="3188709759" sldId="1913"/>
            <ac:picMk id="24" creationId="{9D54BFD9-11F3-4BC9-924B-D8CA0D366209}"/>
          </ac:picMkLst>
        </pc:picChg>
        <pc:cxnChg chg="del">
          <ac:chgData name="Mr. PPT" userId="6442ff2356111531" providerId="LiveId" clId="{8158D954-CB83-4965-BC1E-C2DDA2739019}" dt="2022-12-01T08:07:35.695" v="504" actId="478"/>
          <ac:cxnSpMkLst>
            <pc:docMk/>
            <pc:sldMk cId="3188709759" sldId="1913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7:34.607" v="503" actId="478"/>
          <ac:cxnSpMkLst>
            <pc:docMk/>
            <pc:sldMk cId="3188709759" sldId="1913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7:36.692" v="505"/>
          <ac:cxnSpMkLst>
            <pc:docMk/>
            <pc:sldMk cId="3188709759" sldId="1913"/>
            <ac:cxnSpMk id="10" creationId="{58040E43-63CD-B83D-7C91-1635A5CBC1A6}"/>
          </ac:cxnSpMkLst>
        </pc:cxnChg>
      </pc:sldChg>
      <pc:sldChg chg="addSp delSp modSp mod setBg">
        <pc:chgData name="Mr. PPT" userId="6442ff2356111531" providerId="LiveId" clId="{8158D954-CB83-4965-BC1E-C2DDA2739019}" dt="2022-12-01T11:25:49.418" v="1912" actId="478"/>
        <pc:sldMkLst>
          <pc:docMk/>
          <pc:sldMk cId="285065219" sldId="1914"/>
        </pc:sldMkLst>
        <pc:spChg chg="del">
          <ac:chgData name="Mr. PPT" userId="6442ff2356111531" providerId="LiveId" clId="{8158D954-CB83-4965-BC1E-C2DDA2739019}" dt="2022-12-01T09:29:48.566" v="898" actId="478"/>
          <ac:spMkLst>
            <pc:docMk/>
            <pc:sldMk cId="285065219" sldId="191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9:48.566" v="898" actId="478"/>
          <ac:spMkLst>
            <pc:docMk/>
            <pc:sldMk cId="285065219" sldId="191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7:39.882" v="506" actId="478"/>
          <ac:spMkLst>
            <pc:docMk/>
            <pc:sldMk cId="285065219" sldId="1914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7:42.919" v="507" actId="478"/>
          <ac:spMkLst>
            <pc:docMk/>
            <pc:sldMk cId="285065219" sldId="1914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9:48.566" v="898" actId="478"/>
          <ac:spMkLst>
            <pc:docMk/>
            <pc:sldMk cId="285065219" sldId="1914"/>
            <ac:spMk id="8" creationId="{9614F008-A14F-1781-76FF-56A148F10236}"/>
          </ac:spMkLst>
        </pc:spChg>
        <pc:spChg chg="add del mod">
          <ac:chgData name="Mr. PPT" userId="6442ff2356111531" providerId="LiveId" clId="{8158D954-CB83-4965-BC1E-C2DDA2739019}" dt="2022-12-01T09:29:48.566" v="898" actId="478"/>
          <ac:spMkLst>
            <pc:docMk/>
            <pc:sldMk cId="285065219" sldId="1914"/>
            <ac:spMk id="9" creationId="{6F288566-160B-119E-DE45-5D86E7F1B446}"/>
          </ac:spMkLst>
        </pc:spChg>
        <pc:spChg chg="add mod">
          <ac:chgData name="Mr. PPT" userId="6442ff2356111531" providerId="LiveId" clId="{8158D954-CB83-4965-BC1E-C2DDA2739019}" dt="2022-12-01T08:07:43.853" v="508"/>
          <ac:spMkLst>
            <pc:docMk/>
            <pc:sldMk cId="285065219" sldId="1914"/>
            <ac:spMk id="11" creationId="{3A615634-B2A9-6491-BFBF-2CB893E2FE47}"/>
          </ac:spMkLst>
        </pc:spChg>
        <pc:spChg chg="add mod">
          <ac:chgData name="Mr. PPT" userId="6442ff2356111531" providerId="LiveId" clId="{8158D954-CB83-4965-BC1E-C2DDA2739019}" dt="2022-12-01T09:29:48.809" v="899"/>
          <ac:spMkLst>
            <pc:docMk/>
            <pc:sldMk cId="285065219" sldId="1914"/>
            <ac:spMk id="12" creationId="{E694BBEA-69A1-CF96-5F4C-DA2434405E8A}"/>
          </ac:spMkLst>
        </pc:spChg>
        <pc:spChg chg="add mod">
          <ac:chgData name="Mr. PPT" userId="6442ff2356111531" providerId="LiveId" clId="{8158D954-CB83-4965-BC1E-C2DDA2739019}" dt="2022-12-01T09:29:48.809" v="899"/>
          <ac:spMkLst>
            <pc:docMk/>
            <pc:sldMk cId="285065219" sldId="1914"/>
            <ac:spMk id="13" creationId="{043AD861-8E14-7270-BC9D-3A4DE8559D48}"/>
          </ac:spMkLst>
        </pc:spChg>
        <pc:spChg chg="add mod">
          <ac:chgData name="Mr. PPT" userId="6442ff2356111531" providerId="LiveId" clId="{8158D954-CB83-4965-BC1E-C2DDA2739019}" dt="2022-12-01T09:29:48.809" v="899"/>
          <ac:spMkLst>
            <pc:docMk/>
            <pc:sldMk cId="285065219" sldId="1914"/>
            <ac:spMk id="14" creationId="{FF14D2C8-0DCC-FB0D-5504-4D8033E916DF}"/>
          </ac:spMkLst>
        </pc:spChg>
        <pc:spChg chg="add mod">
          <ac:chgData name="Mr. PPT" userId="6442ff2356111531" providerId="LiveId" clId="{8158D954-CB83-4965-BC1E-C2DDA2739019}" dt="2022-12-01T09:29:48.809" v="899"/>
          <ac:spMkLst>
            <pc:docMk/>
            <pc:sldMk cId="285065219" sldId="1914"/>
            <ac:spMk id="15" creationId="{D9D4D69B-66E0-5DCB-2CCD-D169AD54D9C6}"/>
          </ac:spMkLst>
        </pc:spChg>
        <pc:spChg chg="mod">
          <ac:chgData name="Mr. PPT" userId="6442ff2356111531" providerId="LiveId" clId="{8158D954-CB83-4965-BC1E-C2DDA2739019}" dt="2022-12-01T11:23:35.833" v="1900" actId="207"/>
          <ac:spMkLst>
            <pc:docMk/>
            <pc:sldMk cId="285065219" sldId="1914"/>
            <ac:spMk id="43" creationId="{D94E980D-E340-48EB-BCAB-B0D149FF6452}"/>
          </ac:spMkLst>
        </pc:spChg>
        <pc:spChg chg="del">
          <ac:chgData name="Mr. PPT" userId="6442ff2356111531" providerId="LiveId" clId="{8158D954-CB83-4965-BC1E-C2DDA2739019}" dt="2022-12-01T08:07:42.919" v="507" actId="478"/>
          <ac:spMkLst>
            <pc:docMk/>
            <pc:sldMk cId="285065219" sldId="1914"/>
            <ac:spMk id="97" creationId="{42CBFC4B-FF70-45B1-9218-CB9E30E55189}"/>
          </ac:spMkLst>
        </pc:spChg>
        <pc:graphicFrameChg chg="add del mod">
          <ac:chgData name="Mr. PPT" userId="6442ff2356111531" providerId="LiveId" clId="{8158D954-CB83-4965-BC1E-C2DDA2739019}" dt="2022-12-01T11:25:49.418" v="1912" actId="478"/>
          <ac:graphicFrameMkLst>
            <pc:docMk/>
            <pc:sldMk cId="285065219" sldId="1914"/>
            <ac:graphicFrameMk id="16" creationId="{8CE678C5-5A19-A2A5-FC50-0DFA0CADDDFA}"/>
          </ac:graphicFrameMkLst>
        </pc:graphicFrameChg>
        <pc:graphicFrameChg chg="mod">
          <ac:chgData name="Mr. PPT" userId="6442ff2356111531" providerId="LiveId" clId="{8158D954-CB83-4965-BC1E-C2DDA2739019}" dt="2022-12-01T11:25:43.575" v="1911" actId="692"/>
          <ac:graphicFrameMkLst>
            <pc:docMk/>
            <pc:sldMk cId="285065219" sldId="1914"/>
            <ac:graphicFrameMk id="27" creationId="{7BC1C9F2-8D23-4843-B18C-B58CB56E7ECF}"/>
          </ac:graphicFrameMkLst>
        </pc:graphicFrameChg>
        <pc:cxnChg chg="del">
          <ac:chgData name="Mr. PPT" userId="6442ff2356111531" providerId="LiveId" clId="{8158D954-CB83-4965-BC1E-C2DDA2739019}" dt="2022-12-01T08:07:39.882" v="506" actId="478"/>
          <ac:cxnSpMkLst>
            <pc:docMk/>
            <pc:sldMk cId="285065219" sldId="1914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7:42.919" v="507" actId="478"/>
          <ac:cxnSpMkLst>
            <pc:docMk/>
            <pc:sldMk cId="285065219" sldId="1914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7:43.853" v="508"/>
          <ac:cxnSpMkLst>
            <pc:docMk/>
            <pc:sldMk cId="285065219" sldId="1914"/>
            <ac:cxnSpMk id="10" creationId="{C1B37629-11CC-CF9F-DD70-BF4C349AE2D1}"/>
          </ac:cxnSpMkLst>
        </pc:cxnChg>
      </pc:sldChg>
      <pc:sldChg chg="addSp delSp modSp mod setBg">
        <pc:chgData name="Mr. PPT" userId="6442ff2356111531" providerId="LiveId" clId="{8158D954-CB83-4965-BC1E-C2DDA2739019}" dt="2022-12-01T12:59:12.842" v="2442" actId="478"/>
        <pc:sldMkLst>
          <pc:docMk/>
          <pc:sldMk cId="569020648" sldId="1915"/>
        </pc:sldMkLst>
        <pc:spChg chg="del">
          <ac:chgData name="Mr. PPT" userId="6442ff2356111531" providerId="LiveId" clId="{8158D954-CB83-4965-BC1E-C2DDA2739019}" dt="2022-12-01T09:29:51.966" v="900" actId="478"/>
          <ac:spMkLst>
            <pc:docMk/>
            <pc:sldMk cId="569020648" sldId="1915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9:51.966" v="900" actId="478"/>
          <ac:spMkLst>
            <pc:docMk/>
            <pc:sldMk cId="569020648" sldId="1915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7:48.213" v="510" actId="478"/>
          <ac:spMkLst>
            <pc:docMk/>
            <pc:sldMk cId="569020648" sldId="1915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7:46.949" v="509" actId="478"/>
          <ac:spMkLst>
            <pc:docMk/>
            <pc:sldMk cId="569020648" sldId="1915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9:51.966" v="900" actId="478"/>
          <ac:spMkLst>
            <pc:docMk/>
            <pc:sldMk cId="569020648" sldId="1915"/>
            <ac:spMk id="8" creationId="{DD911D8B-BF73-6266-5436-53C3BB3163EB}"/>
          </ac:spMkLst>
        </pc:spChg>
        <pc:spChg chg="add del mod">
          <ac:chgData name="Mr. PPT" userId="6442ff2356111531" providerId="LiveId" clId="{8158D954-CB83-4965-BC1E-C2DDA2739019}" dt="2022-12-01T09:29:51.966" v="900" actId="478"/>
          <ac:spMkLst>
            <pc:docMk/>
            <pc:sldMk cId="569020648" sldId="1915"/>
            <ac:spMk id="9" creationId="{73A5A766-CE60-F813-C139-87EF906E064A}"/>
          </ac:spMkLst>
        </pc:spChg>
        <pc:spChg chg="add mod">
          <ac:chgData name="Mr. PPT" userId="6442ff2356111531" providerId="LiveId" clId="{8158D954-CB83-4965-BC1E-C2DDA2739019}" dt="2022-12-01T08:07:49.107" v="511"/>
          <ac:spMkLst>
            <pc:docMk/>
            <pc:sldMk cId="569020648" sldId="1915"/>
            <ac:spMk id="11" creationId="{B3AF88EB-6200-1A14-A681-084DC522FBC9}"/>
          </ac:spMkLst>
        </pc:spChg>
        <pc:spChg chg="add mod">
          <ac:chgData name="Mr. PPT" userId="6442ff2356111531" providerId="LiveId" clId="{8158D954-CB83-4965-BC1E-C2DDA2739019}" dt="2022-12-01T09:29:54.311" v="903" actId="20577"/>
          <ac:spMkLst>
            <pc:docMk/>
            <pc:sldMk cId="569020648" sldId="1915"/>
            <ac:spMk id="12" creationId="{4AAB1EE4-5893-4411-056B-53AB485B62A1}"/>
          </ac:spMkLst>
        </pc:spChg>
        <pc:spChg chg="add mod">
          <ac:chgData name="Mr. PPT" userId="6442ff2356111531" providerId="LiveId" clId="{8158D954-CB83-4965-BC1E-C2DDA2739019}" dt="2022-12-01T09:29:52.275" v="901"/>
          <ac:spMkLst>
            <pc:docMk/>
            <pc:sldMk cId="569020648" sldId="1915"/>
            <ac:spMk id="13" creationId="{FD5D5A3A-77B2-62DD-2EE8-D449200036FA}"/>
          </ac:spMkLst>
        </pc:spChg>
        <pc:spChg chg="add mod">
          <ac:chgData name="Mr. PPT" userId="6442ff2356111531" providerId="LiveId" clId="{8158D954-CB83-4965-BC1E-C2DDA2739019}" dt="2022-12-01T09:29:52.275" v="901"/>
          <ac:spMkLst>
            <pc:docMk/>
            <pc:sldMk cId="569020648" sldId="1915"/>
            <ac:spMk id="14" creationId="{1243725B-1CB8-7E4C-35E4-6C3DC15B3FD1}"/>
          </ac:spMkLst>
        </pc:spChg>
        <pc:spChg chg="add mod">
          <ac:chgData name="Mr. PPT" userId="6442ff2356111531" providerId="LiveId" clId="{8158D954-CB83-4965-BC1E-C2DDA2739019}" dt="2022-12-01T09:29:52.275" v="901"/>
          <ac:spMkLst>
            <pc:docMk/>
            <pc:sldMk cId="569020648" sldId="1915"/>
            <ac:spMk id="15" creationId="{B693DF80-A157-355A-8375-B37D35B4EFAC}"/>
          </ac:spMkLst>
        </pc:spChg>
        <pc:spChg chg="mod">
          <ac:chgData name="Mr. PPT" userId="6442ff2356111531" providerId="LiveId" clId="{8158D954-CB83-4965-BC1E-C2DDA2739019}" dt="2022-12-01T11:25:56.275" v="1913" actId="207"/>
          <ac:spMkLst>
            <pc:docMk/>
            <pc:sldMk cId="569020648" sldId="1915"/>
            <ac:spMk id="22" creationId="{35D908C4-DF5F-4726-9E12-F30802EFF3C2}"/>
          </ac:spMkLst>
        </pc:spChg>
        <pc:spChg chg="mod">
          <ac:chgData name="Mr. PPT" userId="6442ff2356111531" providerId="LiveId" clId="{8158D954-CB83-4965-BC1E-C2DDA2739019}" dt="2022-12-01T11:25:59.139" v="1914" actId="207"/>
          <ac:spMkLst>
            <pc:docMk/>
            <pc:sldMk cId="569020648" sldId="1915"/>
            <ac:spMk id="23" creationId="{769035FC-0720-4309-885A-F2033A46577B}"/>
          </ac:spMkLst>
        </pc:spChg>
        <pc:spChg chg="del">
          <ac:chgData name="Mr. PPT" userId="6442ff2356111531" providerId="LiveId" clId="{8158D954-CB83-4965-BC1E-C2DDA2739019}" dt="2022-12-01T08:07:46.949" v="509" actId="478"/>
          <ac:spMkLst>
            <pc:docMk/>
            <pc:sldMk cId="569020648" sldId="1915"/>
            <ac:spMk id="97" creationId="{42CBFC4B-FF70-45B1-9218-CB9E30E55189}"/>
          </ac:spMkLst>
        </pc:spChg>
        <pc:graphicFrameChg chg="add del mod">
          <ac:chgData name="Mr. PPT" userId="6442ff2356111531" providerId="LiveId" clId="{8158D954-CB83-4965-BC1E-C2DDA2739019}" dt="2022-12-01T12:59:12.842" v="2442" actId="478"/>
          <ac:graphicFrameMkLst>
            <pc:docMk/>
            <pc:sldMk cId="569020648" sldId="1915"/>
            <ac:graphicFrameMk id="16" creationId="{2A3AED01-F28F-EEDE-9C6D-294B0A890C77}"/>
          </ac:graphicFrameMkLst>
        </pc:graphicFrameChg>
        <pc:graphicFrameChg chg="mod">
          <ac:chgData name="Mr. PPT" userId="6442ff2356111531" providerId="LiveId" clId="{8158D954-CB83-4965-BC1E-C2DDA2739019}" dt="2022-12-01T11:27:02.473" v="1921" actId="692"/>
          <ac:graphicFrameMkLst>
            <pc:docMk/>
            <pc:sldMk cId="569020648" sldId="1915"/>
            <ac:graphicFrameMk id="21" creationId="{725FB07B-338B-4C0B-B998-FFBD22FE32D4}"/>
          </ac:graphicFrameMkLst>
        </pc:graphicFrameChg>
        <pc:cxnChg chg="del">
          <ac:chgData name="Mr. PPT" userId="6442ff2356111531" providerId="LiveId" clId="{8158D954-CB83-4965-BC1E-C2DDA2739019}" dt="2022-12-01T08:07:48.213" v="510" actId="478"/>
          <ac:cxnSpMkLst>
            <pc:docMk/>
            <pc:sldMk cId="569020648" sldId="1915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7:46.949" v="509" actId="478"/>
          <ac:cxnSpMkLst>
            <pc:docMk/>
            <pc:sldMk cId="569020648" sldId="1915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7:49.107" v="511"/>
          <ac:cxnSpMkLst>
            <pc:docMk/>
            <pc:sldMk cId="569020648" sldId="1915"/>
            <ac:cxnSpMk id="10" creationId="{C0D3219A-820E-5898-3152-296C1336D628}"/>
          </ac:cxnSpMkLst>
        </pc:cxnChg>
      </pc:sldChg>
      <pc:sldChg chg="addSp delSp modSp mod setBg">
        <pc:chgData name="Mr. PPT" userId="6442ff2356111531" providerId="LiveId" clId="{8158D954-CB83-4965-BC1E-C2DDA2739019}" dt="2022-12-01T11:36:00.965" v="1937" actId="207"/>
        <pc:sldMkLst>
          <pc:docMk/>
          <pc:sldMk cId="3256955783" sldId="1916"/>
        </pc:sldMkLst>
        <pc:spChg chg="del">
          <ac:chgData name="Mr. PPT" userId="6442ff2356111531" providerId="LiveId" clId="{8158D954-CB83-4965-BC1E-C2DDA2739019}" dt="2022-12-01T09:29:57.758" v="904" actId="478"/>
          <ac:spMkLst>
            <pc:docMk/>
            <pc:sldMk cId="3256955783" sldId="1916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9:57.758" v="904" actId="478"/>
          <ac:spMkLst>
            <pc:docMk/>
            <pc:sldMk cId="3256955783" sldId="1916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7:54.281" v="513" actId="478"/>
          <ac:spMkLst>
            <pc:docMk/>
            <pc:sldMk cId="3256955783" sldId="1916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7:53.070" v="512" actId="478"/>
          <ac:spMkLst>
            <pc:docMk/>
            <pc:sldMk cId="3256955783" sldId="1916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09:43:54.410" v="1109"/>
          <ac:spMkLst>
            <pc:docMk/>
            <pc:sldMk cId="3256955783" sldId="1916"/>
            <ac:spMk id="8" creationId="{65CFF93A-3F03-43FE-8925-BB2234E8EBF4}"/>
          </ac:spMkLst>
        </pc:spChg>
        <pc:spChg chg="add del mod">
          <ac:chgData name="Mr. PPT" userId="6442ff2356111531" providerId="LiveId" clId="{8158D954-CB83-4965-BC1E-C2DDA2739019}" dt="2022-12-01T09:29:57.758" v="904" actId="478"/>
          <ac:spMkLst>
            <pc:docMk/>
            <pc:sldMk cId="3256955783" sldId="1916"/>
            <ac:spMk id="9" creationId="{964693B1-0A01-5451-265A-DE162D1450DB}"/>
          </ac:spMkLst>
        </pc:spChg>
        <pc:spChg chg="add del mod">
          <ac:chgData name="Mr. PPT" userId="6442ff2356111531" providerId="LiveId" clId="{8158D954-CB83-4965-BC1E-C2DDA2739019}" dt="2022-12-01T09:29:57.758" v="904" actId="478"/>
          <ac:spMkLst>
            <pc:docMk/>
            <pc:sldMk cId="3256955783" sldId="1916"/>
            <ac:spMk id="10" creationId="{374DEC4F-EED0-6E0A-484E-3B2D918FBEB6}"/>
          </ac:spMkLst>
        </pc:spChg>
        <pc:spChg chg="add mod">
          <ac:chgData name="Mr. PPT" userId="6442ff2356111531" providerId="LiveId" clId="{8158D954-CB83-4965-BC1E-C2DDA2739019}" dt="2022-12-01T08:07:55.060" v="514"/>
          <ac:spMkLst>
            <pc:docMk/>
            <pc:sldMk cId="3256955783" sldId="1916"/>
            <ac:spMk id="12" creationId="{D576F638-FAD2-1DEB-D501-89105E40932F}"/>
          </ac:spMkLst>
        </pc:spChg>
        <pc:spChg chg="add mod">
          <ac:chgData name="Mr. PPT" userId="6442ff2356111531" providerId="LiveId" clId="{8158D954-CB83-4965-BC1E-C2DDA2739019}" dt="2022-12-01T09:29:57.971" v="905"/>
          <ac:spMkLst>
            <pc:docMk/>
            <pc:sldMk cId="3256955783" sldId="1916"/>
            <ac:spMk id="13" creationId="{8937240C-E478-96C2-5876-4FFBA34749A6}"/>
          </ac:spMkLst>
        </pc:spChg>
        <pc:spChg chg="add mod">
          <ac:chgData name="Mr. PPT" userId="6442ff2356111531" providerId="LiveId" clId="{8158D954-CB83-4965-BC1E-C2DDA2739019}" dt="2022-12-01T09:29:57.971" v="905"/>
          <ac:spMkLst>
            <pc:docMk/>
            <pc:sldMk cId="3256955783" sldId="1916"/>
            <ac:spMk id="14" creationId="{9A28CE5A-20C6-D9D5-58C7-430813E0DA64}"/>
          </ac:spMkLst>
        </pc:spChg>
        <pc:spChg chg="add mod">
          <ac:chgData name="Mr. PPT" userId="6442ff2356111531" providerId="LiveId" clId="{8158D954-CB83-4965-BC1E-C2DDA2739019}" dt="2022-12-01T09:29:57.971" v="905"/>
          <ac:spMkLst>
            <pc:docMk/>
            <pc:sldMk cId="3256955783" sldId="1916"/>
            <ac:spMk id="15" creationId="{FB21183C-8C69-40BB-4D4F-486D7D3E29FA}"/>
          </ac:spMkLst>
        </pc:spChg>
        <pc:spChg chg="add mod">
          <ac:chgData name="Mr. PPT" userId="6442ff2356111531" providerId="LiveId" clId="{8158D954-CB83-4965-BC1E-C2DDA2739019}" dt="2022-12-01T09:29:57.971" v="905"/>
          <ac:spMkLst>
            <pc:docMk/>
            <pc:sldMk cId="3256955783" sldId="1916"/>
            <ac:spMk id="16" creationId="{6799F72E-D7FF-6EA9-7C4E-F588DE340F57}"/>
          </ac:spMkLst>
        </pc:spChg>
        <pc:spChg chg="mod">
          <ac:chgData name="Mr. PPT" userId="6442ff2356111531" providerId="LiveId" clId="{8158D954-CB83-4965-BC1E-C2DDA2739019}" dt="2022-12-01T11:35:35.497" v="1932" actId="207"/>
          <ac:spMkLst>
            <pc:docMk/>
            <pc:sldMk cId="3256955783" sldId="1916"/>
            <ac:spMk id="26" creationId="{8C53E650-D9F9-4061-8C98-7F09E8FB7C64}"/>
          </ac:spMkLst>
        </pc:spChg>
        <pc:spChg chg="mod">
          <ac:chgData name="Mr. PPT" userId="6442ff2356111531" providerId="LiveId" clId="{8158D954-CB83-4965-BC1E-C2DDA2739019}" dt="2022-12-01T11:35:45.229" v="1933" actId="207"/>
          <ac:spMkLst>
            <pc:docMk/>
            <pc:sldMk cId="3256955783" sldId="1916"/>
            <ac:spMk id="35" creationId="{527A9A39-9438-4D4A-B7F4-AD213033188E}"/>
          </ac:spMkLst>
        </pc:spChg>
        <pc:spChg chg="mod">
          <ac:chgData name="Mr. PPT" userId="6442ff2356111531" providerId="LiveId" clId="{8158D954-CB83-4965-BC1E-C2DDA2739019}" dt="2022-12-01T11:35:45.229" v="1933" actId="207"/>
          <ac:spMkLst>
            <pc:docMk/>
            <pc:sldMk cId="3256955783" sldId="1916"/>
            <ac:spMk id="44" creationId="{0F87FC80-B46C-46E2-A5D2-17F7F295F89C}"/>
          </ac:spMkLst>
        </pc:spChg>
        <pc:spChg chg="mod">
          <ac:chgData name="Mr. PPT" userId="6442ff2356111531" providerId="LiveId" clId="{8158D954-CB83-4965-BC1E-C2DDA2739019}" dt="2022-12-01T09:43:54.410" v="1109"/>
          <ac:spMkLst>
            <pc:docMk/>
            <pc:sldMk cId="3256955783" sldId="1916"/>
            <ac:spMk id="46" creationId="{93FF9DCF-8534-4190-A32C-84446C590235}"/>
          </ac:spMkLst>
        </pc:spChg>
        <pc:spChg chg="mod">
          <ac:chgData name="Mr. PPT" userId="6442ff2356111531" providerId="LiveId" clId="{8158D954-CB83-4965-BC1E-C2DDA2739019}" dt="2022-12-01T11:35:45.229" v="1933" actId="207"/>
          <ac:spMkLst>
            <pc:docMk/>
            <pc:sldMk cId="3256955783" sldId="1916"/>
            <ac:spMk id="48" creationId="{7790323F-7B5D-4B63-800F-36F3FE0909EE}"/>
          </ac:spMkLst>
        </pc:spChg>
        <pc:spChg chg="mod">
          <ac:chgData name="Mr. PPT" userId="6442ff2356111531" providerId="LiveId" clId="{8158D954-CB83-4965-BC1E-C2DDA2739019}" dt="2022-12-01T11:35:45.229" v="1933" actId="207"/>
          <ac:spMkLst>
            <pc:docMk/>
            <pc:sldMk cId="3256955783" sldId="1916"/>
            <ac:spMk id="49" creationId="{D8958518-DB34-473D-9D1A-079F7B3301B3}"/>
          </ac:spMkLst>
        </pc:spChg>
        <pc:spChg chg="mod">
          <ac:chgData name="Mr. PPT" userId="6442ff2356111531" providerId="LiveId" clId="{8158D954-CB83-4965-BC1E-C2DDA2739019}" dt="2022-12-01T09:43:54.410" v="1109"/>
          <ac:spMkLst>
            <pc:docMk/>
            <pc:sldMk cId="3256955783" sldId="1916"/>
            <ac:spMk id="51" creationId="{1BE08A8C-3569-48DA-A545-22B80571BECF}"/>
          </ac:spMkLst>
        </pc:spChg>
        <pc:spChg chg="mod">
          <ac:chgData name="Mr. PPT" userId="6442ff2356111531" providerId="LiveId" clId="{8158D954-CB83-4965-BC1E-C2DDA2739019}" dt="2022-12-01T11:35:45.229" v="1933" actId="207"/>
          <ac:spMkLst>
            <pc:docMk/>
            <pc:sldMk cId="3256955783" sldId="1916"/>
            <ac:spMk id="53" creationId="{D7360CE8-8DBA-4B7A-8046-2CF6D9618226}"/>
          </ac:spMkLst>
        </pc:spChg>
        <pc:spChg chg="mod">
          <ac:chgData name="Mr. PPT" userId="6442ff2356111531" providerId="LiveId" clId="{8158D954-CB83-4965-BC1E-C2DDA2739019}" dt="2022-12-01T11:35:45.229" v="1933" actId="207"/>
          <ac:spMkLst>
            <pc:docMk/>
            <pc:sldMk cId="3256955783" sldId="1916"/>
            <ac:spMk id="54" creationId="{DC71FEB4-16E9-4385-8824-61A5449741D5}"/>
          </ac:spMkLst>
        </pc:spChg>
        <pc:spChg chg="mod">
          <ac:chgData name="Mr. PPT" userId="6442ff2356111531" providerId="LiveId" clId="{8158D954-CB83-4965-BC1E-C2DDA2739019}" dt="2022-12-01T09:43:54.410" v="1109"/>
          <ac:spMkLst>
            <pc:docMk/>
            <pc:sldMk cId="3256955783" sldId="1916"/>
            <ac:spMk id="56" creationId="{65004217-0357-4B3E-9A22-135797D30EAB}"/>
          </ac:spMkLst>
        </pc:spChg>
        <pc:spChg chg="mod">
          <ac:chgData name="Mr. PPT" userId="6442ff2356111531" providerId="LiveId" clId="{8158D954-CB83-4965-BC1E-C2DDA2739019}" dt="2022-12-01T11:35:45.229" v="1933" actId="207"/>
          <ac:spMkLst>
            <pc:docMk/>
            <pc:sldMk cId="3256955783" sldId="1916"/>
            <ac:spMk id="58" creationId="{63D9E2FF-4C6E-45D0-8722-3F4AEC8BA4C3}"/>
          </ac:spMkLst>
        </pc:spChg>
        <pc:spChg chg="mod">
          <ac:chgData name="Mr. PPT" userId="6442ff2356111531" providerId="LiveId" clId="{8158D954-CB83-4965-BC1E-C2DDA2739019}" dt="2022-12-01T11:35:45.229" v="1933" actId="207"/>
          <ac:spMkLst>
            <pc:docMk/>
            <pc:sldMk cId="3256955783" sldId="1916"/>
            <ac:spMk id="62" creationId="{8FFA1C8F-F916-4CAA-ABB0-1625288503C3}"/>
          </ac:spMkLst>
        </pc:spChg>
        <pc:graphicFrameChg chg="mod">
          <ac:chgData name="Mr. PPT" userId="6442ff2356111531" providerId="LiveId" clId="{8158D954-CB83-4965-BC1E-C2DDA2739019}" dt="2022-12-01T11:36:00.965" v="1937" actId="207"/>
          <ac:graphicFrameMkLst>
            <pc:docMk/>
            <pc:sldMk cId="3256955783" sldId="1916"/>
            <ac:graphicFrameMk id="17" creationId="{703B0655-9FE0-4497-98B7-FB0B56640803}"/>
          </ac:graphicFrameMkLst>
        </pc:graphicFrameChg>
        <pc:cxnChg chg="del">
          <ac:chgData name="Mr. PPT" userId="6442ff2356111531" providerId="LiveId" clId="{8158D954-CB83-4965-BC1E-C2DDA2739019}" dt="2022-12-01T08:07:54.281" v="513" actId="478"/>
          <ac:cxnSpMkLst>
            <pc:docMk/>
            <pc:sldMk cId="3256955783" sldId="1916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7:53.070" v="512" actId="478"/>
          <ac:cxnSpMkLst>
            <pc:docMk/>
            <pc:sldMk cId="3256955783" sldId="1916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7:55.060" v="514"/>
          <ac:cxnSpMkLst>
            <pc:docMk/>
            <pc:sldMk cId="3256955783" sldId="1916"/>
            <ac:cxnSpMk id="11" creationId="{E83FF330-ACD1-C90D-8833-C0811DE1B705}"/>
          </ac:cxnSpMkLst>
        </pc:cxnChg>
      </pc:sldChg>
      <pc:sldChg chg="addSp delSp modSp mod setBg">
        <pc:chgData name="Mr. PPT" userId="6442ff2356111531" providerId="LiveId" clId="{8158D954-CB83-4965-BC1E-C2DDA2739019}" dt="2022-12-01T12:59:07.553" v="2441" actId="478"/>
        <pc:sldMkLst>
          <pc:docMk/>
          <pc:sldMk cId="3320531143" sldId="1917"/>
        </pc:sldMkLst>
        <pc:spChg chg="del">
          <ac:chgData name="Mr. PPT" userId="6442ff2356111531" providerId="LiveId" clId="{8158D954-CB83-4965-BC1E-C2DDA2739019}" dt="2022-12-01T09:30:00.861" v="906" actId="478"/>
          <ac:spMkLst>
            <pc:docMk/>
            <pc:sldMk cId="3320531143" sldId="1917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0:00.861" v="906" actId="478"/>
          <ac:spMkLst>
            <pc:docMk/>
            <pc:sldMk cId="3320531143" sldId="191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7:59.411" v="516" actId="478"/>
          <ac:spMkLst>
            <pc:docMk/>
            <pc:sldMk cId="3320531143" sldId="1917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7:58.439" v="515" actId="478"/>
          <ac:spMkLst>
            <pc:docMk/>
            <pc:sldMk cId="3320531143" sldId="1917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0:00.861" v="906" actId="478"/>
          <ac:spMkLst>
            <pc:docMk/>
            <pc:sldMk cId="3320531143" sldId="1917"/>
            <ac:spMk id="8" creationId="{BC936CC2-0051-29FB-3E23-47F03260BE58}"/>
          </ac:spMkLst>
        </pc:spChg>
        <pc:spChg chg="add del mod">
          <ac:chgData name="Mr. PPT" userId="6442ff2356111531" providerId="LiveId" clId="{8158D954-CB83-4965-BC1E-C2DDA2739019}" dt="2022-12-01T09:30:00.861" v="906" actId="478"/>
          <ac:spMkLst>
            <pc:docMk/>
            <pc:sldMk cId="3320531143" sldId="1917"/>
            <ac:spMk id="10" creationId="{4E1825CC-406F-262E-DE85-742C767AD875}"/>
          </ac:spMkLst>
        </pc:spChg>
        <pc:spChg chg="mod">
          <ac:chgData name="Mr. PPT" userId="6442ff2356111531" providerId="LiveId" clId="{8158D954-CB83-4965-BC1E-C2DDA2739019}" dt="2022-12-01T11:37:18.976" v="1944" actId="207"/>
          <ac:spMkLst>
            <pc:docMk/>
            <pc:sldMk cId="3320531143" sldId="1917"/>
            <ac:spMk id="12" creationId="{5D3E635F-F575-9BA1-10A3-FE1AC8F8680D}"/>
          </ac:spMkLst>
        </pc:spChg>
        <pc:spChg chg="mod">
          <ac:chgData name="Mr. PPT" userId="6442ff2356111531" providerId="LiveId" clId="{8158D954-CB83-4965-BC1E-C2DDA2739019}" dt="2022-12-01T11:37:18.976" v="1944" actId="207"/>
          <ac:spMkLst>
            <pc:docMk/>
            <pc:sldMk cId="3320531143" sldId="1917"/>
            <ac:spMk id="13" creationId="{4A0B7E9D-F91F-6CDF-D5DB-BB4E67A1DA7D}"/>
          </ac:spMkLst>
        </pc:spChg>
        <pc:spChg chg="add mod">
          <ac:chgData name="Mr. PPT" userId="6442ff2356111531" providerId="LiveId" clId="{8158D954-CB83-4965-BC1E-C2DDA2739019}" dt="2022-12-01T08:08:00.204" v="517"/>
          <ac:spMkLst>
            <pc:docMk/>
            <pc:sldMk cId="3320531143" sldId="1917"/>
            <ac:spMk id="14" creationId="{9A3DCDD8-6AAF-8895-ED60-3CC7164460E5}"/>
          </ac:spMkLst>
        </pc:spChg>
        <pc:spChg chg="add mod">
          <ac:chgData name="Mr. PPT" userId="6442ff2356111531" providerId="LiveId" clId="{8158D954-CB83-4965-BC1E-C2DDA2739019}" dt="2022-12-01T09:30:01.795" v="907"/>
          <ac:spMkLst>
            <pc:docMk/>
            <pc:sldMk cId="3320531143" sldId="1917"/>
            <ac:spMk id="15" creationId="{AC055D26-BA93-814B-8842-1A273337C026}"/>
          </ac:spMkLst>
        </pc:spChg>
        <pc:spChg chg="mod">
          <ac:chgData name="Mr. PPT" userId="6442ff2356111531" providerId="LiveId" clId="{8158D954-CB83-4965-BC1E-C2DDA2739019}" dt="2022-12-01T11:37:18.976" v="1944" actId="207"/>
          <ac:spMkLst>
            <pc:docMk/>
            <pc:sldMk cId="3320531143" sldId="1917"/>
            <ac:spMk id="16" creationId="{395BA5B9-C18B-0849-4A57-2D6A1421E6E5}"/>
          </ac:spMkLst>
        </pc:spChg>
        <pc:spChg chg="add mod">
          <ac:chgData name="Mr. PPT" userId="6442ff2356111531" providerId="LiveId" clId="{8158D954-CB83-4965-BC1E-C2DDA2739019}" dt="2022-12-01T09:30:01.795" v="907"/>
          <ac:spMkLst>
            <pc:docMk/>
            <pc:sldMk cId="3320531143" sldId="1917"/>
            <ac:spMk id="17" creationId="{F2AD0A40-A9DE-5429-0DCE-718CE9554723}"/>
          </ac:spMkLst>
        </pc:spChg>
        <pc:spChg chg="mod">
          <ac:chgData name="Mr. PPT" userId="6442ff2356111531" providerId="LiveId" clId="{8158D954-CB83-4965-BC1E-C2DDA2739019}" dt="2022-12-01T11:37:18.976" v="1944" actId="207"/>
          <ac:spMkLst>
            <pc:docMk/>
            <pc:sldMk cId="3320531143" sldId="1917"/>
            <ac:spMk id="18" creationId="{206C0CF6-8285-FEC3-28D8-C0C0A60D5D50}"/>
          </ac:spMkLst>
        </pc:spChg>
        <pc:spChg chg="add mod">
          <ac:chgData name="Mr. PPT" userId="6442ff2356111531" providerId="LiveId" clId="{8158D954-CB83-4965-BC1E-C2DDA2739019}" dt="2022-12-01T09:30:01.795" v="907"/>
          <ac:spMkLst>
            <pc:docMk/>
            <pc:sldMk cId="3320531143" sldId="1917"/>
            <ac:spMk id="19" creationId="{F1A8E8D9-2162-8309-129D-7B3CE4CF4822}"/>
          </ac:spMkLst>
        </pc:spChg>
        <pc:spChg chg="mod">
          <ac:chgData name="Mr. PPT" userId="6442ff2356111531" providerId="LiveId" clId="{8158D954-CB83-4965-BC1E-C2DDA2739019}" dt="2022-12-01T11:37:29.668" v="1946" actId="207"/>
          <ac:spMkLst>
            <pc:docMk/>
            <pc:sldMk cId="3320531143" sldId="1917"/>
            <ac:spMk id="20" creationId="{C4E1C8B6-2548-A258-5671-88BA45FC1920}"/>
          </ac:spMkLst>
        </pc:spChg>
        <pc:spChg chg="mod">
          <ac:chgData name="Mr. PPT" userId="6442ff2356111531" providerId="LiveId" clId="{8158D954-CB83-4965-BC1E-C2DDA2739019}" dt="2022-12-01T11:37:29.668" v="1946" actId="207"/>
          <ac:spMkLst>
            <pc:docMk/>
            <pc:sldMk cId="3320531143" sldId="1917"/>
            <ac:spMk id="21" creationId="{7CFFB57A-AACC-7F13-D94C-C22FF8ED6023}"/>
          </ac:spMkLst>
        </pc:spChg>
        <pc:spChg chg="add mod">
          <ac:chgData name="Mr. PPT" userId="6442ff2356111531" providerId="LiveId" clId="{8158D954-CB83-4965-BC1E-C2DDA2739019}" dt="2022-12-01T09:30:01.795" v="907"/>
          <ac:spMkLst>
            <pc:docMk/>
            <pc:sldMk cId="3320531143" sldId="1917"/>
            <ac:spMk id="22" creationId="{D8452BBB-02D2-CF11-3FA8-9F928599F982}"/>
          </ac:spMkLst>
        </pc:spChg>
        <pc:spChg chg="mod">
          <ac:chgData name="Mr. PPT" userId="6442ff2356111531" providerId="LiveId" clId="{8158D954-CB83-4965-BC1E-C2DDA2739019}" dt="2022-12-01T11:37:26.197" v="1945" actId="207"/>
          <ac:spMkLst>
            <pc:docMk/>
            <pc:sldMk cId="3320531143" sldId="1917"/>
            <ac:spMk id="23" creationId="{6543E258-9D90-8AE1-CAEC-B2F6A78CD50A}"/>
          </ac:spMkLst>
        </pc:spChg>
        <pc:spChg chg="mod">
          <ac:chgData name="Mr. PPT" userId="6442ff2356111531" providerId="LiveId" clId="{8158D954-CB83-4965-BC1E-C2DDA2739019}" dt="2022-12-01T11:37:26.197" v="1945" actId="207"/>
          <ac:spMkLst>
            <pc:docMk/>
            <pc:sldMk cId="3320531143" sldId="1917"/>
            <ac:spMk id="24" creationId="{526044DA-2231-E326-8531-EC26E40F11F6}"/>
          </ac:spMkLst>
        </pc:spChg>
        <pc:graphicFrameChg chg="mod">
          <ac:chgData name="Mr. PPT" userId="6442ff2356111531" providerId="LiveId" clId="{8158D954-CB83-4965-BC1E-C2DDA2739019}" dt="2022-12-01T11:39:07.543" v="1954"/>
          <ac:graphicFrameMkLst>
            <pc:docMk/>
            <pc:sldMk cId="3320531143" sldId="1917"/>
            <ac:graphicFrameMk id="9" creationId="{68D97723-8F84-2CC6-33BD-B4F3F36DF070}"/>
          </ac:graphicFrameMkLst>
        </pc:graphicFrameChg>
        <pc:graphicFrameChg chg="add del mod">
          <ac:chgData name="Mr. PPT" userId="6442ff2356111531" providerId="LiveId" clId="{8158D954-CB83-4965-BC1E-C2DDA2739019}" dt="2022-12-01T12:59:07.553" v="2441" actId="478"/>
          <ac:graphicFrameMkLst>
            <pc:docMk/>
            <pc:sldMk cId="3320531143" sldId="1917"/>
            <ac:graphicFrameMk id="25" creationId="{E4C4CA46-CCEA-6FF0-5F33-74A29D367E26}"/>
          </ac:graphicFrameMkLst>
        </pc:graphicFrameChg>
        <pc:cxnChg chg="del">
          <ac:chgData name="Mr. PPT" userId="6442ff2356111531" providerId="LiveId" clId="{8158D954-CB83-4965-BC1E-C2DDA2739019}" dt="2022-12-01T08:07:59.411" v="516" actId="478"/>
          <ac:cxnSpMkLst>
            <pc:docMk/>
            <pc:sldMk cId="3320531143" sldId="1917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7:58.439" v="515" actId="478"/>
          <ac:cxnSpMkLst>
            <pc:docMk/>
            <pc:sldMk cId="3320531143" sldId="1917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00.204" v="517"/>
          <ac:cxnSpMkLst>
            <pc:docMk/>
            <pc:sldMk cId="3320531143" sldId="1917"/>
            <ac:cxnSpMk id="11" creationId="{84211DC6-CF9F-ABF9-C6B4-A003FA8B9169}"/>
          </ac:cxnSpMkLst>
        </pc:cxnChg>
      </pc:sldChg>
      <pc:sldChg chg="addSp delSp modSp mod setBg">
        <pc:chgData name="Mr. PPT" userId="6442ff2356111531" providerId="LiveId" clId="{8158D954-CB83-4965-BC1E-C2DDA2739019}" dt="2022-12-01T11:40:07.565" v="1959" actId="207"/>
        <pc:sldMkLst>
          <pc:docMk/>
          <pc:sldMk cId="4161892999" sldId="1918"/>
        </pc:sldMkLst>
        <pc:spChg chg="del">
          <ac:chgData name="Mr. PPT" userId="6442ff2356111531" providerId="LiveId" clId="{8158D954-CB83-4965-BC1E-C2DDA2739019}" dt="2022-12-01T09:30:04.966" v="908" actId="478"/>
          <ac:spMkLst>
            <pc:docMk/>
            <pc:sldMk cId="4161892999" sldId="1918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0:04.966" v="908" actId="478"/>
          <ac:spMkLst>
            <pc:docMk/>
            <pc:sldMk cId="4161892999" sldId="191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8:08.742" v="518" actId="478"/>
          <ac:spMkLst>
            <pc:docMk/>
            <pc:sldMk cId="4161892999" sldId="1918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8:10.314" v="519" actId="478"/>
          <ac:spMkLst>
            <pc:docMk/>
            <pc:sldMk cId="4161892999" sldId="1918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0:04.966" v="908" actId="478"/>
          <ac:spMkLst>
            <pc:docMk/>
            <pc:sldMk cId="4161892999" sldId="1918"/>
            <ac:spMk id="9" creationId="{A1C4D22F-704E-836C-9C86-5E60DF486AE1}"/>
          </ac:spMkLst>
        </pc:spChg>
        <pc:spChg chg="mod">
          <ac:chgData name="Mr. PPT" userId="6442ff2356111531" providerId="LiveId" clId="{8158D954-CB83-4965-BC1E-C2DDA2739019}" dt="2022-12-01T11:40:07.565" v="1959" actId="207"/>
          <ac:spMkLst>
            <pc:docMk/>
            <pc:sldMk cId="4161892999" sldId="1918"/>
            <ac:spMk id="10" creationId="{DC6A870A-E2C8-3972-9E52-1BE65BAD4183}"/>
          </ac:spMkLst>
        </pc:spChg>
        <pc:spChg chg="add del mod">
          <ac:chgData name="Mr. PPT" userId="6442ff2356111531" providerId="LiveId" clId="{8158D954-CB83-4965-BC1E-C2DDA2739019}" dt="2022-12-01T09:30:04.966" v="908" actId="478"/>
          <ac:spMkLst>
            <pc:docMk/>
            <pc:sldMk cId="4161892999" sldId="1918"/>
            <ac:spMk id="11" creationId="{279707C1-1606-FA9F-C248-03039AC9001B}"/>
          </ac:spMkLst>
        </pc:spChg>
        <pc:spChg chg="add mod">
          <ac:chgData name="Mr. PPT" userId="6442ff2356111531" providerId="LiveId" clId="{8158D954-CB83-4965-BC1E-C2DDA2739019}" dt="2022-12-01T08:08:11.220" v="520"/>
          <ac:spMkLst>
            <pc:docMk/>
            <pc:sldMk cId="4161892999" sldId="1918"/>
            <ac:spMk id="13" creationId="{81AC40EB-B6B1-3C23-089B-7BA9BC57F61D}"/>
          </ac:spMkLst>
        </pc:spChg>
        <pc:spChg chg="add mod">
          <ac:chgData name="Mr. PPT" userId="6442ff2356111531" providerId="LiveId" clId="{8158D954-CB83-4965-BC1E-C2DDA2739019}" dt="2022-12-01T09:30:05.828" v="909"/>
          <ac:spMkLst>
            <pc:docMk/>
            <pc:sldMk cId="4161892999" sldId="1918"/>
            <ac:spMk id="14" creationId="{8890A2A7-71BD-0CE1-D7DA-8C784857BE06}"/>
          </ac:spMkLst>
        </pc:spChg>
        <pc:spChg chg="add mod">
          <ac:chgData name="Mr. PPT" userId="6442ff2356111531" providerId="LiveId" clId="{8158D954-CB83-4965-BC1E-C2DDA2739019}" dt="2022-12-01T09:30:05.828" v="909"/>
          <ac:spMkLst>
            <pc:docMk/>
            <pc:sldMk cId="4161892999" sldId="1918"/>
            <ac:spMk id="15" creationId="{34DD0E1B-7AD0-DB54-502D-FBFB0C4B8C76}"/>
          </ac:spMkLst>
        </pc:spChg>
        <pc:spChg chg="add mod">
          <ac:chgData name="Mr. PPT" userId="6442ff2356111531" providerId="LiveId" clId="{8158D954-CB83-4965-BC1E-C2DDA2739019}" dt="2022-12-01T09:30:05.828" v="909"/>
          <ac:spMkLst>
            <pc:docMk/>
            <pc:sldMk cId="4161892999" sldId="1918"/>
            <ac:spMk id="16" creationId="{BD7C80A6-F601-A201-E87D-536CAB4B84B5}"/>
          </ac:spMkLst>
        </pc:spChg>
        <pc:spChg chg="add mod">
          <ac:chgData name="Mr. PPT" userId="6442ff2356111531" providerId="LiveId" clId="{8158D954-CB83-4965-BC1E-C2DDA2739019}" dt="2022-12-01T09:30:05.828" v="909"/>
          <ac:spMkLst>
            <pc:docMk/>
            <pc:sldMk cId="4161892999" sldId="1918"/>
            <ac:spMk id="17" creationId="{C49C4618-2602-068B-3556-FDFE5DE8F2F7}"/>
          </ac:spMkLst>
        </pc:spChg>
        <pc:graphicFrameChg chg="mod">
          <ac:chgData name="Mr. PPT" userId="6442ff2356111531" providerId="LiveId" clId="{8158D954-CB83-4965-BC1E-C2DDA2739019}" dt="2022-12-01T11:39:47.975" v="1958" actId="692"/>
          <ac:graphicFrameMkLst>
            <pc:docMk/>
            <pc:sldMk cId="4161892999" sldId="1918"/>
            <ac:graphicFrameMk id="8" creationId="{FA92E78A-2A3A-4DDC-BF48-F1FB048A7642}"/>
          </ac:graphicFrameMkLst>
        </pc:graphicFrameChg>
        <pc:cxnChg chg="del">
          <ac:chgData name="Mr. PPT" userId="6442ff2356111531" providerId="LiveId" clId="{8158D954-CB83-4965-BC1E-C2DDA2739019}" dt="2022-12-01T08:08:08.742" v="518" actId="478"/>
          <ac:cxnSpMkLst>
            <pc:docMk/>
            <pc:sldMk cId="4161892999" sldId="1918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8:10.314" v="519" actId="478"/>
          <ac:cxnSpMkLst>
            <pc:docMk/>
            <pc:sldMk cId="4161892999" sldId="1918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11.220" v="520"/>
          <ac:cxnSpMkLst>
            <pc:docMk/>
            <pc:sldMk cId="4161892999" sldId="1918"/>
            <ac:cxnSpMk id="12" creationId="{2FF7C23F-206F-E1CB-6961-FC8DB177EEA7}"/>
          </ac:cxnSpMkLst>
        </pc:cxnChg>
      </pc:sldChg>
      <pc:sldChg chg="addSp delSp modSp mod setBg">
        <pc:chgData name="Mr. PPT" userId="6442ff2356111531" providerId="LiveId" clId="{8158D954-CB83-4965-BC1E-C2DDA2739019}" dt="2022-12-01T11:43:38.265" v="1976" actId="692"/>
        <pc:sldMkLst>
          <pc:docMk/>
          <pc:sldMk cId="127541572" sldId="1919"/>
        </pc:sldMkLst>
        <pc:spChg chg="del">
          <ac:chgData name="Mr. PPT" userId="6442ff2356111531" providerId="LiveId" clId="{8158D954-CB83-4965-BC1E-C2DDA2739019}" dt="2022-12-01T09:30:23.902" v="910" actId="478"/>
          <ac:spMkLst>
            <pc:docMk/>
            <pc:sldMk cId="127541572" sldId="191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0:23.902" v="910" actId="478"/>
          <ac:spMkLst>
            <pc:docMk/>
            <pc:sldMk cId="127541572" sldId="191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8:16.376" v="522" actId="478"/>
          <ac:spMkLst>
            <pc:docMk/>
            <pc:sldMk cId="127541572" sldId="1919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8:14.933" v="521" actId="478"/>
          <ac:spMkLst>
            <pc:docMk/>
            <pc:sldMk cId="127541572" sldId="1919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0:23.902" v="910" actId="478"/>
          <ac:spMkLst>
            <pc:docMk/>
            <pc:sldMk cId="127541572" sldId="1919"/>
            <ac:spMk id="8" creationId="{73E2AB4B-BA65-81AA-37D6-4AF501FDAC1D}"/>
          </ac:spMkLst>
        </pc:spChg>
        <pc:spChg chg="add del mod">
          <ac:chgData name="Mr. PPT" userId="6442ff2356111531" providerId="LiveId" clId="{8158D954-CB83-4965-BC1E-C2DDA2739019}" dt="2022-12-01T09:30:23.902" v="910" actId="478"/>
          <ac:spMkLst>
            <pc:docMk/>
            <pc:sldMk cId="127541572" sldId="1919"/>
            <ac:spMk id="10" creationId="{9501FD4B-5C0F-E3F8-5208-9B1FF6D7990A}"/>
          </ac:spMkLst>
        </pc:spChg>
        <pc:spChg chg="mod topLvl">
          <ac:chgData name="Mr. PPT" userId="6442ff2356111531" providerId="LiveId" clId="{8158D954-CB83-4965-BC1E-C2DDA2739019}" dt="2022-12-01T11:41:58.004" v="1969" actId="207"/>
          <ac:spMkLst>
            <pc:docMk/>
            <pc:sldMk cId="127541572" sldId="1919"/>
            <ac:spMk id="11" creationId="{4AA8662C-3927-C1BA-E5E5-4742B75E58D2}"/>
          </ac:spMkLst>
        </pc:spChg>
        <pc:spChg chg="add mod">
          <ac:chgData name="Mr. PPT" userId="6442ff2356111531" providerId="LiveId" clId="{8158D954-CB83-4965-BC1E-C2DDA2739019}" dt="2022-12-01T08:08:17.276" v="523"/>
          <ac:spMkLst>
            <pc:docMk/>
            <pc:sldMk cId="127541572" sldId="1919"/>
            <ac:spMk id="13" creationId="{9220B938-CE66-E860-A37A-7B17BBF051D9}"/>
          </ac:spMkLst>
        </pc:spChg>
        <pc:spChg chg="add mod">
          <ac:chgData name="Mr. PPT" userId="6442ff2356111531" providerId="LiveId" clId="{8158D954-CB83-4965-BC1E-C2DDA2739019}" dt="2022-12-01T09:30:24.175" v="911"/>
          <ac:spMkLst>
            <pc:docMk/>
            <pc:sldMk cId="127541572" sldId="1919"/>
            <ac:spMk id="14" creationId="{66607E37-0644-ABD3-770F-969C66B17B17}"/>
          </ac:spMkLst>
        </pc:spChg>
        <pc:spChg chg="add mod">
          <ac:chgData name="Mr. PPT" userId="6442ff2356111531" providerId="LiveId" clId="{8158D954-CB83-4965-BC1E-C2DDA2739019}" dt="2022-12-01T09:30:24.175" v="911"/>
          <ac:spMkLst>
            <pc:docMk/>
            <pc:sldMk cId="127541572" sldId="1919"/>
            <ac:spMk id="15" creationId="{0B99784D-F995-3EED-E8D5-14CFB48FDDDB}"/>
          </ac:spMkLst>
        </pc:spChg>
        <pc:spChg chg="add mod">
          <ac:chgData name="Mr. PPT" userId="6442ff2356111531" providerId="LiveId" clId="{8158D954-CB83-4965-BC1E-C2DDA2739019}" dt="2022-12-01T09:30:24.175" v="911"/>
          <ac:spMkLst>
            <pc:docMk/>
            <pc:sldMk cId="127541572" sldId="1919"/>
            <ac:spMk id="16" creationId="{0BEBD1C0-BC56-7A9F-C6A1-E5C46D347E63}"/>
          </ac:spMkLst>
        </pc:spChg>
        <pc:spChg chg="add mod">
          <ac:chgData name="Mr. PPT" userId="6442ff2356111531" providerId="LiveId" clId="{8158D954-CB83-4965-BC1E-C2DDA2739019}" dt="2022-12-01T09:30:24.175" v="911"/>
          <ac:spMkLst>
            <pc:docMk/>
            <pc:sldMk cId="127541572" sldId="1919"/>
            <ac:spMk id="17" creationId="{96DDD188-2D06-F3A1-BF7B-6086264C188B}"/>
          </ac:spMkLst>
        </pc:spChg>
        <pc:spChg chg="mod topLvl">
          <ac:chgData name="Mr. PPT" userId="6442ff2356111531" providerId="LiveId" clId="{8158D954-CB83-4965-BC1E-C2DDA2739019}" dt="2022-12-01T11:42:06.001" v="1970" actId="207"/>
          <ac:spMkLst>
            <pc:docMk/>
            <pc:sldMk cId="127541572" sldId="1919"/>
            <ac:spMk id="21" creationId="{D3A91ED2-8E4B-9463-0B72-42D951F27D20}"/>
          </ac:spMkLst>
        </pc:spChg>
        <pc:spChg chg="mod topLvl">
          <ac:chgData name="Mr. PPT" userId="6442ff2356111531" providerId="LiveId" clId="{8158D954-CB83-4965-BC1E-C2DDA2739019}" dt="2022-12-01T11:42:09.619" v="1971" actId="207"/>
          <ac:spMkLst>
            <pc:docMk/>
            <pc:sldMk cId="127541572" sldId="1919"/>
            <ac:spMk id="22" creationId="{093BB390-9452-E024-0EB2-E35520EF0A0A}"/>
          </ac:spMkLst>
        </pc:spChg>
        <pc:spChg chg="mod topLvl">
          <ac:chgData name="Mr. PPT" userId="6442ff2356111531" providerId="LiveId" clId="{8158D954-CB83-4965-BC1E-C2DDA2739019}" dt="2022-12-01T11:41:51.177" v="1968" actId="165"/>
          <ac:spMkLst>
            <pc:docMk/>
            <pc:sldMk cId="127541572" sldId="1919"/>
            <ac:spMk id="24" creationId="{E9D4061E-7B90-148A-3D57-CA45047F5A85}"/>
          </ac:spMkLst>
        </pc:spChg>
        <pc:spChg chg="mod">
          <ac:chgData name="Mr. PPT" userId="6442ff2356111531" providerId="LiveId" clId="{8158D954-CB83-4965-BC1E-C2DDA2739019}" dt="2022-12-01T11:41:58.004" v="1969" actId="207"/>
          <ac:spMkLst>
            <pc:docMk/>
            <pc:sldMk cId="127541572" sldId="1919"/>
            <ac:spMk id="27" creationId="{C1751E51-CFFD-EC30-BC49-44E1154F5798}"/>
          </ac:spMkLst>
        </pc:spChg>
        <pc:spChg chg="mod">
          <ac:chgData name="Mr. PPT" userId="6442ff2356111531" providerId="LiveId" clId="{8158D954-CB83-4965-BC1E-C2DDA2739019}" dt="2022-12-01T11:42:06.001" v="1970" actId="207"/>
          <ac:spMkLst>
            <pc:docMk/>
            <pc:sldMk cId="127541572" sldId="1919"/>
            <ac:spMk id="28" creationId="{BAA2016A-EF75-D8C5-4F75-1B8136B467B1}"/>
          </ac:spMkLst>
        </pc:spChg>
        <pc:spChg chg="mod">
          <ac:chgData name="Mr. PPT" userId="6442ff2356111531" providerId="LiveId" clId="{8158D954-CB83-4965-BC1E-C2DDA2739019}" dt="2022-12-01T11:42:09.619" v="1971" actId="207"/>
          <ac:spMkLst>
            <pc:docMk/>
            <pc:sldMk cId="127541572" sldId="1919"/>
            <ac:spMk id="29" creationId="{D6854F15-48BE-AF02-1A2A-9BABB62F01BF}"/>
          </ac:spMkLst>
        </pc:spChg>
        <pc:grpChg chg="del">
          <ac:chgData name="Mr. PPT" userId="6442ff2356111531" providerId="LiveId" clId="{8158D954-CB83-4965-BC1E-C2DDA2739019}" dt="2022-12-01T11:41:51.177" v="1968" actId="165"/>
          <ac:grpSpMkLst>
            <pc:docMk/>
            <pc:sldMk cId="127541572" sldId="1919"/>
            <ac:grpSpMk id="25" creationId="{DD8B88E1-8E99-4EAA-DC04-7C0C0C6B42C0}"/>
          </ac:grpSpMkLst>
        </pc:grpChg>
        <pc:graphicFrameChg chg="mod">
          <ac:chgData name="Mr. PPT" userId="6442ff2356111531" providerId="LiveId" clId="{8158D954-CB83-4965-BC1E-C2DDA2739019}" dt="2022-12-01T11:43:38.265" v="1976" actId="692"/>
          <ac:graphicFrameMkLst>
            <pc:docMk/>
            <pc:sldMk cId="127541572" sldId="1919"/>
            <ac:graphicFrameMk id="9" creationId="{21FC297B-2476-295C-39BD-90E81F645C0E}"/>
          </ac:graphicFrameMkLst>
        </pc:graphicFrameChg>
        <pc:cxnChg chg="del">
          <ac:chgData name="Mr. PPT" userId="6442ff2356111531" providerId="LiveId" clId="{8158D954-CB83-4965-BC1E-C2DDA2739019}" dt="2022-12-01T08:08:16.376" v="522" actId="478"/>
          <ac:cxnSpMkLst>
            <pc:docMk/>
            <pc:sldMk cId="127541572" sldId="1919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8:14.933" v="521" actId="478"/>
          <ac:cxnSpMkLst>
            <pc:docMk/>
            <pc:sldMk cId="127541572" sldId="1919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17.276" v="523"/>
          <ac:cxnSpMkLst>
            <pc:docMk/>
            <pc:sldMk cId="127541572" sldId="1919"/>
            <ac:cxnSpMk id="12" creationId="{1AD55ACA-BB5B-F224-4C9C-ADBA9D992262}"/>
          </ac:cxnSpMkLst>
        </pc:cxnChg>
      </pc:sldChg>
      <pc:sldChg chg="addSp delSp modSp mod setBg">
        <pc:chgData name="Mr. PPT" userId="6442ff2356111531" providerId="LiveId" clId="{8158D954-CB83-4965-BC1E-C2DDA2739019}" dt="2022-12-01T12:16:44.304" v="2200"/>
        <pc:sldMkLst>
          <pc:docMk/>
          <pc:sldMk cId="2978157126" sldId="1920"/>
        </pc:sldMkLst>
        <pc:spChg chg="del">
          <ac:chgData name="Mr. PPT" userId="6442ff2356111531" providerId="LiveId" clId="{8158D954-CB83-4965-BC1E-C2DDA2739019}" dt="2022-12-01T09:30:30.854" v="912" actId="478"/>
          <ac:spMkLst>
            <pc:docMk/>
            <pc:sldMk cId="2978157126" sldId="1920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0:30.854" v="912" actId="478"/>
          <ac:spMkLst>
            <pc:docMk/>
            <pc:sldMk cId="2978157126" sldId="1920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8:20.247" v="524" actId="478"/>
          <ac:spMkLst>
            <pc:docMk/>
            <pc:sldMk cId="2978157126" sldId="1920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8:21.528" v="525" actId="478"/>
          <ac:spMkLst>
            <pc:docMk/>
            <pc:sldMk cId="2978157126" sldId="1920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0:30.854" v="912" actId="478"/>
          <ac:spMkLst>
            <pc:docMk/>
            <pc:sldMk cId="2978157126" sldId="1920"/>
            <ac:spMk id="9" creationId="{0634479E-A13F-7CC6-1E00-A3B145377A48}"/>
          </ac:spMkLst>
        </pc:spChg>
        <pc:spChg chg="mod">
          <ac:chgData name="Mr. PPT" userId="6442ff2356111531" providerId="LiveId" clId="{8158D954-CB83-4965-BC1E-C2DDA2739019}" dt="2022-12-01T11:44:44.673" v="2006" actId="207"/>
          <ac:spMkLst>
            <pc:docMk/>
            <pc:sldMk cId="2978157126" sldId="1920"/>
            <ac:spMk id="10" creationId="{39BF1513-9952-FA1B-9048-4CDAA6506D67}"/>
          </ac:spMkLst>
        </pc:spChg>
        <pc:spChg chg="add del mod">
          <ac:chgData name="Mr. PPT" userId="6442ff2356111531" providerId="LiveId" clId="{8158D954-CB83-4965-BC1E-C2DDA2739019}" dt="2022-12-01T09:30:30.854" v="912" actId="478"/>
          <ac:spMkLst>
            <pc:docMk/>
            <pc:sldMk cId="2978157126" sldId="1920"/>
            <ac:spMk id="11" creationId="{C038D7EC-622D-D4BD-BDC0-1544F7BD14B2}"/>
          </ac:spMkLst>
        </pc:spChg>
        <pc:spChg chg="mod">
          <ac:chgData name="Mr. PPT" userId="6442ff2356111531" providerId="LiveId" clId="{8158D954-CB83-4965-BC1E-C2DDA2739019}" dt="2022-12-01T11:44:36.595" v="2005" actId="207"/>
          <ac:spMkLst>
            <pc:docMk/>
            <pc:sldMk cId="2978157126" sldId="1920"/>
            <ac:spMk id="12" creationId="{C954783D-4263-E557-135D-2CADC6706D19}"/>
          </ac:spMkLst>
        </pc:spChg>
        <pc:spChg chg="add mod">
          <ac:chgData name="Mr. PPT" userId="6442ff2356111531" providerId="LiveId" clId="{8158D954-CB83-4965-BC1E-C2DDA2739019}" dt="2022-12-01T08:08:22.356" v="526"/>
          <ac:spMkLst>
            <pc:docMk/>
            <pc:sldMk cId="2978157126" sldId="1920"/>
            <ac:spMk id="14" creationId="{C97B2B69-DB0E-91DF-8EA0-74A21AA11FAC}"/>
          </ac:spMkLst>
        </pc:spChg>
        <pc:spChg chg="mod">
          <ac:chgData name="Mr. PPT" userId="6442ff2356111531" providerId="LiveId" clId="{8158D954-CB83-4965-BC1E-C2DDA2739019}" dt="2022-12-01T11:44:36.595" v="2005" actId="207"/>
          <ac:spMkLst>
            <pc:docMk/>
            <pc:sldMk cId="2978157126" sldId="1920"/>
            <ac:spMk id="15" creationId="{63AAC9E7-1BBA-04EC-458A-C0A115F1ED22}"/>
          </ac:spMkLst>
        </pc:spChg>
        <pc:spChg chg="add mod">
          <ac:chgData name="Mr. PPT" userId="6442ff2356111531" providerId="LiveId" clId="{8158D954-CB83-4965-BC1E-C2DDA2739019}" dt="2022-12-01T09:30:31.100" v="913"/>
          <ac:spMkLst>
            <pc:docMk/>
            <pc:sldMk cId="2978157126" sldId="1920"/>
            <ac:spMk id="18" creationId="{1F7C4B7D-7B30-3019-FC19-70FC15C442E2}"/>
          </ac:spMkLst>
        </pc:spChg>
        <pc:spChg chg="add mod">
          <ac:chgData name="Mr. PPT" userId="6442ff2356111531" providerId="LiveId" clId="{8158D954-CB83-4965-BC1E-C2DDA2739019}" dt="2022-12-01T09:30:31.100" v="913"/>
          <ac:spMkLst>
            <pc:docMk/>
            <pc:sldMk cId="2978157126" sldId="1920"/>
            <ac:spMk id="19" creationId="{E67004EE-BCD1-36AE-9159-269214F81675}"/>
          </ac:spMkLst>
        </pc:spChg>
        <pc:spChg chg="add mod">
          <ac:chgData name="Mr. PPT" userId="6442ff2356111531" providerId="LiveId" clId="{8158D954-CB83-4965-BC1E-C2DDA2739019}" dt="2022-12-01T09:30:31.100" v="913"/>
          <ac:spMkLst>
            <pc:docMk/>
            <pc:sldMk cId="2978157126" sldId="1920"/>
            <ac:spMk id="20" creationId="{858F3352-18B5-7390-0BCB-910EA97C6FFC}"/>
          </ac:spMkLst>
        </pc:spChg>
        <pc:spChg chg="add mod">
          <ac:chgData name="Mr. PPT" userId="6442ff2356111531" providerId="LiveId" clId="{8158D954-CB83-4965-BC1E-C2DDA2739019}" dt="2022-12-01T09:30:31.100" v="913"/>
          <ac:spMkLst>
            <pc:docMk/>
            <pc:sldMk cId="2978157126" sldId="1920"/>
            <ac:spMk id="21" creationId="{55ED83AF-61F0-40D7-93BC-4014763C40A4}"/>
          </ac:spMkLst>
        </pc:spChg>
        <pc:graphicFrameChg chg="modGraphic">
          <ac:chgData name="Mr. PPT" userId="6442ff2356111531" providerId="LiveId" clId="{8158D954-CB83-4965-BC1E-C2DDA2739019}" dt="2022-12-01T12:16:44.304" v="2200"/>
          <ac:graphicFrameMkLst>
            <pc:docMk/>
            <pc:sldMk cId="2978157126" sldId="1920"/>
            <ac:graphicFrameMk id="8" creationId="{2ECC4F99-A6B3-056A-370D-2AF1D1A8E32E}"/>
          </ac:graphicFrameMkLst>
        </pc:graphicFrameChg>
        <pc:graphicFrameChg chg="add del mod">
          <ac:chgData name="Mr. PPT" userId="6442ff2356111531" providerId="LiveId" clId="{8158D954-CB83-4965-BC1E-C2DDA2739019}" dt="2022-12-01T11:44:47.463" v="2007" actId="478"/>
          <ac:graphicFrameMkLst>
            <pc:docMk/>
            <pc:sldMk cId="2978157126" sldId="1920"/>
            <ac:graphicFrameMk id="22" creationId="{7DA4B34A-7281-70D3-A35D-5BE28633DC56}"/>
          </ac:graphicFrameMkLst>
        </pc:graphicFrameChg>
        <pc:cxnChg chg="del">
          <ac:chgData name="Mr. PPT" userId="6442ff2356111531" providerId="LiveId" clId="{8158D954-CB83-4965-BC1E-C2DDA2739019}" dt="2022-12-01T08:08:20.247" v="524" actId="478"/>
          <ac:cxnSpMkLst>
            <pc:docMk/>
            <pc:sldMk cId="2978157126" sldId="1920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8:21.528" v="525" actId="478"/>
          <ac:cxnSpMkLst>
            <pc:docMk/>
            <pc:sldMk cId="2978157126" sldId="1920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22.356" v="526"/>
          <ac:cxnSpMkLst>
            <pc:docMk/>
            <pc:sldMk cId="2978157126" sldId="1920"/>
            <ac:cxnSpMk id="13" creationId="{997ADCEA-8357-61E2-BB1E-D6412EDF293A}"/>
          </ac:cxnSpMkLst>
        </pc:cxnChg>
      </pc:sldChg>
      <pc:sldChg chg="addSp delSp modSp mod setBg">
        <pc:chgData name="Mr. PPT" userId="6442ff2356111531" providerId="LiveId" clId="{8158D954-CB83-4965-BC1E-C2DDA2739019}" dt="2022-12-01T12:03:24.856" v="2105" actId="2711"/>
        <pc:sldMkLst>
          <pc:docMk/>
          <pc:sldMk cId="1341961268" sldId="1921"/>
        </pc:sldMkLst>
        <pc:spChg chg="del">
          <ac:chgData name="Mr. PPT" userId="6442ff2356111531" providerId="LiveId" clId="{8158D954-CB83-4965-BC1E-C2DDA2739019}" dt="2022-12-01T09:30:44.701" v="916" actId="478"/>
          <ac:spMkLst>
            <pc:docMk/>
            <pc:sldMk cId="1341961268" sldId="192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0:44.701" v="916" actId="478"/>
          <ac:spMkLst>
            <pc:docMk/>
            <pc:sldMk cId="1341961268" sldId="192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8:30.787" v="530" actId="478"/>
          <ac:spMkLst>
            <pc:docMk/>
            <pc:sldMk cId="1341961268" sldId="1921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8:32.116" v="531" actId="478"/>
          <ac:spMkLst>
            <pc:docMk/>
            <pc:sldMk cId="1341961268" sldId="192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0:44.701" v="916" actId="478"/>
          <ac:spMkLst>
            <pc:docMk/>
            <pc:sldMk cId="1341961268" sldId="1921"/>
            <ac:spMk id="8" creationId="{F7B94AFF-A951-6BC7-FB78-1BCA01268521}"/>
          </ac:spMkLst>
        </pc:spChg>
        <pc:spChg chg="add del mod">
          <ac:chgData name="Mr. PPT" userId="6442ff2356111531" providerId="LiveId" clId="{8158D954-CB83-4965-BC1E-C2DDA2739019}" dt="2022-12-01T09:30:44.701" v="916" actId="478"/>
          <ac:spMkLst>
            <pc:docMk/>
            <pc:sldMk cId="1341961268" sldId="1921"/>
            <ac:spMk id="9" creationId="{1AE9479C-3CE3-CE1C-9435-2FE8090AE6B0}"/>
          </ac:spMkLst>
        </pc:spChg>
        <pc:spChg chg="add mod">
          <ac:chgData name="Mr. PPT" userId="6442ff2356111531" providerId="LiveId" clId="{8158D954-CB83-4965-BC1E-C2DDA2739019}" dt="2022-12-01T08:08:32.941" v="532"/>
          <ac:spMkLst>
            <pc:docMk/>
            <pc:sldMk cId="1341961268" sldId="1921"/>
            <ac:spMk id="11" creationId="{98A588B3-EED7-0CF0-E559-C55DBF450B75}"/>
          </ac:spMkLst>
        </pc:spChg>
        <pc:spChg chg="add mod">
          <ac:chgData name="Mr. PPT" userId="6442ff2356111531" providerId="LiveId" clId="{8158D954-CB83-4965-BC1E-C2DDA2739019}" dt="2022-12-01T09:30:44.962" v="917"/>
          <ac:spMkLst>
            <pc:docMk/>
            <pc:sldMk cId="1341961268" sldId="1921"/>
            <ac:spMk id="12" creationId="{CA91127F-F08B-1C5A-7D09-ACE5AB2ACEAC}"/>
          </ac:spMkLst>
        </pc:spChg>
        <pc:spChg chg="add mod">
          <ac:chgData name="Mr. PPT" userId="6442ff2356111531" providerId="LiveId" clId="{8158D954-CB83-4965-BC1E-C2DDA2739019}" dt="2022-12-01T09:30:44.962" v="917"/>
          <ac:spMkLst>
            <pc:docMk/>
            <pc:sldMk cId="1341961268" sldId="1921"/>
            <ac:spMk id="13" creationId="{26E60D28-6A31-B968-E626-9D284A8F6BD8}"/>
          </ac:spMkLst>
        </pc:spChg>
        <pc:spChg chg="add mod">
          <ac:chgData name="Mr. PPT" userId="6442ff2356111531" providerId="LiveId" clId="{8158D954-CB83-4965-BC1E-C2DDA2739019}" dt="2022-12-01T09:30:44.962" v="917"/>
          <ac:spMkLst>
            <pc:docMk/>
            <pc:sldMk cId="1341961268" sldId="1921"/>
            <ac:spMk id="14" creationId="{29223F42-38BF-0208-1BA7-3677A3357509}"/>
          </ac:spMkLst>
        </pc:spChg>
        <pc:spChg chg="add mod">
          <ac:chgData name="Mr. PPT" userId="6442ff2356111531" providerId="LiveId" clId="{8158D954-CB83-4965-BC1E-C2DDA2739019}" dt="2022-12-01T09:30:44.962" v="917"/>
          <ac:spMkLst>
            <pc:docMk/>
            <pc:sldMk cId="1341961268" sldId="1921"/>
            <ac:spMk id="15" creationId="{CA072F48-1A2A-9DE7-36CB-3299CC5D4E24}"/>
          </ac:spMkLst>
        </pc:spChg>
        <pc:graphicFrameChg chg="modGraphic">
          <ac:chgData name="Mr. PPT" userId="6442ff2356111531" providerId="LiveId" clId="{8158D954-CB83-4965-BC1E-C2DDA2739019}" dt="2022-12-01T12:03:24.856" v="2105" actId="2711"/>
          <ac:graphicFrameMkLst>
            <pc:docMk/>
            <pc:sldMk cId="1341961268" sldId="1921"/>
            <ac:graphicFrameMk id="19" creationId="{E3706478-1160-4F75-89F1-8BA3BB0EBD88}"/>
          </ac:graphicFrameMkLst>
        </pc:graphicFrameChg>
        <pc:cxnChg chg="del">
          <ac:chgData name="Mr. PPT" userId="6442ff2356111531" providerId="LiveId" clId="{8158D954-CB83-4965-BC1E-C2DDA2739019}" dt="2022-12-01T08:08:30.787" v="530" actId="478"/>
          <ac:cxnSpMkLst>
            <pc:docMk/>
            <pc:sldMk cId="1341961268" sldId="1921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8:32.116" v="531" actId="478"/>
          <ac:cxnSpMkLst>
            <pc:docMk/>
            <pc:sldMk cId="1341961268" sldId="1921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32.941" v="532"/>
          <ac:cxnSpMkLst>
            <pc:docMk/>
            <pc:sldMk cId="1341961268" sldId="1921"/>
            <ac:cxnSpMk id="10" creationId="{4C90C2C7-0016-AAE6-0D7E-DBC6B6434E5E}"/>
          </ac:cxnSpMkLst>
        </pc:cxnChg>
      </pc:sldChg>
      <pc:sldChg chg="addSp delSp modSp mod setBg">
        <pc:chgData name="Mr. PPT" userId="6442ff2356111531" providerId="LiveId" clId="{8158D954-CB83-4965-BC1E-C2DDA2739019}" dt="2022-12-01T11:53:05.597" v="2036" actId="948"/>
        <pc:sldMkLst>
          <pc:docMk/>
          <pc:sldMk cId="1066826645" sldId="1922"/>
        </pc:sldMkLst>
        <pc:spChg chg="del">
          <ac:chgData name="Mr. PPT" userId="6442ff2356111531" providerId="LiveId" clId="{8158D954-CB83-4965-BC1E-C2DDA2739019}" dt="2022-12-01T09:30:50.413" v="918" actId="478"/>
          <ac:spMkLst>
            <pc:docMk/>
            <pc:sldMk cId="1066826645" sldId="192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0:50.413" v="918" actId="478"/>
          <ac:spMkLst>
            <pc:docMk/>
            <pc:sldMk cId="1066826645" sldId="192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8:36.846" v="533" actId="478"/>
          <ac:spMkLst>
            <pc:docMk/>
            <pc:sldMk cId="1066826645" sldId="1922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8:38.319" v="534" actId="478"/>
          <ac:spMkLst>
            <pc:docMk/>
            <pc:sldMk cId="1066826645" sldId="1922"/>
            <ac:spMk id="7" creationId="{2AFEF742-0D7C-491E-AF74-811BC68900E5}"/>
          </ac:spMkLst>
        </pc:spChg>
        <pc:spChg chg="del">
          <ac:chgData name="Mr. PPT" userId="6442ff2356111531" providerId="LiveId" clId="{8158D954-CB83-4965-BC1E-C2DDA2739019}" dt="2022-12-01T08:08:38.319" v="534" actId="478"/>
          <ac:spMkLst>
            <pc:docMk/>
            <pc:sldMk cId="1066826645" sldId="1922"/>
            <ac:spMk id="8" creationId="{D26DE1B1-1579-40B4-1B7C-F2F9C6CEA8A3}"/>
          </ac:spMkLst>
        </pc:spChg>
        <pc:spChg chg="add del mod">
          <ac:chgData name="Mr. PPT" userId="6442ff2356111531" providerId="LiveId" clId="{8158D954-CB83-4965-BC1E-C2DDA2739019}" dt="2022-12-01T09:30:50.413" v="918" actId="478"/>
          <ac:spMkLst>
            <pc:docMk/>
            <pc:sldMk cId="1066826645" sldId="1922"/>
            <ac:spMk id="10" creationId="{53FCA2CE-69C9-A12F-AC7C-BA4CAAB6E06E}"/>
          </ac:spMkLst>
        </pc:spChg>
        <pc:spChg chg="add del mod">
          <ac:chgData name="Mr. PPT" userId="6442ff2356111531" providerId="LiveId" clId="{8158D954-CB83-4965-BC1E-C2DDA2739019}" dt="2022-12-01T09:30:50.413" v="918" actId="478"/>
          <ac:spMkLst>
            <pc:docMk/>
            <pc:sldMk cId="1066826645" sldId="1922"/>
            <ac:spMk id="11" creationId="{144C6744-38DE-A13B-931C-2719F2BA639F}"/>
          </ac:spMkLst>
        </pc:spChg>
        <pc:spChg chg="mod">
          <ac:chgData name="Mr. PPT" userId="6442ff2356111531" providerId="LiveId" clId="{8158D954-CB83-4965-BC1E-C2DDA2739019}" dt="2022-12-01T09:44:24.215" v="1112"/>
          <ac:spMkLst>
            <pc:docMk/>
            <pc:sldMk cId="1066826645" sldId="1922"/>
            <ac:spMk id="13" creationId="{792DCCC1-AFD3-B128-3969-959BA0066567}"/>
          </ac:spMkLst>
        </pc:spChg>
        <pc:spChg chg="mod">
          <ac:chgData name="Mr. PPT" userId="6442ff2356111531" providerId="LiveId" clId="{8158D954-CB83-4965-BC1E-C2DDA2739019}" dt="2022-12-01T11:47:18.599" v="2027" actId="207"/>
          <ac:spMkLst>
            <pc:docMk/>
            <pc:sldMk cId="1066826645" sldId="1922"/>
            <ac:spMk id="14" creationId="{426346CF-3FDC-605F-2F68-BF2A545CB9BA}"/>
          </ac:spMkLst>
        </pc:spChg>
        <pc:spChg chg="mod">
          <ac:chgData name="Mr. PPT" userId="6442ff2356111531" providerId="LiveId" clId="{8158D954-CB83-4965-BC1E-C2DDA2739019}" dt="2022-12-01T11:47:15.107" v="2026" actId="207"/>
          <ac:spMkLst>
            <pc:docMk/>
            <pc:sldMk cId="1066826645" sldId="1922"/>
            <ac:spMk id="15" creationId="{1DF67299-8F4F-DB96-83D2-8492A54CFFEA}"/>
          </ac:spMkLst>
        </pc:spChg>
        <pc:spChg chg="add mod">
          <ac:chgData name="Mr. PPT" userId="6442ff2356111531" providerId="LiveId" clId="{8158D954-CB83-4965-BC1E-C2DDA2739019}" dt="2022-12-01T08:08:39.220" v="535"/>
          <ac:spMkLst>
            <pc:docMk/>
            <pc:sldMk cId="1066826645" sldId="1922"/>
            <ac:spMk id="16" creationId="{7909D4C0-070A-70DE-2051-2596E494EF22}"/>
          </ac:spMkLst>
        </pc:spChg>
        <pc:spChg chg="add mod">
          <ac:chgData name="Mr. PPT" userId="6442ff2356111531" providerId="LiveId" clId="{8158D954-CB83-4965-BC1E-C2DDA2739019}" dt="2022-12-01T09:30:51.965" v="921" actId="20577"/>
          <ac:spMkLst>
            <pc:docMk/>
            <pc:sldMk cId="1066826645" sldId="1922"/>
            <ac:spMk id="17" creationId="{DF725055-D113-A7CA-C3B5-08390D43D588}"/>
          </ac:spMkLst>
        </pc:spChg>
        <pc:spChg chg="add mod">
          <ac:chgData name="Mr. PPT" userId="6442ff2356111531" providerId="LiveId" clId="{8158D954-CB83-4965-BC1E-C2DDA2739019}" dt="2022-12-01T09:30:50.600" v="919"/>
          <ac:spMkLst>
            <pc:docMk/>
            <pc:sldMk cId="1066826645" sldId="1922"/>
            <ac:spMk id="18" creationId="{FE5F37F9-0F71-CD1D-A576-B735B8A1243B}"/>
          </ac:spMkLst>
        </pc:spChg>
        <pc:spChg chg="add mod">
          <ac:chgData name="Mr. PPT" userId="6442ff2356111531" providerId="LiveId" clId="{8158D954-CB83-4965-BC1E-C2DDA2739019}" dt="2022-12-01T09:30:50.600" v="919"/>
          <ac:spMkLst>
            <pc:docMk/>
            <pc:sldMk cId="1066826645" sldId="1922"/>
            <ac:spMk id="19" creationId="{9945E59F-A17C-8D60-FCE1-BB27A0307366}"/>
          </ac:spMkLst>
        </pc:spChg>
        <pc:spChg chg="add mod">
          <ac:chgData name="Mr. PPT" userId="6442ff2356111531" providerId="LiveId" clId="{8158D954-CB83-4965-BC1E-C2DDA2739019}" dt="2022-12-01T09:30:50.600" v="919"/>
          <ac:spMkLst>
            <pc:docMk/>
            <pc:sldMk cId="1066826645" sldId="1922"/>
            <ac:spMk id="20" creationId="{B3C5A3EC-9E8A-0EAD-EA69-D0862271AF95}"/>
          </ac:spMkLst>
        </pc:spChg>
        <pc:spChg chg="add mod">
          <ac:chgData name="Mr. PPT" userId="6442ff2356111531" providerId="LiveId" clId="{8158D954-CB83-4965-BC1E-C2DDA2739019}" dt="2022-12-01T09:36:56.278" v="1067"/>
          <ac:spMkLst>
            <pc:docMk/>
            <pc:sldMk cId="1066826645" sldId="1922"/>
            <ac:spMk id="21" creationId="{A4A0B955-E8CC-0889-3B90-9636B95FBE51}"/>
          </ac:spMkLst>
        </pc:spChg>
        <pc:graphicFrameChg chg="mod modGraphic">
          <ac:chgData name="Mr. PPT" userId="6442ff2356111531" providerId="LiveId" clId="{8158D954-CB83-4965-BC1E-C2DDA2739019}" dt="2022-12-01T11:53:05.597" v="2036" actId="948"/>
          <ac:graphicFrameMkLst>
            <pc:docMk/>
            <pc:sldMk cId="1066826645" sldId="1922"/>
            <ac:graphicFrameMk id="9" creationId="{37CEE9BE-A686-B7B8-2C91-52806AA03D3C}"/>
          </ac:graphicFrameMkLst>
        </pc:graphicFrameChg>
        <pc:cxnChg chg="del">
          <ac:chgData name="Mr. PPT" userId="6442ff2356111531" providerId="LiveId" clId="{8158D954-CB83-4965-BC1E-C2DDA2739019}" dt="2022-12-01T08:08:36.846" v="533" actId="478"/>
          <ac:cxnSpMkLst>
            <pc:docMk/>
            <pc:sldMk cId="1066826645" sldId="1922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8:38.319" v="534" actId="478"/>
          <ac:cxnSpMkLst>
            <pc:docMk/>
            <pc:sldMk cId="1066826645" sldId="1922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39.220" v="535"/>
          <ac:cxnSpMkLst>
            <pc:docMk/>
            <pc:sldMk cId="1066826645" sldId="1922"/>
            <ac:cxnSpMk id="12" creationId="{F348C43F-8507-5AA4-14FA-ED8BFFA3C73C}"/>
          </ac:cxnSpMkLst>
        </pc:cxnChg>
      </pc:sldChg>
      <pc:sldChg chg="addSp delSp modSp mod setBg">
        <pc:chgData name="Mr. PPT" userId="6442ff2356111531" providerId="LiveId" clId="{8158D954-CB83-4965-BC1E-C2DDA2739019}" dt="2022-12-01T11:54:41.517" v="2059" actId="207"/>
        <pc:sldMkLst>
          <pc:docMk/>
          <pc:sldMk cId="2635038032" sldId="1923"/>
        </pc:sldMkLst>
        <pc:spChg chg="del">
          <ac:chgData name="Mr. PPT" userId="6442ff2356111531" providerId="LiveId" clId="{8158D954-CB83-4965-BC1E-C2DDA2739019}" dt="2022-12-01T09:30:54.868" v="922" actId="478"/>
          <ac:spMkLst>
            <pc:docMk/>
            <pc:sldMk cId="2635038032" sldId="1923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0:54.868" v="922" actId="478"/>
          <ac:spMkLst>
            <pc:docMk/>
            <pc:sldMk cId="2635038032" sldId="1923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8:43.343" v="537" actId="478"/>
          <ac:spMkLst>
            <pc:docMk/>
            <pc:sldMk cId="2635038032" sldId="1923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8:41.892" v="536" actId="478"/>
          <ac:spMkLst>
            <pc:docMk/>
            <pc:sldMk cId="2635038032" sldId="1923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0:54.868" v="922" actId="478"/>
          <ac:spMkLst>
            <pc:docMk/>
            <pc:sldMk cId="2635038032" sldId="1923"/>
            <ac:spMk id="8" creationId="{8D95C419-D586-6E22-45CC-6A2069036C97}"/>
          </ac:spMkLst>
        </pc:spChg>
        <pc:spChg chg="add del mod">
          <ac:chgData name="Mr. PPT" userId="6442ff2356111531" providerId="LiveId" clId="{8158D954-CB83-4965-BC1E-C2DDA2739019}" dt="2022-12-01T09:30:54.868" v="922" actId="478"/>
          <ac:spMkLst>
            <pc:docMk/>
            <pc:sldMk cId="2635038032" sldId="1923"/>
            <ac:spMk id="9" creationId="{F1883D4A-4394-1D3D-945C-A99DB36F7D9B}"/>
          </ac:spMkLst>
        </pc:spChg>
        <pc:spChg chg="add mod">
          <ac:chgData name="Mr. PPT" userId="6442ff2356111531" providerId="LiveId" clId="{8158D954-CB83-4965-BC1E-C2DDA2739019}" dt="2022-12-01T08:08:44.259" v="538"/>
          <ac:spMkLst>
            <pc:docMk/>
            <pc:sldMk cId="2635038032" sldId="1923"/>
            <ac:spMk id="11" creationId="{770A1DB1-27D8-7258-76AC-D83E031BC9FB}"/>
          </ac:spMkLst>
        </pc:spChg>
        <pc:spChg chg="add mod">
          <ac:chgData name="Mr. PPT" userId="6442ff2356111531" providerId="LiveId" clId="{8158D954-CB83-4965-BC1E-C2DDA2739019}" dt="2022-12-01T09:30:55.084" v="923"/>
          <ac:spMkLst>
            <pc:docMk/>
            <pc:sldMk cId="2635038032" sldId="1923"/>
            <ac:spMk id="12" creationId="{00B636A5-36FB-A751-6A72-A1EC3D3276C3}"/>
          </ac:spMkLst>
        </pc:spChg>
        <pc:spChg chg="add mod">
          <ac:chgData name="Mr. PPT" userId="6442ff2356111531" providerId="LiveId" clId="{8158D954-CB83-4965-BC1E-C2DDA2739019}" dt="2022-12-01T09:30:55.084" v="923"/>
          <ac:spMkLst>
            <pc:docMk/>
            <pc:sldMk cId="2635038032" sldId="1923"/>
            <ac:spMk id="13" creationId="{F09CCC79-2CB5-7759-281D-2C2BB64BA346}"/>
          </ac:spMkLst>
        </pc:spChg>
        <pc:spChg chg="add mod">
          <ac:chgData name="Mr. PPT" userId="6442ff2356111531" providerId="LiveId" clId="{8158D954-CB83-4965-BC1E-C2DDA2739019}" dt="2022-12-01T09:30:55.084" v="923"/>
          <ac:spMkLst>
            <pc:docMk/>
            <pc:sldMk cId="2635038032" sldId="1923"/>
            <ac:spMk id="14" creationId="{81F96F44-A61B-71A5-CF0B-EA154F8AD879}"/>
          </ac:spMkLst>
        </pc:spChg>
        <pc:spChg chg="add mod">
          <ac:chgData name="Mr. PPT" userId="6442ff2356111531" providerId="LiveId" clId="{8158D954-CB83-4965-BC1E-C2DDA2739019}" dt="2022-12-01T09:30:55.084" v="923"/>
          <ac:spMkLst>
            <pc:docMk/>
            <pc:sldMk cId="2635038032" sldId="1923"/>
            <ac:spMk id="15" creationId="{6989ECA2-6949-09BC-C48A-0374167F573D}"/>
          </ac:spMkLst>
        </pc:spChg>
        <pc:spChg chg="mod">
          <ac:chgData name="Mr. PPT" userId="6442ff2356111531" providerId="LiveId" clId="{8158D954-CB83-4965-BC1E-C2DDA2739019}" dt="2022-12-01T09:44:50.551" v="1117" actId="207"/>
          <ac:spMkLst>
            <pc:docMk/>
            <pc:sldMk cId="2635038032" sldId="1923"/>
            <ac:spMk id="83" creationId="{178437DD-4F5F-7770-1918-AD3E4BD1B2D0}"/>
          </ac:spMkLst>
        </pc:spChg>
        <pc:spChg chg="mod">
          <ac:chgData name="Mr. PPT" userId="6442ff2356111531" providerId="LiveId" clId="{8158D954-CB83-4965-BC1E-C2DDA2739019}" dt="2022-12-01T11:54:25.671" v="2056" actId="2085"/>
          <ac:spMkLst>
            <pc:docMk/>
            <pc:sldMk cId="2635038032" sldId="1923"/>
            <ac:spMk id="150" creationId="{E3B3B80C-1F5D-869D-185E-FC2834DAD225}"/>
          </ac:spMkLst>
        </pc:spChg>
        <pc:spChg chg="mod">
          <ac:chgData name="Mr. PPT" userId="6442ff2356111531" providerId="LiveId" clId="{8158D954-CB83-4965-BC1E-C2DDA2739019}" dt="2022-12-01T11:54:25.671" v="2056" actId="2085"/>
          <ac:spMkLst>
            <pc:docMk/>
            <pc:sldMk cId="2635038032" sldId="1923"/>
            <ac:spMk id="151" creationId="{70BD3349-8EC3-F5AB-E0AC-3E7754A33F70}"/>
          </ac:spMkLst>
        </pc:spChg>
        <pc:spChg chg="mod">
          <ac:chgData name="Mr. PPT" userId="6442ff2356111531" providerId="LiveId" clId="{8158D954-CB83-4965-BC1E-C2DDA2739019}" dt="2022-12-01T11:54:25.671" v="2056" actId="2085"/>
          <ac:spMkLst>
            <pc:docMk/>
            <pc:sldMk cId="2635038032" sldId="1923"/>
            <ac:spMk id="152" creationId="{53C8D2C6-F245-C640-51BD-39F48052E6EF}"/>
          </ac:spMkLst>
        </pc:spChg>
        <pc:spChg chg="mod">
          <ac:chgData name="Mr. PPT" userId="6442ff2356111531" providerId="LiveId" clId="{8158D954-CB83-4965-BC1E-C2DDA2739019}" dt="2022-12-01T11:54:29.455" v="2057" actId="207"/>
          <ac:spMkLst>
            <pc:docMk/>
            <pc:sldMk cId="2635038032" sldId="1923"/>
            <ac:spMk id="158" creationId="{81645FAB-FE9A-BAA0-E85B-788E2F7FB0D1}"/>
          </ac:spMkLst>
        </pc:spChg>
        <pc:spChg chg="mod">
          <ac:chgData name="Mr. PPT" userId="6442ff2356111531" providerId="LiveId" clId="{8158D954-CB83-4965-BC1E-C2DDA2739019}" dt="2022-12-01T11:54:32.356" v="2058" actId="207"/>
          <ac:spMkLst>
            <pc:docMk/>
            <pc:sldMk cId="2635038032" sldId="1923"/>
            <ac:spMk id="159" creationId="{A0E7421C-F5FD-9893-C9AE-21A7A750B38C}"/>
          </ac:spMkLst>
        </pc:spChg>
        <pc:graphicFrameChg chg="mod modGraphic">
          <ac:chgData name="Mr. PPT" userId="6442ff2356111531" providerId="LiveId" clId="{8158D954-CB83-4965-BC1E-C2DDA2739019}" dt="2022-12-01T11:54:41.517" v="2059" actId="207"/>
          <ac:graphicFrameMkLst>
            <pc:docMk/>
            <pc:sldMk cId="2635038032" sldId="1923"/>
            <ac:graphicFrameMk id="82" creationId="{C0613537-0C1A-A824-32EA-2599CD953964}"/>
          </ac:graphicFrameMkLst>
        </pc:graphicFrameChg>
        <pc:cxnChg chg="del">
          <ac:chgData name="Mr. PPT" userId="6442ff2356111531" providerId="LiveId" clId="{8158D954-CB83-4965-BC1E-C2DDA2739019}" dt="2022-12-01T08:08:43.343" v="537" actId="478"/>
          <ac:cxnSpMkLst>
            <pc:docMk/>
            <pc:sldMk cId="2635038032" sldId="1923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8:41.892" v="536" actId="478"/>
          <ac:cxnSpMkLst>
            <pc:docMk/>
            <pc:sldMk cId="2635038032" sldId="1923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44.259" v="538"/>
          <ac:cxnSpMkLst>
            <pc:docMk/>
            <pc:sldMk cId="2635038032" sldId="1923"/>
            <ac:cxnSpMk id="10" creationId="{EE566939-595C-7A93-9AFE-DB3F8E614AD7}"/>
          </ac:cxnSpMkLst>
        </pc:cxnChg>
      </pc:sldChg>
      <pc:sldChg chg="addSp delSp modSp mod setBg">
        <pc:chgData name="Mr. PPT" userId="6442ff2356111531" providerId="LiveId" clId="{8158D954-CB83-4965-BC1E-C2DDA2739019}" dt="2022-12-01T11:55:29.546" v="2065" actId="207"/>
        <pc:sldMkLst>
          <pc:docMk/>
          <pc:sldMk cId="80835128" sldId="1924"/>
        </pc:sldMkLst>
        <pc:spChg chg="del">
          <ac:chgData name="Mr. PPT" userId="6442ff2356111531" providerId="LiveId" clId="{8158D954-CB83-4965-BC1E-C2DDA2739019}" dt="2022-12-01T09:30:57.693" v="924" actId="478"/>
          <ac:spMkLst>
            <pc:docMk/>
            <pc:sldMk cId="80835128" sldId="192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0:57.693" v="924" actId="478"/>
          <ac:spMkLst>
            <pc:docMk/>
            <pc:sldMk cId="80835128" sldId="192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8:47.142" v="539" actId="478"/>
          <ac:spMkLst>
            <pc:docMk/>
            <pc:sldMk cId="80835128" sldId="1924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8:48.741" v="540" actId="478"/>
          <ac:spMkLst>
            <pc:docMk/>
            <pc:sldMk cId="80835128" sldId="1924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0:57.693" v="924" actId="478"/>
          <ac:spMkLst>
            <pc:docMk/>
            <pc:sldMk cId="80835128" sldId="1924"/>
            <ac:spMk id="9" creationId="{DE626F46-C8D9-B1B7-3105-7DAE659464CE}"/>
          </ac:spMkLst>
        </pc:spChg>
        <pc:spChg chg="add del mod">
          <ac:chgData name="Mr. PPT" userId="6442ff2356111531" providerId="LiveId" clId="{8158D954-CB83-4965-BC1E-C2DDA2739019}" dt="2022-12-01T09:30:57.693" v="924" actId="478"/>
          <ac:spMkLst>
            <pc:docMk/>
            <pc:sldMk cId="80835128" sldId="1924"/>
            <ac:spMk id="10" creationId="{DF18EAC6-9F22-CC59-ED6D-3AC309B75C66}"/>
          </ac:spMkLst>
        </pc:spChg>
        <pc:spChg chg="add mod">
          <ac:chgData name="Mr. PPT" userId="6442ff2356111531" providerId="LiveId" clId="{8158D954-CB83-4965-BC1E-C2DDA2739019}" dt="2022-12-01T08:08:49.707" v="541"/>
          <ac:spMkLst>
            <pc:docMk/>
            <pc:sldMk cId="80835128" sldId="1924"/>
            <ac:spMk id="12" creationId="{DF80DCBE-FA5F-EA30-44B8-95BE5AB168CD}"/>
          </ac:spMkLst>
        </pc:spChg>
        <pc:spChg chg="mod">
          <ac:chgData name="Mr. PPT" userId="6442ff2356111531" providerId="LiveId" clId="{8158D954-CB83-4965-BC1E-C2DDA2739019}" dt="2022-12-01T11:55:15.817" v="2063" actId="207"/>
          <ac:spMkLst>
            <pc:docMk/>
            <pc:sldMk cId="80835128" sldId="1924"/>
            <ac:spMk id="14" creationId="{9E4DC4F6-3438-63F4-79E4-D89E4B66C9DA}"/>
          </ac:spMkLst>
        </pc:spChg>
        <pc:spChg chg="mod">
          <ac:chgData name="Mr. PPT" userId="6442ff2356111531" providerId="LiveId" clId="{8158D954-CB83-4965-BC1E-C2DDA2739019}" dt="2022-12-01T11:55:18.934" v="2064" actId="207"/>
          <ac:spMkLst>
            <pc:docMk/>
            <pc:sldMk cId="80835128" sldId="1924"/>
            <ac:spMk id="15" creationId="{5F373034-268D-2817-CCEA-D63C47B273EF}"/>
          </ac:spMkLst>
        </pc:spChg>
        <pc:spChg chg="mod">
          <ac:chgData name="Mr. PPT" userId="6442ff2356111531" providerId="LiveId" clId="{8158D954-CB83-4965-BC1E-C2DDA2739019}" dt="2022-12-01T11:55:15.817" v="2063" actId="207"/>
          <ac:spMkLst>
            <pc:docMk/>
            <pc:sldMk cId="80835128" sldId="1924"/>
            <ac:spMk id="17" creationId="{8041E010-983A-5FB7-91B0-37269C7F3AA6}"/>
          </ac:spMkLst>
        </pc:spChg>
        <pc:spChg chg="mod">
          <ac:chgData name="Mr. PPT" userId="6442ff2356111531" providerId="LiveId" clId="{8158D954-CB83-4965-BC1E-C2DDA2739019}" dt="2022-12-01T11:55:18.934" v="2064" actId="207"/>
          <ac:spMkLst>
            <pc:docMk/>
            <pc:sldMk cId="80835128" sldId="1924"/>
            <ac:spMk id="18" creationId="{847B4476-15F4-477C-45D5-AFC69024B984}"/>
          </ac:spMkLst>
        </pc:spChg>
        <pc:spChg chg="add mod">
          <ac:chgData name="Mr. PPT" userId="6442ff2356111531" providerId="LiveId" clId="{8158D954-CB83-4965-BC1E-C2DDA2739019}" dt="2022-12-01T09:30:58.587" v="925"/>
          <ac:spMkLst>
            <pc:docMk/>
            <pc:sldMk cId="80835128" sldId="1924"/>
            <ac:spMk id="19" creationId="{94000320-9BCD-3169-07F1-C82068644E04}"/>
          </ac:spMkLst>
        </pc:spChg>
        <pc:spChg chg="add mod">
          <ac:chgData name="Mr. PPT" userId="6442ff2356111531" providerId="LiveId" clId="{8158D954-CB83-4965-BC1E-C2DDA2739019}" dt="2022-12-01T09:30:58.587" v="925"/>
          <ac:spMkLst>
            <pc:docMk/>
            <pc:sldMk cId="80835128" sldId="1924"/>
            <ac:spMk id="20" creationId="{2A4072E9-1D2D-5C62-9D31-701BF532FFE3}"/>
          </ac:spMkLst>
        </pc:spChg>
        <pc:spChg chg="add mod">
          <ac:chgData name="Mr. PPT" userId="6442ff2356111531" providerId="LiveId" clId="{8158D954-CB83-4965-BC1E-C2DDA2739019}" dt="2022-12-01T09:30:58.587" v="925"/>
          <ac:spMkLst>
            <pc:docMk/>
            <pc:sldMk cId="80835128" sldId="1924"/>
            <ac:spMk id="21" creationId="{BE0E85EF-DA09-85CD-7C1A-291B371E7CA3}"/>
          </ac:spMkLst>
        </pc:spChg>
        <pc:spChg chg="add mod">
          <ac:chgData name="Mr. PPT" userId="6442ff2356111531" providerId="LiveId" clId="{8158D954-CB83-4965-BC1E-C2DDA2739019}" dt="2022-12-01T09:30:58.587" v="925"/>
          <ac:spMkLst>
            <pc:docMk/>
            <pc:sldMk cId="80835128" sldId="1924"/>
            <ac:spMk id="22" creationId="{74DB6EA3-ED4D-78EE-7547-3677450DDC06}"/>
          </ac:spMkLst>
        </pc:spChg>
        <pc:graphicFrameChg chg="mod">
          <ac:chgData name="Mr. PPT" userId="6442ff2356111531" providerId="LiveId" clId="{8158D954-CB83-4965-BC1E-C2DDA2739019}" dt="2022-12-01T11:55:29.546" v="2065" actId="207"/>
          <ac:graphicFrameMkLst>
            <pc:docMk/>
            <pc:sldMk cId="80835128" sldId="1924"/>
            <ac:graphicFrameMk id="8" creationId="{2A6D06A3-CEA3-FB38-CBA9-3491A6DCE16D}"/>
          </ac:graphicFrameMkLst>
        </pc:graphicFrameChg>
        <pc:cxnChg chg="del">
          <ac:chgData name="Mr. PPT" userId="6442ff2356111531" providerId="LiveId" clId="{8158D954-CB83-4965-BC1E-C2DDA2739019}" dt="2022-12-01T08:08:47.142" v="539" actId="478"/>
          <ac:cxnSpMkLst>
            <pc:docMk/>
            <pc:sldMk cId="80835128" sldId="1924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8:48.741" v="540" actId="478"/>
          <ac:cxnSpMkLst>
            <pc:docMk/>
            <pc:sldMk cId="80835128" sldId="1924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49.707" v="541"/>
          <ac:cxnSpMkLst>
            <pc:docMk/>
            <pc:sldMk cId="80835128" sldId="1924"/>
            <ac:cxnSpMk id="11" creationId="{A74880CE-629B-2B4E-DE98-9A9CCE492056}"/>
          </ac:cxnSpMkLst>
        </pc:cxnChg>
      </pc:sldChg>
      <pc:sldChg chg="addSp delSp modSp mod setBg">
        <pc:chgData name="Mr. PPT" userId="6442ff2356111531" providerId="LiveId" clId="{8158D954-CB83-4965-BC1E-C2DDA2739019}" dt="2022-12-01T11:56:42.282" v="2070" actId="207"/>
        <pc:sldMkLst>
          <pc:docMk/>
          <pc:sldMk cId="2036413463" sldId="1925"/>
        </pc:sldMkLst>
        <pc:spChg chg="del">
          <ac:chgData name="Mr. PPT" userId="6442ff2356111531" providerId="LiveId" clId="{8158D954-CB83-4965-BC1E-C2DDA2739019}" dt="2022-12-01T09:31:01.489" v="926" actId="478"/>
          <ac:spMkLst>
            <pc:docMk/>
            <pc:sldMk cId="2036413463" sldId="1925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01.489" v="926" actId="478"/>
          <ac:spMkLst>
            <pc:docMk/>
            <pc:sldMk cId="2036413463" sldId="1925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8:53.734" v="542" actId="478"/>
          <ac:spMkLst>
            <pc:docMk/>
            <pc:sldMk cId="2036413463" sldId="1925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8:56.953" v="543" actId="478"/>
          <ac:spMkLst>
            <pc:docMk/>
            <pc:sldMk cId="2036413463" sldId="1925"/>
            <ac:spMk id="7" creationId="{2AFEF742-0D7C-491E-AF74-811BC68900E5}"/>
          </ac:spMkLst>
        </pc:spChg>
        <pc:spChg chg="del">
          <ac:chgData name="Mr. PPT" userId="6442ff2356111531" providerId="LiveId" clId="{8158D954-CB83-4965-BC1E-C2DDA2739019}" dt="2022-12-01T08:08:56.953" v="543" actId="478"/>
          <ac:spMkLst>
            <pc:docMk/>
            <pc:sldMk cId="2036413463" sldId="1925"/>
            <ac:spMk id="8" creationId="{D26DE1B1-1579-40B4-1B7C-F2F9C6CEA8A3}"/>
          </ac:spMkLst>
        </pc:spChg>
        <pc:spChg chg="add del mod">
          <ac:chgData name="Mr. PPT" userId="6442ff2356111531" providerId="LiveId" clId="{8158D954-CB83-4965-BC1E-C2DDA2739019}" dt="2022-12-01T09:31:01.489" v="926" actId="478"/>
          <ac:spMkLst>
            <pc:docMk/>
            <pc:sldMk cId="2036413463" sldId="1925"/>
            <ac:spMk id="9" creationId="{6BAB68D6-D0B4-AAE9-D647-D88EC4149D78}"/>
          </ac:spMkLst>
        </pc:spChg>
        <pc:spChg chg="mod">
          <ac:chgData name="Mr. PPT" userId="6442ff2356111531" providerId="LiveId" clId="{8158D954-CB83-4965-BC1E-C2DDA2739019}" dt="2022-12-01T11:56:42.282" v="2070" actId="207"/>
          <ac:spMkLst>
            <pc:docMk/>
            <pc:sldMk cId="2036413463" sldId="1925"/>
            <ac:spMk id="11" creationId="{23D78D93-D011-F3D8-8374-23C711A87194}"/>
          </ac:spMkLst>
        </pc:spChg>
        <pc:spChg chg="mod">
          <ac:chgData name="Mr. PPT" userId="6442ff2356111531" providerId="LiveId" clId="{8158D954-CB83-4965-BC1E-C2DDA2739019}" dt="2022-12-01T11:56:36.789" v="2069" actId="207"/>
          <ac:spMkLst>
            <pc:docMk/>
            <pc:sldMk cId="2036413463" sldId="1925"/>
            <ac:spMk id="12" creationId="{ECF98CDB-78A1-2C16-E48D-C7AC356C4207}"/>
          </ac:spMkLst>
        </pc:spChg>
        <pc:spChg chg="mod">
          <ac:chgData name="Mr. PPT" userId="6442ff2356111531" providerId="LiveId" clId="{8158D954-CB83-4965-BC1E-C2DDA2739019}" dt="2022-12-01T09:44:58.086" v="1119"/>
          <ac:spMkLst>
            <pc:docMk/>
            <pc:sldMk cId="2036413463" sldId="1925"/>
            <ac:spMk id="13" creationId="{792DCCC1-AFD3-B128-3969-959BA0066567}"/>
          </ac:spMkLst>
        </pc:spChg>
        <pc:spChg chg="mod">
          <ac:chgData name="Mr. PPT" userId="6442ff2356111531" providerId="LiveId" clId="{8158D954-CB83-4965-BC1E-C2DDA2739019}" dt="2022-12-01T11:56:42.282" v="2070" actId="207"/>
          <ac:spMkLst>
            <pc:docMk/>
            <pc:sldMk cId="2036413463" sldId="1925"/>
            <ac:spMk id="14" creationId="{426346CF-3FDC-605F-2F68-BF2A545CB9BA}"/>
          </ac:spMkLst>
        </pc:spChg>
        <pc:spChg chg="mod">
          <ac:chgData name="Mr. PPT" userId="6442ff2356111531" providerId="LiveId" clId="{8158D954-CB83-4965-BC1E-C2DDA2739019}" dt="2022-12-01T11:56:36.789" v="2069" actId="207"/>
          <ac:spMkLst>
            <pc:docMk/>
            <pc:sldMk cId="2036413463" sldId="1925"/>
            <ac:spMk id="15" creationId="{1DF67299-8F4F-DB96-83D2-8492A54CFFEA}"/>
          </ac:spMkLst>
        </pc:spChg>
        <pc:spChg chg="mod">
          <ac:chgData name="Mr. PPT" userId="6442ff2356111531" providerId="LiveId" clId="{8158D954-CB83-4965-BC1E-C2DDA2739019}" dt="2022-12-01T11:56:42.282" v="2070" actId="207"/>
          <ac:spMkLst>
            <pc:docMk/>
            <pc:sldMk cId="2036413463" sldId="1925"/>
            <ac:spMk id="17" creationId="{0F75DE0F-CC4D-A129-A724-DCE670F24D13}"/>
          </ac:spMkLst>
        </pc:spChg>
        <pc:spChg chg="mod">
          <ac:chgData name="Mr. PPT" userId="6442ff2356111531" providerId="LiveId" clId="{8158D954-CB83-4965-BC1E-C2DDA2739019}" dt="2022-12-01T11:56:36.789" v="2069" actId="207"/>
          <ac:spMkLst>
            <pc:docMk/>
            <pc:sldMk cId="2036413463" sldId="1925"/>
            <ac:spMk id="18" creationId="{A6D7F894-09A0-997B-4E7B-9C0B5CF6B37B}"/>
          </ac:spMkLst>
        </pc:spChg>
        <pc:spChg chg="mod">
          <ac:chgData name="Mr. PPT" userId="6442ff2356111531" providerId="LiveId" clId="{8158D954-CB83-4965-BC1E-C2DDA2739019}" dt="2022-12-01T11:56:42.282" v="2070" actId="207"/>
          <ac:spMkLst>
            <pc:docMk/>
            <pc:sldMk cId="2036413463" sldId="1925"/>
            <ac:spMk id="20" creationId="{2E309B4A-70FC-31E5-D29A-5BB2482C6CBB}"/>
          </ac:spMkLst>
        </pc:spChg>
        <pc:spChg chg="mod">
          <ac:chgData name="Mr. PPT" userId="6442ff2356111531" providerId="LiveId" clId="{8158D954-CB83-4965-BC1E-C2DDA2739019}" dt="2022-12-01T11:56:36.789" v="2069" actId="207"/>
          <ac:spMkLst>
            <pc:docMk/>
            <pc:sldMk cId="2036413463" sldId="1925"/>
            <ac:spMk id="21" creationId="{2ABD5632-7C51-6B83-85CA-CA51124C9E8C}"/>
          </ac:spMkLst>
        </pc:spChg>
        <pc:spChg chg="add del mod">
          <ac:chgData name="Mr. PPT" userId="6442ff2356111531" providerId="LiveId" clId="{8158D954-CB83-4965-BC1E-C2DDA2739019}" dt="2022-12-01T09:31:01.489" v="926" actId="478"/>
          <ac:spMkLst>
            <pc:docMk/>
            <pc:sldMk cId="2036413463" sldId="1925"/>
            <ac:spMk id="23" creationId="{B85B3EA6-7353-93E8-0DE2-51610187BF91}"/>
          </ac:spMkLst>
        </pc:spChg>
        <pc:spChg chg="add mod">
          <ac:chgData name="Mr. PPT" userId="6442ff2356111531" providerId="LiveId" clId="{8158D954-CB83-4965-BC1E-C2DDA2739019}" dt="2022-12-01T08:08:58" v="544"/>
          <ac:spMkLst>
            <pc:docMk/>
            <pc:sldMk cId="2036413463" sldId="1925"/>
            <ac:spMk id="25" creationId="{342E8F84-965B-C94B-4F82-6AF2B5DB77F3}"/>
          </ac:spMkLst>
        </pc:spChg>
        <pc:spChg chg="add mod">
          <ac:chgData name="Mr. PPT" userId="6442ff2356111531" providerId="LiveId" clId="{8158D954-CB83-4965-BC1E-C2DDA2739019}" dt="2022-12-01T09:31:06.758" v="931" actId="20577"/>
          <ac:spMkLst>
            <pc:docMk/>
            <pc:sldMk cId="2036413463" sldId="1925"/>
            <ac:spMk id="27" creationId="{A3027BDC-2D6D-88AA-B9DA-C21F236CE07F}"/>
          </ac:spMkLst>
        </pc:spChg>
        <pc:spChg chg="add mod">
          <ac:chgData name="Mr. PPT" userId="6442ff2356111531" providerId="LiveId" clId="{8158D954-CB83-4965-BC1E-C2DDA2739019}" dt="2022-12-01T09:31:02.347" v="927"/>
          <ac:spMkLst>
            <pc:docMk/>
            <pc:sldMk cId="2036413463" sldId="1925"/>
            <ac:spMk id="28" creationId="{9D5DCB08-B112-9E62-D151-FC48CA9F66CF}"/>
          </ac:spMkLst>
        </pc:spChg>
        <pc:spChg chg="add mod">
          <ac:chgData name="Mr. PPT" userId="6442ff2356111531" providerId="LiveId" clId="{8158D954-CB83-4965-BC1E-C2DDA2739019}" dt="2022-12-01T09:31:02.347" v="927"/>
          <ac:spMkLst>
            <pc:docMk/>
            <pc:sldMk cId="2036413463" sldId="1925"/>
            <ac:spMk id="29" creationId="{4FA8050D-0CEA-E63B-8EC6-08D7BAC6DADB}"/>
          </ac:spMkLst>
        </pc:spChg>
        <pc:spChg chg="add mod">
          <ac:chgData name="Mr. PPT" userId="6442ff2356111531" providerId="LiveId" clId="{8158D954-CB83-4965-BC1E-C2DDA2739019}" dt="2022-12-01T09:31:02.347" v="927"/>
          <ac:spMkLst>
            <pc:docMk/>
            <pc:sldMk cId="2036413463" sldId="1925"/>
            <ac:spMk id="30" creationId="{63EC046D-75A2-A7BB-4D03-26175F05C6A8}"/>
          </ac:spMkLst>
        </pc:spChg>
        <pc:spChg chg="add mod">
          <ac:chgData name="Mr. PPT" userId="6442ff2356111531" providerId="LiveId" clId="{8158D954-CB83-4965-BC1E-C2DDA2739019}" dt="2022-12-01T09:37:19.582" v="1068"/>
          <ac:spMkLst>
            <pc:docMk/>
            <pc:sldMk cId="2036413463" sldId="1925"/>
            <ac:spMk id="31" creationId="{F554AC75-6B5C-8C31-87E1-A4992BA934B1}"/>
          </ac:spMkLst>
        </pc:spChg>
        <pc:cxnChg chg="del">
          <ac:chgData name="Mr. PPT" userId="6442ff2356111531" providerId="LiveId" clId="{8158D954-CB83-4965-BC1E-C2DDA2739019}" dt="2022-12-01T08:08:53.734" v="542" actId="478"/>
          <ac:cxnSpMkLst>
            <pc:docMk/>
            <pc:sldMk cId="2036413463" sldId="1925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8:56.953" v="543" actId="478"/>
          <ac:cxnSpMkLst>
            <pc:docMk/>
            <pc:sldMk cId="2036413463" sldId="1925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8:58" v="544"/>
          <ac:cxnSpMkLst>
            <pc:docMk/>
            <pc:sldMk cId="2036413463" sldId="1925"/>
            <ac:cxnSpMk id="24" creationId="{5812755B-0267-0B19-6A4E-DEBC1FC14734}"/>
          </ac:cxnSpMkLst>
        </pc:cxnChg>
      </pc:sldChg>
      <pc:sldChg chg="addSp delSp modSp mod setBg">
        <pc:chgData name="Mr. PPT" userId="6442ff2356111531" providerId="LiveId" clId="{8158D954-CB83-4965-BC1E-C2DDA2739019}" dt="2022-12-01T11:56:55.163" v="2072" actId="207"/>
        <pc:sldMkLst>
          <pc:docMk/>
          <pc:sldMk cId="2218880566" sldId="1926"/>
        </pc:sldMkLst>
        <pc:spChg chg="del">
          <ac:chgData name="Mr. PPT" userId="6442ff2356111531" providerId="LiveId" clId="{8158D954-CB83-4965-BC1E-C2DDA2739019}" dt="2022-12-01T09:31:09.709" v="932" actId="478"/>
          <ac:spMkLst>
            <pc:docMk/>
            <pc:sldMk cId="2218880566" sldId="1926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09.709" v="932" actId="478"/>
          <ac:spMkLst>
            <pc:docMk/>
            <pc:sldMk cId="2218880566" sldId="1926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9:02.509" v="546" actId="478"/>
          <ac:spMkLst>
            <pc:docMk/>
            <pc:sldMk cId="2218880566" sldId="1926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9:01.164" v="545" actId="478"/>
          <ac:spMkLst>
            <pc:docMk/>
            <pc:sldMk cId="2218880566" sldId="1926"/>
            <ac:spMk id="7" creationId="{2AFEF742-0D7C-491E-AF74-811BC68900E5}"/>
          </ac:spMkLst>
        </pc:spChg>
        <pc:spChg chg="del">
          <ac:chgData name="Mr. PPT" userId="6442ff2356111531" providerId="LiveId" clId="{8158D954-CB83-4965-BC1E-C2DDA2739019}" dt="2022-12-01T08:09:01.164" v="545" actId="478"/>
          <ac:spMkLst>
            <pc:docMk/>
            <pc:sldMk cId="2218880566" sldId="1926"/>
            <ac:spMk id="8" creationId="{D26DE1B1-1579-40B4-1B7C-F2F9C6CEA8A3}"/>
          </ac:spMkLst>
        </pc:spChg>
        <pc:spChg chg="add del mod">
          <ac:chgData name="Mr. PPT" userId="6442ff2356111531" providerId="LiveId" clId="{8158D954-CB83-4965-BC1E-C2DDA2739019}" dt="2022-12-01T09:31:09.709" v="932" actId="478"/>
          <ac:spMkLst>
            <pc:docMk/>
            <pc:sldMk cId="2218880566" sldId="1926"/>
            <ac:spMk id="9" creationId="{4F7BA093-9E2E-012C-8DE5-E2E10CE548DB}"/>
          </ac:spMkLst>
        </pc:spChg>
        <pc:spChg chg="add del mod">
          <ac:chgData name="Mr. PPT" userId="6442ff2356111531" providerId="LiveId" clId="{8158D954-CB83-4965-BC1E-C2DDA2739019}" dt="2022-12-01T09:31:09.709" v="932" actId="478"/>
          <ac:spMkLst>
            <pc:docMk/>
            <pc:sldMk cId="2218880566" sldId="1926"/>
            <ac:spMk id="10" creationId="{72395616-5FC9-5786-36DA-61AEC29A0F57}"/>
          </ac:spMkLst>
        </pc:spChg>
        <pc:spChg chg="add mod">
          <ac:chgData name="Mr. PPT" userId="6442ff2356111531" providerId="LiveId" clId="{8158D954-CB83-4965-BC1E-C2DDA2739019}" dt="2022-12-01T08:09:03.315" v="547"/>
          <ac:spMkLst>
            <pc:docMk/>
            <pc:sldMk cId="2218880566" sldId="1926"/>
            <ac:spMk id="12" creationId="{4C008B96-3B33-55E7-6251-2ED27056F911}"/>
          </ac:spMkLst>
        </pc:spChg>
        <pc:spChg chg="add mod">
          <ac:chgData name="Mr. PPT" userId="6442ff2356111531" providerId="LiveId" clId="{8158D954-CB83-4965-BC1E-C2DDA2739019}" dt="2022-12-01T09:31:11.397" v="935" actId="20577"/>
          <ac:spMkLst>
            <pc:docMk/>
            <pc:sldMk cId="2218880566" sldId="1926"/>
            <ac:spMk id="13" creationId="{61A68ECB-B3C4-BE26-A676-72A94184C928}"/>
          </ac:spMkLst>
        </pc:spChg>
        <pc:spChg chg="add mod">
          <ac:chgData name="Mr. PPT" userId="6442ff2356111531" providerId="LiveId" clId="{8158D954-CB83-4965-BC1E-C2DDA2739019}" dt="2022-12-01T09:31:09.900" v="933"/>
          <ac:spMkLst>
            <pc:docMk/>
            <pc:sldMk cId="2218880566" sldId="1926"/>
            <ac:spMk id="14" creationId="{66C04C99-E3C1-0968-A106-27C786580DDB}"/>
          </ac:spMkLst>
        </pc:spChg>
        <pc:spChg chg="add mod">
          <ac:chgData name="Mr. PPT" userId="6442ff2356111531" providerId="LiveId" clId="{8158D954-CB83-4965-BC1E-C2DDA2739019}" dt="2022-12-01T09:31:09.900" v="933"/>
          <ac:spMkLst>
            <pc:docMk/>
            <pc:sldMk cId="2218880566" sldId="1926"/>
            <ac:spMk id="15" creationId="{21E58532-0964-F51C-DBDD-2F4C8868AF00}"/>
          </ac:spMkLst>
        </pc:spChg>
        <pc:spChg chg="add mod">
          <ac:chgData name="Mr. PPT" userId="6442ff2356111531" providerId="LiveId" clId="{8158D954-CB83-4965-BC1E-C2DDA2739019}" dt="2022-12-01T09:31:09.900" v="933"/>
          <ac:spMkLst>
            <pc:docMk/>
            <pc:sldMk cId="2218880566" sldId="1926"/>
            <ac:spMk id="16" creationId="{CD16BEE5-1376-1D93-54AE-1012D1CB0EAC}"/>
          </ac:spMkLst>
        </pc:spChg>
        <pc:spChg chg="add mod">
          <ac:chgData name="Mr. PPT" userId="6442ff2356111531" providerId="LiveId" clId="{8158D954-CB83-4965-BC1E-C2DDA2739019}" dt="2022-12-01T09:37:20.855" v="1069"/>
          <ac:spMkLst>
            <pc:docMk/>
            <pc:sldMk cId="2218880566" sldId="1926"/>
            <ac:spMk id="17" creationId="{7332FF63-5D85-1F16-8DA9-A117E1542A91}"/>
          </ac:spMkLst>
        </pc:spChg>
        <pc:spChg chg="mod">
          <ac:chgData name="Mr. PPT" userId="6442ff2356111531" providerId="LiveId" clId="{8158D954-CB83-4965-BC1E-C2DDA2739019}" dt="2022-12-01T09:45:00.702" v="1121"/>
          <ac:spMkLst>
            <pc:docMk/>
            <pc:sldMk cId="2218880566" sldId="1926"/>
            <ac:spMk id="27" creationId="{BE2F7D98-3F08-4B25-9E69-5FB8D9F05253}"/>
          </ac:spMkLst>
        </pc:spChg>
        <pc:spChg chg="mod">
          <ac:chgData name="Mr. PPT" userId="6442ff2356111531" providerId="LiveId" clId="{8158D954-CB83-4965-BC1E-C2DDA2739019}" dt="2022-12-01T11:56:47.278" v="2071" actId="207"/>
          <ac:spMkLst>
            <pc:docMk/>
            <pc:sldMk cId="2218880566" sldId="1926"/>
            <ac:spMk id="55" creationId="{48781590-A0FD-4470-A053-1F0D3489A6A0}"/>
          </ac:spMkLst>
        </pc:spChg>
        <pc:spChg chg="mod">
          <ac:chgData name="Mr. PPT" userId="6442ff2356111531" providerId="LiveId" clId="{8158D954-CB83-4965-BC1E-C2DDA2739019}" dt="2022-12-01T11:56:55.163" v="2072" actId="207"/>
          <ac:spMkLst>
            <pc:docMk/>
            <pc:sldMk cId="2218880566" sldId="1926"/>
            <ac:spMk id="56" creationId="{FB7EC5B8-29FE-4270-8A60-F48EFDFD0991}"/>
          </ac:spMkLst>
        </pc:spChg>
        <pc:spChg chg="mod">
          <ac:chgData name="Mr. PPT" userId="6442ff2356111531" providerId="LiveId" clId="{8158D954-CB83-4965-BC1E-C2DDA2739019}" dt="2022-12-01T11:56:47.278" v="2071" actId="207"/>
          <ac:spMkLst>
            <pc:docMk/>
            <pc:sldMk cId="2218880566" sldId="1926"/>
            <ac:spMk id="57" creationId="{F03FEE94-AA93-44A0-941A-9F19E13D3E86}"/>
          </ac:spMkLst>
        </pc:spChg>
        <pc:spChg chg="mod">
          <ac:chgData name="Mr. PPT" userId="6442ff2356111531" providerId="LiveId" clId="{8158D954-CB83-4965-BC1E-C2DDA2739019}" dt="2022-12-01T11:56:55.163" v="2072" actId="207"/>
          <ac:spMkLst>
            <pc:docMk/>
            <pc:sldMk cId="2218880566" sldId="1926"/>
            <ac:spMk id="58" creationId="{44F6B88F-198F-4B2A-B964-A304D349ECDD}"/>
          </ac:spMkLst>
        </pc:spChg>
        <pc:cxnChg chg="del">
          <ac:chgData name="Mr. PPT" userId="6442ff2356111531" providerId="LiveId" clId="{8158D954-CB83-4965-BC1E-C2DDA2739019}" dt="2022-12-01T08:09:02.509" v="546" actId="478"/>
          <ac:cxnSpMkLst>
            <pc:docMk/>
            <pc:sldMk cId="2218880566" sldId="1926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9:01.164" v="545" actId="478"/>
          <ac:cxnSpMkLst>
            <pc:docMk/>
            <pc:sldMk cId="2218880566" sldId="1926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9:03.315" v="547"/>
          <ac:cxnSpMkLst>
            <pc:docMk/>
            <pc:sldMk cId="2218880566" sldId="1926"/>
            <ac:cxnSpMk id="11" creationId="{255C1C0D-2729-7A6D-10D0-9ABCA5EDD7EC}"/>
          </ac:cxnSpMkLst>
        </pc:cxnChg>
      </pc:sldChg>
      <pc:sldChg chg="addSp delSp modSp mod setBg">
        <pc:chgData name="Mr. PPT" userId="6442ff2356111531" providerId="LiveId" clId="{8158D954-CB83-4965-BC1E-C2DDA2739019}" dt="2022-12-01T11:57:15.696" v="2075" actId="207"/>
        <pc:sldMkLst>
          <pc:docMk/>
          <pc:sldMk cId="2595604506" sldId="1927"/>
        </pc:sldMkLst>
        <pc:spChg chg="del">
          <ac:chgData name="Mr. PPT" userId="6442ff2356111531" providerId="LiveId" clId="{8158D954-CB83-4965-BC1E-C2DDA2739019}" dt="2022-12-01T09:31:17.421" v="936" actId="478"/>
          <ac:spMkLst>
            <pc:docMk/>
            <pc:sldMk cId="2595604506" sldId="1927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17.421" v="936" actId="478"/>
          <ac:spMkLst>
            <pc:docMk/>
            <pc:sldMk cId="2595604506" sldId="192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9:07.759" v="548" actId="478"/>
          <ac:spMkLst>
            <pc:docMk/>
            <pc:sldMk cId="2595604506" sldId="1927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9:09.174" v="549" actId="478"/>
          <ac:spMkLst>
            <pc:docMk/>
            <pc:sldMk cId="2595604506" sldId="1927"/>
            <ac:spMk id="7" creationId="{2AFEF742-0D7C-491E-AF74-811BC68900E5}"/>
          </ac:spMkLst>
        </pc:spChg>
        <pc:spChg chg="del">
          <ac:chgData name="Mr. PPT" userId="6442ff2356111531" providerId="LiveId" clId="{8158D954-CB83-4965-BC1E-C2DDA2739019}" dt="2022-12-01T08:09:09.174" v="549" actId="478"/>
          <ac:spMkLst>
            <pc:docMk/>
            <pc:sldMk cId="2595604506" sldId="1927"/>
            <ac:spMk id="8" creationId="{D26DE1B1-1579-40B4-1B7C-F2F9C6CEA8A3}"/>
          </ac:spMkLst>
        </pc:spChg>
        <pc:spChg chg="add del mod">
          <ac:chgData name="Mr. PPT" userId="6442ff2356111531" providerId="LiveId" clId="{8158D954-CB83-4965-BC1E-C2DDA2739019}" dt="2022-12-01T09:31:17.421" v="936" actId="478"/>
          <ac:spMkLst>
            <pc:docMk/>
            <pc:sldMk cId="2595604506" sldId="1927"/>
            <ac:spMk id="9" creationId="{64857336-D84B-E955-1830-28F2A74CB150}"/>
          </ac:spMkLst>
        </pc:spChg>
        <pc:spChg chg="add del mod">
          <ac:chgData name="Mr. PPT" userId="6442ff2356111531" providerId="LiveId" clId="{8158D954-CB83-4965-BC1E-C2DDA2739019}" dt="2022-12-01T09:31:17.421" v="936" actId="478"/>
          <ac:spMkLst>
            <pc:docMk/>
            <pc:sldMk cId="2595604506" sldId="1927"/>
            <ac:spMk id="10" creationId="{1DD789F6-51E5-8F73-02FF-7656344E7393}"/>
          </ac:spMkLst>
        </pc:spChg>
        <pc:spChg chg="add mod">
          <ac:chgData name="Mr. PPT" userId="6442ff2356111531" providerId="LiveId" clId="{8158D954-CB83-4965-BC1E-C2DDA2739019}" dt="2022-12-01T08:09:10.212" v="550"/>
          <ac:spMkLst>
            <pc:docMk/>
            <pc:sldMk cId="2595604506" sldId="1927"/>
            <ac:spMk id="12" creationId="{917FB9A2-8B8D-3187-5F47-BFAB0B28B632}"/>
          </ac:spMkLst>
        </pc:spChg>
        <pc:spChg chg="add mod">
          <ac:chgData name="Mr. PPT" userId="6442ff2356111531" providerId="LiveId" clId="{8158D954-CB83-4965-BC1E-C2DDA2739019}" dt="2022-12-01T09:31:17.690" v="937"/>
          <ac:spMkLst>
            <pc:docMk/>
            <pc:sldMk cId="2595604506" sldId="1927"/>
            <ac:spMk id="13" creationId="{D04B3380-B020-D5AE-2ABF-BC6FBE96BC83}"/>
          </ac:spMkLst>
        </pc:spChg>
        <pc:spChg chg="add mod">
          <ac:chgData name="Mr. PPT" userId="6442ff2356111531" providerId="LiveId" clId="{8158D954-CB83-4965-BC1E-C2DDA2739019}" dt="2022-12-01T09:31:17.690" v="937"/>
          <ac:spMkLst>
            <pc:docMk/>
            <pc:sldMk cId="2595604506" sldId="1927"/>
            <ac:spMk id="14" creationId="{57BBF28C-9C25-253F-0E8A-AEB14C5CEF06}"/>
          </ac:spMkLst>
        </pc:spChg>
        <pc:spChg chg="add mod">
          <ac:chgData name="Mr. PPT" userId="6442ff2356111531" providerId="LiveId" clId="{8158D954-CB83-4965-BC1E-C2DDA2739019}" dt="2022-12-01T09:31:17.690" v="937"/>
          <ac:spMkLst>
            <pc:docMk/>
            <pc:sldMk cId="2595604506" sldId="1927"/>
            <ac:spMk id="15" creationId="{805D5DF7-F7EC-CFDB-5290-2490389C0D0E}"/>
          </ac:spMkLst>
        </pc:spChg>
        <pc:spChg chg="add mod">
          <ac:chgData name="Mr. PPT" userId="6442ff2356111531" providerId="LiveId" clId="{8158D954-CB83-4965-BC1E-C2DDA2739019}" dt="2022-12-01T09:31:17.690" v="937"/>
          <ac:spMkLst>
            <pc:docMk/>
            <pc:sldMk cId="2595604506" sldId="1927"/>
            <ac:spMk id="16" creationId="{256F4258-76AA-92D6-EEB0-9A3C448009F5}"/>
          </ac:spMkLst>
        </pc:spChg>
        <pc:spChg chg="add mod">
          <ac:chgData name="Mr. PPT" userId="6442ff2356111531" providerId="LiveId" clId="{8158D954-CB83-4965-BC1E-C2DDA2739019}" dt="2022-12-01T09:37:22.310" v="1070"/>
          <ac:spMkLst>
            <pc:docMk/>
            <pc:sldMk cId="2595604506" sldId="1927"/>
            <ac:spMk id="17" creationId="{8F0BF942-000B-CEF3-1A87-EB6A0298224B}"/>
          </ac:spMkLst>
        </pc:spChg>
        <pc:spChg chg="mod">
          <ac:chgData name="Mr. PPT" userId="6442ff2356111531" providerId="LiveId" clId="{8158D954-CB83-4965-BC1E-C2DDA2739019}" dt="2022-12-01T11:57:12.569" v="2074" actId="207"/>
          <ac:spMkLst>
            <pc:docMk/>
            <pc:sldMk cId="2595604506" sldId="1927"/>
            <ac:spMk id="26" creationId="{568C6397-08DC-4218-8DA8-C2C0407C066A}"/>
          </ac:spMkLst>
        </pc:spChg>
        <pc:spChg chg="mod">
          <ac:chgData name="Mr. PPT" userId="6442ff2356111531" providerId="LiveId" clId="{8158D954-CB83-4965-BC1E-C2DDA2739019}" dt="2022-12-01T09:45:02.902" v="1123"/>
          <ac:spMkLst>
            <pc:docMk/>
            <pc:sldMk cId="2595604506" sldId="1927"/>
            <ac:spMk id="28" creationId="{9E09D64A-3B61-404E-A3E7-AF4ADEB7FF87}"/>
          </ac:spMkLst>
        </pc:spChg>
        <pc:spChg chg="mod">
          <ac:chgData name="Mr. PPT" userId="6442ff2356111531" providerId="LiveId" clId="{8158D954-CB83-4965-BC1E-C2DDA2739019}" dt="2022-12-01T11:57:12.569" v="2074" actId="207"/>
          <ac:spMkLst>
            <pc:docMk/>
            <pc:sldMk cId="2595604506" sldId="1927"/>
            <ac:spMk id="30" creationId="{91043723-59D9-4809-AD86-CFA67786638C}"/>
          </ac:spMkLst>
        </pc:spChg>
        <pc:spChg chg="mod">
          <ac:chgData name="Mr. PPT" userId="6442ff2356111531" providerId="LiveId" clId="{8158D954-CB83-4965-BC1E-C2DDA2739019}" dt="2022-12-01T11:57:15.696" v="2075" actId="207"/>
          <ac:spMkLst>
            <pc:docMk/>
            <pc:sldMk cId="2595604506" sldId="1927"/>
            <ac:spMk id="74" creationId="{28246B86-02BB-45BF-B916-6D7EF4DB9C69}"/>
          </ac:spMkLst>
        </pc:spChg>
        <pc:spChg chg="mod">
          <ac:chgData name="Mr. PPT" userId="6442ff2356111531" providerId="LiveId" clId="{8158D954-CB83-4965-BC1E-C2DDA2739019}" dt="2022-12-01T11:57:15.696" v="2075" actId="207"/>
          <ac:spMkLst>
            <pc:docMk/>
            <pc:sldMk cId="2595604506" sldId="1927"/>
            <ac:spMk id="75" creationId="{1273ADBA-F0B6-4130-84BD-605094E65E36}"/>
          </ac:spMkLst>
        </pc:spChg>
        <pc:spChg chg="mod">
          <ac:chgData name="Mr. PPT" userId="6442ff2356111531" providerId="LiveId" clId="{8158D954-CB83-4965-BC1E-C2DDA2739019}" dt="2022-12-01T11:57:12.569" v="2074" actId="207"/>
          <ac:spMkLst>
            <pc:docMk/>
            <pc:sldMk cId="2595604506" sldId="1927"/>
            <ac:spMk id="79" creationId="{D6972291-CA94-4750-9619-ED0C69739491}"/>
          </ac:spMkLst>
        </pc:spChg>
        <pc:spChg chg="mod">
          <ac:chgData name="Mr. PPT" userId="6442ff2356111531" providerId="LiveId" clId="{8158D954-CB83-4965-BC1E-C2DDA2739019}" dt="2022-12-01T11:57:12.569" v="2074" actId="207"/>
          <ac:spMkLst>
            <pc:docMk/>
            <pc:sldMk cId="2595604506" sldId="1927"/>
            <ac:spMk id="80" creationId="{A41AD853-1E92-49FF-BA0A-A94A25D87CF3}"/>
          </ac:spMkLst>
        </pc:spChg>
        <pc:grpChg chg="mod">
          <ac:chgData name="Mr. PPT" userId="6442ff2356111531" providerId="LiveId" clId="{8158D954-CB83-4965-BC1E-C2DDA2739019}" dt="2022-12-01T11:57:12.569" v="2074" actId="207"/>
          <ac:grpSpMkLst>
            <pc:docMk/>
            <pc:sldMk cId="2595604506" sldId="1927"/>
            <ac:grpSpMk id="31" creationId="{96B51937-9066-4472-9A28-7037839589B1}"/>
          </ac:grpSpMkLst>
        </pc:grpChg>
        <pc:grpChg chg="mod">
          <ac:chgData name="Mr. PPT" userId="6442ff2356111531" providerId="LiveId" clId="{8158D954-CB83-4965-BC1E-C2DDA2739019}" dt="2022-12-01T11:57:15.696" v="2075" actId="207"/>
          <ac:grpSpMkLst>
            <pc:docMk/>
            <pc:sldMk cId="2595604506" sldId="1927"/>
            <ac:grpSpMk id="72" creationId="{C52BA4F2-BEF4-4825-8D10-9D4AD1E1FB53}"/>
          </ac:grpSpMkLst>
        </pc:grpChg>
        <pc:grpChg chg="mod">
          <ac:chgData name="Mr. PPT" userId="6442ff2356111531" providerId="LiveId" clId="{8158D954-CB83-4965-BC1E-C2DDA2739019}" dt="2022-12-01T11:57:12.569" v="2074" actId="207"/>
          <ac:grpSpMkLst>
            <pc:docMk/>
            <pc:sldMk cId="2595604506" sldId="1927"/>
            <ac:grpSpMk id="77" creationId="{3F4C7063-1A06-4071-A89B-9564878A452F}"/>
          </ac:grpSpMkLst>
        </pc:grpChg>
        <pc:cxnChg chg="del">
          <ac:chgData name="Mr. PPT" userId="6442ff2356111531" providerId="LiveId" clId="{8158D954-CB83-4965-BC1E-C2DDA2739019}" dt="2022-12-01T08:09:07.759" v="548" actId="478"/>
          <ac:cxnSpMkLst>
            <pc:docMk/>
            <pc:sldMk cId="2595604506" sldId="1927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9:09.174" v="549" actId="478"/>
          <ac:cxnSpMkLst>
            <pc:docMk/>
            <pc:sldMk cId="2595604506" sldId="1927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9:10.212" v="550"/>
          <ac:cxnSpMkLst>
            <pc:docMk/>
            <pc:sldMk cId="2595604506" sldId="1927"/>
            <ac:cxnSpMk id="11" creationId="{ECD26A46-7CE3-6516-FE67-C7368C8642A9}"/>
          </ac:cxnSpMkLst>
        </pc:cxnChg>
      </pc:sldChg>
      <pc:sldChg chg="addSp delSp modSp mod setBg">
        <pc:chgData name="Mr. PPT" userId="6442ff2356111531" providerId="LiveId" clId="{8158D954-CB83-4965-BC1E-C2DDA2739019}" dt="2022-12-01T11:57:25.807" v="2077" actId="207"/>
        <pc:sldMkLst>
          <pc:docMk/>
          <pc:sldMk cId="1048633850" sldId="1928"/>
        </pc:sldMkLst>
        <pc:spChg chg="del">
          <ac:chgData name="Mr. PPT" userId="6442ff2356111531" providerId="LiveId" clId="{8158D954-CB83-4965-BC1E-C2DDA2739019}" dt="2022-12-01T09:31:20.598" v="938" actId="478"/>
          <ac:spMkLst>
            <pc:docMk/>
            <pc:sldMk cId="1048633850" sldId="1928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20.598" v="938" actId="478"/>
          <ac:spMkLst>
            <pc:docMk/>
            <pc:sldMk cId="1048633850" sldId="192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09:23.658" v="551" actId="478"/>
          <ac:spMkLst>
            <pc:docMk/>
            <pc:sldMk cId="1048633850" sldId="1928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09:24.858" v="552" actId="478"/>
          <ac:spMkLst>
            <pc:docMk/>
            <pc:sldMk cId="1048633850" sldId="1928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1:20.598" v="938" actId="478"/>
          <ac:spMkLst>
            <pc:docMk/>
            <pc:sldMk cId="1048633850" sldId="1928"/>
            <ac:spMk id="8" creationId="{79C2340B-92E5-63E2-D71D-F66B6AB80603}"/>
          </ac:spMkLst>
        </pc:spChg>
        <pc:spChg chg="add del mod">
          <ac:chgData name="Mr. PPT" userId="6442ff2356111531" providerId="LiveId" clId="{8158D954-CB83-4965-BC1E-C2DDA2739019}" dt="2022-12-01T09:31:20.598" v="938" actId="478"/>
          <ac:spMkLst>
            <pc:docMk/>
            <pc:sldMk cId="1048633850" sldId="1928"/>
            <ac:spMk id="9" creationId="{0A1CB95F-5D97-EF19-1E9E-28B33BD08AC9}"/>
          </ac:spMkLst>
        </pc:spChg>
        <pc:spChg chg="add mod">
          <ac:chgData name="Mr. PPT" userId="6442ff2356111531" providerId="LiveId" clId="{8158D954-CB83-4965-BC1E-C2DDA2739019}" dt="2022-12-01T09:09:25.751" v="554" actId="113"/>
          <ac:spMkLst>
            <pc:docMk/>
            <pc:sldMk cId="1048633850" sldId="1928"/>
            <ac:spMk id="11" creationId="{CC10902E-3F2E-14E7-CF07-DAEAE99D7605}"/>
          </ac:spMkLst>
        </pc:spChg>
        <pc:spChg chg="add mod">
          <ac:chgData name="Mr. PPT" userId="6442ff2356111531" providerId="LiveId" clId="{8158D954-CB83-4965-BC1E-C2DDA2739019}" dt="2022-12-01T09:31:20.802" v="939"/>
          <ac:spMkLst>
            <pc:docMk/>
            <pc:sldMk cId="1048633850" sldId="1928"/>
            <ac:spMk id="12" creationId="{323629EA-3B74-C131-92D8-51231BDC3E9B}"/>
          </ac:spMkLst>
        </pc:spChg>
        <pc:spChg chg="add mod">
          <ac:chgData name="Mr. PPT" userId="6442ff2356111531" providerId="LiveId" clId="{8158D954-CB83-4965-BC1E-C2DDA2739019}" dt="2022-12-01T09:31:20.802" v="939"/>
          <ac:spMkLst>
            <pc:docMk/>
            <pc:sldMk cId="1048633850" sldId="1928"/>
            <ac:spMk id="13" creationId="{39077B0F-7EE2-CE26-5CB1-5F426B5A63FA}"/>
          </ac:spMkLst>
        </pc:spChg>
        <pc:spChg chg="add mod">
          <ac:chgData name="Mr. PPT" userId="6442ff2356111531" providerId="LiveId" clId="{8158D954-CB83-4965-BC1E-C2DDA2739019}" dt="2022-12-01T09:31:20.802" v="939"/>
          <ac:spMkLst>
            <pc:docMk/>
            <pc:sldMk cId="1048633850" sldId="1928"/>
            <ac:spMk id="14" creationId="{93AE309A-AEA6-1F2D-89F8-13007F3279D5}"/>
          </ac:spMkLst>
        </pc:spChg>
        <pc:spChg chg="add mod">
          <ac:chgData name="Mr. PPT" userId="6442ff2356111531" providerId="LiveId" clId="{8158D954-CB83-4965-BC1E-C2DDA2739019}" dt="2022-12-01T09:31:20.802" v="939"/>
          <ac:spMkLst>
            <pc:docMk/>
            <pc:sldMk cId="1048633850" sldId="1928"/>
            <ac:spMk id="15" creationId="{3FEEC06F-C135-69A9-2D29-FCB41E6698F6}"/>
          </ac:spMkLst>
        </pc:spChg>
        <pc:spChg chg="mod">
          <ac:chgData name="Mr. PPT" userId="6442ff2356111531" providerId="LiveId" clId="{8158D954-CB83-4965-BC1E-C2DDA2739019}" dt="2022-12-01T11:57:25.807" v="2077" actId="207"/>
          <ac:spMkLst>
            <pc:docMk/>
            <pc:sldMk cId="1048633850" sldId="1928"/>
            <ac:spMk id="39" creationId="{804B6621-B68D-4149-B80F-20B1363836F9}"/>
          </ac:spMkLst>
        </pc:spChg>
        <pc:cxnChg chg="del">
          <ac:chgData name="Mr. PPT" userId="6442ff2356111531" providerId="LiveId" clId="{8158D954-CB83-4965-BC1E-C2DDA2739019}" dt="2022-12-01T09:09:23.658" v="551" actId="478"/>
          <ac:cxnSpMkLst>
            <pc:docMk/>
            <pc:sldMk cId="1048633850" sldId="1928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09:24.858" v="552" actId="478"/>
          <ac:cxnSpMkLst>
            <pc:docMk/>
            <pc:sldMk cId="1048633850" sldId="1928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09:25.733" v="553"/>
          <ac:cxnSpMkLst>
            <pc:docMk/>
            <pc:sldMk cId="1048633850" sldId="1928"/>
            <ac:cxnSpMk id="10" creationId="{63CC909C-E129-39B5-7959-5689CEDA36D2}"/>
          </ac:cxnSpMkLst>
        </pc:cxnChg>
      </pc:sldChg>
      <pc:sldChg chg="addSp delSp modSp mod setBg">
        <pc:chgData name="Mr. PPT" userId="6442ff2356111531" providerId="LiveId" clId="{8158D954-CB83-4965-BC1E-C2DDA2739019}" dt="2022-12-01T11:57:36.615" v="2080" actId="2085"/>
        <pc:sldMkLst>
          <pc:docMk/>
          <pc:sldMk cId="2590115624" sldId="1929"/>
        </pc:sldMkLst>
        <pc:spChg chg="del">
          <ac:chgData name="Mr. PPT" userId="6442ff2356111531" providerId="LiveId" clId="{8158D954-CB83-4965-BC1E-C2DDA2739019}" dt="2022-12-01T09:31:24.358" v="940" actId="478"/>
          <ac:spMkLst>
            <pc:docMk/>
            <pc:sldMk cId="2590115624" sldId="192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24.358" v="940" actId="478"/>
          <ac:spMkLst>
            <pc:docMk/>
            <pc:sldMk cId="2590115624" sldId="192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09:35.297" v="556" actId="478"/>
          <ac:spMkLst>
            <pc:docMk/>
            <pc:sldMk cId="2590115624" sldId="1929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09:34.111" v="555" actId="478"/>
          <ac:spMkLst>
            <pc:docMk/>
            <pc:sldMk cId="2590115624" sldId="1929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11:57:36.615" v="2080" actId="2085"/>
          <ac:spMkLst>
            <pc:docMk/>
            <pc:sldMk cId="2590115624" sldId="1929"/>
            <ac:spMk id="8" creationId="{AD585BA0-5631-4114-804B-EBE6ED816B59}"/>
          </ac:spMkLst>
        </pc:spChg>
        <pc:spChg chg="add del mod">
          <ac:chgData name="Mr. PPT" userId="6442ff2356111531" providerId="LiveId" clId="{8158D954-CB83-4965-BC1E-C2DDA2739019}" dt="2022-12-01T09:31:24.358" v="940" actId="478"/>
          <ac:spMkLst>
            <pc:docMk/>
            <pc:sldMk cId="2590115624" sldId="1929"/>
            <ac:spMk id="9" creationId="{B6EDAC27-204A-79E7-892C-B23C38C00141}"/>
          </ac:spMkLst>
        </pc:spChg>
        <pc:spChg chg="add del mod">
          <ac:chgData name="Mr. PPT" userId="6442ff2356111531" providerId="LiveId" clId="{8158D954-CB83-4965-BC1E-C2DDA2739019}" dt="2022-12-01T09:31:24.358" v="940" actId="478"/>
          <ac:spMkLst>
            <pc:docMk/>
            <pc:sldMk cId="2590115624" sldId="1929"/>
            <ac:spMk id="11" creationId="{EB68A1DE-ADDC-630C-EAAE-792FB7C84475}"/>
          </ac:spMkLst>
        </pc:spChg>
        <pc:spChg chg="add mod">
          <ac:chgData name="Mr. PPT" userId="6442ff2356111531" providerId="LiveId" clId="{8158D954-CB83-4965-BC1E-C2DDA2739019}" dt="2022-12-01T09:09:36.229" v="557"/>
          <ac:spMkLst>
            <pc:docMk/>
            <pc:sldMk cId="2590115624" sldId="1929"/>
            <ac:spMk id="13" creationId="{838DDC13-6F36-07E4-D608-D0DBE5AB4FC8}"/>
          </ac:spMkLst>
        </pc:spChg>
        <pc:spChg chg="add mod">
          <ac:chgData name="Mr. PPT" userId="6442ff2356111531" providerId="LiveId" clId="{8158D954-CB83-4965-BC1E-C2DDA2739019}" dt="2022-12-01T09:31:24.561" v="941"/>
          <ac:spMkLst>
            <pc:docMk/>
            <pc:sldMk cId="2590115624" sldId="1929"/>
            <ac:spMk id="14" creationId="{AC72A3E0-D8FE-6133-2352-ACD255CF4EA6}"/>
          </ac:spMkLst>
        </pc:spChg>
        <pc:spChg chg="add mod">
          <ac:chgData name="Mr. PPT" userId="6442ff2356111531" providerId="LiveId" clId="{8158D954-CB83-4965-BC1E-C2DDA2739019}" dt="2022-12-01T09:31:24.561" v="941"/>
          <ac:spMkLst>
            <pc:docMk/>
            <pc:sldMk cId="2590115624" sldId="1929"/>
            <ac:spMk id="15" creationId="{06C27F2D-C23A-E4EB-8AD8-FD46C54AFFC7}"/>
          </ac:spMkLst>
        </pc:spChg>
        <pc:spChg chg="add mod">
          <ac:chgData name="Mr. PPT" userId="6442ff2356111531" providerId="LiveId" clId="{8158D954-CB83-4965-BC1E-C2DDA2739019}" dt="2022-12-01T09:31:24.561" v="941"/>
          <ac:spMkLst>
            <pc:docMk/>
            <pc:sldMk cId="2590115624" sldId="1929"/>
            <ac:spMk id="16" creationId="{B8CFFB64-15FD-E9E9-CA57-BEA1A195B5B2}"/>
          </ac:spMkLst>
        </pc:spChg>
        <pc:spChg chg="mod">
          <ac:chgData name="Mr. PPT" userId="6442ff2356111531" providerId="LiveId" clId="{8158D954-CB83-4965-BC1E-C2DDA2739019}" dt="2022-12-01T09:45:06.014" v="1125"/>
          <ac:spMkLst>
            <pc:docMk/>
            <pc:sldMk cId="2590115624" sldId="1929"/>
            <ac:spMk id="17" creationId="{B0A2541D-21C1-423D-A119-7DA70F5005CF}"/>
          </ac:spMkLst>
        </pc:spChg>
        <pc:spChg chg="mod">
          <ac:chgData name="Mr. PPT" userId="6442ff2356111531" providerId="LiveId" clId="{8158D954-CB83-4965-BC1E-C2DDA2739019}" dt="2022-12-01T11:57:32.156" v="2078" actId="207"/>
          <ac:spMkLst>
            <pc:docMk/>
            <pc:sldMk cId="2590115624" sldId="1929"/>
            <ac:spMk id="21" creationId="{888FCB71-CE88-4F3E-A0BD-31BA2B15840F}"/>
          </ac:spMkLst>
        </pc:spChg>
        <pc:spChg chg="add mod">
          <ac:chgData name="Mr. PPT" userId="6442ff2356111531" providerId="LiveId" clId="{8158D954-CB83-4965-BC1E-C2DDA2739019}" dt="2022-12-01T09:31:24.561" v="941"/>
          <ac:spMkLst>
            <pc:docMk/>
            <pc:sldMk cId="2590115624" sldId="1929"/>
            <ac:spMk id="22" creationId="{1DDFACC9-858D-0245-8C67-F878034A964B}"/>
          </ac:spMkLst>
        </pc:spChg>
        <pc:cxnChg chg="del">
          <ac:chgData name="Mr. PPT" userId="6442ff2356111531" providerId="LiveId" clId="{8158D954-CB83-4965-BC1E-C2DDA2739019}" dt="2022-12-01T09:09:35.297" v="556" actId="478"/>
          <ac:cxnSpMkLst>
            <pc:docMk/>
            <pc:sldMk cId="2590115624" sldId="1929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09:34.111" v="555" actId="478"/>
          <ac:cxnSpMkLst>
            <pc:docMk/>
            <pc:sldMk cId="2590115624" sldId="1929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09:36.229" v="557"/>
          <ac:cxnSpMkLst>
            <pc:docMk/>
            <pc:sldMk cId="2590115624" sldId="1929"/>
            <ac:cxnSpMk id="12" creationId="{49D87A22-D5B5-798F-7D3D-F0A310E8C04A}"/>
          </ac:cxnSpMkLst>
        </pc:cxnChg>
      </pc:sldChg>
      <pc:sldChg chg="addSp delSp modSp mod setBg">
        <pc:chgData name="Mr. PPT" userId="6442ff2356111531" providerId="LiveId" clId="{8158D954-CB83-4965-BC1E-C2DDA2739019}" dt="2022-12-01T11:57:51.831" v="2083" actId="692"/>
        <pc:sldMkLst>
          <pc:docMk/>
          <pc:sldMk cId="1665220578" sldId="1930"/>
        </pc:sldMkLst>
        <pc:spChg chg="del">
          <ac:chgData name="Mr. PPT" userId="6442ff2356111531" providerId="LiveId" clId="{8158D954-CB83-4965-BC1E-C2DDA2739019}" dt="2022-12-01T09:31:29.454" v="942" actId="478"/>
          <ac:spMkLst>
            <pc:docMk/>
            <pc:sldMk cId="1665220578" sldId="1930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29.454" v="942" actId="478"/>
          <ac:spMkLst>
            <pc:docMk/>
            <pc:sldMk cId="1665220578" sldId="1930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09:40.145" v="559" actId="478"/>
          <ac:spMkLst>
            <pc:docMk/>
            <pc:sldMk cId="1665220578" sldId="1930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09:38.996" v="558" actId="478"/>
          <ac:spMkLst>
            <pc:docMk/>
            <pc:sldMk cId="1665220578" sldId="1930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1:29.454" v="942" actId="478"/>
          <ac:spMkLst>
            <pc:docMk/>
            <pc:sldMk cId="1665220578" sldId="1930"/>
            <ac:spMk id="8" creationId="{454C5CF8-3070-D5C1-6243-3B38F0352059}"/>
          </ac:spMkLst>
        </pc:spChg>
        <pc:spChg chg="add del mod">
          <ac:chgData name="Mr. PPT" userId="6442ff2356111531" providerId="LiveId" clId="{8158D954-CB83-4965-BC1E-C2DDA2739019}" dt="2022-12-01T09:31:29.454" v="942" actId="478"/>
          <ac:spMkLst>
            <pc:docMk/>
            <pc:sldMk cId="1665220578" sldId="1930"/>
            <ac:spMk id="10" creationId="{62B104EF-D431-F741-E5E3-BCCC15853F85}"/>
          </ac:spMkLst>
        </pc:spChg>
        <pc:spChg chg="add mod">
          <ac:chgData name="Mr. PPT" userId="6442ff2356111531" providerId="LiveId" clId="{8158D954-CB83-4965-BC1E-C2DDA2739019}" dt="2022-12-01T09:09:55.642" v="566" actId="1076"/>
          <ac:spMkLst>
            <pc:docMk/>
            <pc:sldMk cId="1665220578" sldId="1930"/>
            <ac:spMk id="13" creationId="{DA79B457-7F42-F8D3-6BFF-AD92D6B8838B}"/>
          </ac:spMkLst>
        </pc:spChg>
        <pc:spChg chg="add mod">
          <ac:chgData name="Mr. PPT" userId="6442ff2356111531" providerId="LiveId" clId="{8158D954-CB83-4965-BC1E-C2DDA2739019}" dt="2022-12-01T09:31:29.686" v="943"/>
          <ac:spMkLst>
            <pc:docMk/>
            <pc:sldMk cId="1665220578" sldId="1930"/>
            <ac:spMk id="14" creationId="{CED91B9E-1ACC-1239-427F-DC14714066D8}"/>
          </ac:spMkLst>
        </pc:spChg>
        <pc:spChg chg="add mod">
          <ac:chgData name="Mr. PPT" userId="6442ff2356111531" providerId="LiveId" clId="{8158D954-CB83-4965-BC1E-C2DDA2739019}" dt="2022-12-01T09:31:29.686" v="943"/>
          <ac:spMkLst>
            <pc:docMk/>
            <pc:sldMk cId="1665220578" sldId="1930"/>
            <ac:spMk id="15" creationId="{F0D9F8F5-CCA0-67AC-BC78-85F7FBCB1F77}"/>
          </ac:spMkLst>
        </pc:spChg>
        <pc:spChg chg="add mod">
          <ac:chgData name="Mr. PPT" userId="6442ff2356111531" providerId="LiveId" clId="{8158D954-CB83-4965-BC1E-C2DDA2739019}" dt="2022-12-01T09:31:29.686" v="943"/>
          <ac:spMkLst>
            <pc:docMk/>
            <pc:sldMk cId="1665220578" sldId="1930"/>
            <ac:spMk id="16" creationId="{65588124-E796-8AFA-38E8-DEBEE7B8AF31}"/>
          </ac:spMkLst>
        </pc:spChg>
        <pc:spChg chg="add mod">
          <ac:chgData name="Mr. PPT" userId="6442ff2356111531" providerId="LiveId" clId="{8158D954-CB83-4965-BC1E-C2DDA2739019}" dt="2022-12-01T09:31:29.686" v="943"/>
          <ac:spMkLst>
            <pc:docMk/>
            <pc:sldMk cId="1665220578" sldId="1930"/>
            <ac:spMk id="17" creationId="{4741AB18-B7F9-8469-39F8-F836A1D67F4F}"/>
          </ac:spMkLst>
        </pc:spChg>
        <pc:spChg chg="mod">
          <ac:chgData name="Mr. PPT" userId="6442ff2356111531" providerId="LiveId" clId="{8158D954-CB83-4965-BC1E-C2DDA2739019}" dt="2022-12-01T11:57:45.307" v="2082" actId="207"/>
          <ac:spMkLst>
            <pc:docMk/>
            <pc:sldMk cId="1665220578" sldId="1930"/>
            <ac:spMk id="23" creationId="{941D434B-D3EE-4D54-8877-A420B7FA6CF2}"/>
          </ac:spMkLst>
        </pc:spChg>
        <pc:spChg chg="mod">
          <ac:chgData name="Mr. PPT" userId="6442ff2356111531" providerId="LiveId" clId="{8158D954-CB83-4965-BC1E-C2DDA2739019}" dt="2022-12-01T11:57:51.831" v="2083" actId="692"/>
          <ac:spMkLst>
            <pc:docMk/>
            <pc:sldMk cId="1665220578" sldId="1930"/>
            <ac:spMk id="26" creationId="{86B27952-F302-4F77-A83A-49F33758CE84}"/>
          </ac:spMkLst>
        </pc:spChg>
        <pc:cxnChg chg="del">
          <ac:chgData name="Mr. PPT" userId="6442ff2356111531" providerId="LiveId" clId="{8158D954-CB83-4965-BC1E-C2DDA2739019}" dt="2022-12-01T09:09:40.145" v="559" actId="478"/>
          <ac:cxnSpMkLst>
            <pc:docMk/>
            <pc:sldMk cId="1665220578" sldId="1930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09:38.996" v="558" actId="478"/>
          <ac:cxnSpMkLst>
            <pc:docMk/>
            <pc:sldMk cId="1665220578" sldId="1930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09:41.189" v="560"/>
          <ac:cxnSpMkLst>
            <pc:docMk/>
            <pc:sldMk cId="1665220578" sldId="1930"/>
            <ac:cxnSpMk id="11" creationId="{FA741E58-2DDE-08B5-E727-7C1970265FED}"/>
          </ac:cxnSpMkLst>
        </pc:cxnChg>
      </pc:sldChg>
      <pc:sldChg chg="addSp delSp modSp mod setBg">
        <pc:chgData name="Mr. PPT" userId="6442ff2356111531" providerId="LiveId" clId="{8158D954-CB83-4965-BC1E-C2DDA2739019}" dt="2022-12-01T12:06:10.467" v="2110" actId="207"/>
        <pc:sldMkLst>
          <pc:docMk/>
          <pc:sldMk cId="4005287078" sldId="1931"/>
        </pc:sldMkLst>
        <pc:spChg chg="del">
          <ac:chgData name="Mr. PPT" userId="6442ff2356111531" providerId="LiveId" clId="{8158D954-CB83-4965-BC1E-C2DDA2739019}" dt="2022-12-01T09:31:32.502" v="944" actId="478"/>
          <ac:spMkLst>
            <pc:docMk/>
            <pc:sldMk cId="4005287078" sldId="1931"/>
            <ac:spMk id="2" creationId="{932EC26B-622B-47F1-A960-FA12191345B2}"/>
          </ac:spMkLst>
        </pc:spChg>
        <pc:spChg chg="add del">
          <ac:chgData name="Mr. PPT" userId="6442ff2356111531" providerId="LiveId" clId="{8158D954-CB83-4965-BC1E-C2DDA2739019}" dt="2022-12-01T09:31:32.502" v="944" actId="478"/>
          <ac:spMkLst>
            <pc:docMk/>
            <pc:sldMk cId="4005287078" sldId="1931"/>
            <ac:spMk id="3" creationId="{BA4788D0-535E-4512-ADFE-3A6595CCCA9C}"/>
          </ac:spMkLst>
        </pc:spChg>
        <pc:spChg chg="add del">
          <ac:chgData name="Mr. PPT" userId="6442ff2356111531" providerId="LiveId" clId="{8158D954-CB83-4965-BC1E-C2DDA2739019}" dt="2022-12-01T09:09:48.807" v="563" actId="478"/>
          <ac:spMkLst>
            <pc:docMk/>
            <pc:sldMk cId="4005287078" sldId="1931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09:51.502" v="564" actId="478"/>
          <ac:spMkLst>
            <pc:docMk/>
            <pc:sldMk cId="4005287078" sldId="193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1:32.502" v="944" actId="478"/>
          <ac:spMkLst>
            <pc:docMk/>
            <pc:sldMk cId="4005287078" sldId="1931"/>
            <ac:spMk id="8" creationId="{B78B90CA-CF85-69F2-F8C6-7E1E2EBDFD5F}"/>
          </ac:spMkLst>
        </pc:spChg>
        <pc:spChg chg="add del mod">
          <ac:chgData name="Mr. PPT" userId="6442ff2356111531" providerId="LiveId" clId="{8158D954-CB83-4965-BC1E-C2DDA2739019}" dt="2022-12-01T09:31:32.502" v="944" actId="478"/>
          <ac:spMkLst>
            <pc:docMk/>
            <pc:sldMk cId="4005287078" sldId="1931"/>
            <ac:spMk id="9" creationId="{BD1BC336-4477-6E10-E93F-28D108B8C68D}"/>
          </ac:spMkLst>
        </pc:spChg>
        <pc:spChg chg="add mod">
          <ac:chgData name="Mr. PPT" userId="6442ff2356111531" providerId="LiveId" clId="{8158D954-CB83-4965-BC1E-C2DDA2739019}" dt="2022-12-01T09:09:56.876" v="567"/>
          <ac:spMkLst>
            <pc:docMk/>
            <pc:sldMk cId="4005287078" sldId="1931"/>
            <ac:spMk id="12" creationId="{C1320A5D-9E82-C59C-FAA4-2830C5B81681}"/>
          </ac:spMkLst>
        </pc:spChg>
        <pc:spChg chg="add mod">
          <ac:chgData name="Mr. PPT" userId="6442ff2356111531" providerId="LiveId" clId="{8158D954-CB83-4965-BC1E-C2DDA2739019}" dt="2022-12-01T12:01:36.392" v="2098" actId="207"/>
          <ac:spMkLst>
            <pc:docMk/>
            <pc:sldMk cId="4005287078" sldId="1931"/>
            <ac:spMk id="13" creationId="{5F01D7E5-B720-B037-352B-ADC4C2F32D00}"/>
          </ac:spMkLst>
        </pc:spChg>
        <pc:spChg chg="add mod">
          <ac:chgData name="Mr. PPT" userId="6442ff2356111531" providerId="LiveId" clId="{8158D954-CB83-4965-BC1E-C2DDA2739019}" dt="2022-12-01T09:31:32.730" v="945"/>
          <ac:spMkLst>
            <pc:docMk/>
            <pc:sldMk cId="4005287078" sldId="1931"/>
            <ac:spMk id="14" creationId="{9022F7AA-E4AD-A647-5F73-3D8469084E38}"/>
          </ac:spMkLst>
        </pc:spChg>
        <pc:spChg chg="add mod">
          <ac:chgData name="Mr. PPT" userId="6442ff2356111531" providerId="LiveId" clId="{8158D954-CB83-4965-BC1E-C2DDA2739019}" dt="2022-12-01T09:31:32.730" v="945"/>
          <ac:spMkLst>
            <pc:docMk/>
            <pc:sldMk cId="4005287078" sldId="1931"/>
            <ac:spMk id="15" creationId="{CF076D50-C663-96C7-06AD-570D9F4ACA5D}"/>
          </ac:spMkLst>
        </pc:spChg>
        <pc:spChg chg="add mod">
          <ac:chgData name="Mr. PPT" userId="6442ff2356111531" providerId="LiveId" clId="{8158D954-CB83-4965-BC1E-C2DDA2739019}" dt="2022-12-01T09:31:32.730" v="945"/>
          <ac:spMkLst>
            <pc:docMk/>
            <pc:sldMk cId="4005287078" sldId="1931"/>
            <ac:spMk id="16" creationId="{F4956F46-A562-D4F1-34D9-042A6BFD5577}"/>
          </ac:spMkLst>
        </pc:spChg>
        <pc:spChg chg="mod">
          <ac:chgData name="Mr. PPT" userId="6442ff2356111531" providerId="LiveId" clId="{8158D954-CB83-4965-BC1E-C2DDA2739019}" dt="2022-12-01T09:45:09.591" v="1127"/>
          <ac:spMkLst>
            <pc:docMk/>
            <pc:sldMk cId="4005287078" sldId="1931"/>
            <ac:spMk id="17" creationId="{B0A2541D-21C1-423D-A119-7DA70F5005CF}"/>
          </ac:spMkLst>
        </pc:spChg>
        <pc:spChg chg="add mod">
          <ac:chgData name="Mr. PPT" userId="6442ff2356111531" providerId="LiveId" clId="{8158D954-CB83-4965-BC1E-C2DDA2739019}" dt="2022-12-01T09:37:26.557" v="1071"/>
          <ac:spMkLst>
            <pc:docMk/>
            <pc:sldMk cId="4005287078" sldId="1931"/>
            <ac:spMk id="18" creationId="{FC015D9E-2F19-6EE0-6332-C3002DF617AD}"/>
          </ac:spMkLst>
        </pc:spChg>
        <pc:spChg chg="del">
          <ac:chgData name="Mr. PPT" userId="6442ff2356111531" providerId="LiveId" clId="{8158D954-CB83-4965-BC1E-C2DDA2739019}" dt="2022-12-01T09:09:51.502" v="564" actId="478"/>
          <ac:spMkLst>
            <pc:docMk/>
            <pc:sldMk cId="4005287078" sldId="1931"/>
            <ac:spMk id="22" creationId="{C6230A1E-963A-4C87-9A80-2A78E39644A7}"/>
          </ac:spMkLst>
        </pc:spChg>
        <pc:spChg chg="mod">
          <ac:chgData name="Mr. PPT" userId="6442ff2356111531" providerId="LiveId" clId="{8158D954-CB83-4965-BC1E-C2DDA2739019}" dt="2022-12-01T12:06:10.467" v="2110" actId="207"/>
          <ac:spMkLst>
            <pc:docMk/>
            <pc:sldMk cId="4005287078" sldId="1931"/>
            <ac:spMk id="26" creationId="{23D5A6D0-1B08-43E8-A67A-E7967E6FB8CB}"/>
          </ac:spMkLst>
        </pc:spChg>
        <pc:spChg chg="mod">
          <ac:chgData name="Mr. PPT" userId="6442ff2356111531" providerId="LiveId" clId="{8158D954-CB83-4965-BC1E-C2DDA2739019}" dt="2022-12-01T12:06:10.467" v="2110" actId="207"/>
          <ac:spMkLst>
            <pc:docMk/>
            <pc:sldMk cId="4005287078" sldId="1931"/>
            <ac:spMk id="27" creationId="{685DA2C7-CE41-49B1-AF20-99B1B4FC35BD}"/>
          </ac:spMkLst>
        </pc:spChg>
        <pc:spChg chg="mod topLvl">
          <ac:chgData name="Mr. PPT" userId="6442ff2356111531" providerId="LiveId" clId="{8158D954-CB83-4965-BC1E-C2DDA2739019}" dt="2022-12-01T11:58:12.831" v="2088" actId="207"/>
          <ac:spMkLst>
            <pc:docMk/>
            <pc:sldMk cId="4005287078" sldId="1931"/>
            <ac:spMk id="29" creationId="{A64D16E6-1CC4-418E-B39E-B107469C8A9B}"/>
          </ac:spMkLst>
        </pc:spChg>
        <pc:spChg chg="mod topLvl">
          <ac:chgData name="Mr. PPT" userId="6442ff2356111531" providerId="LiveId" clId="{8158D954-CB83-4965-BC1E-C2DDA2739019}" dt="2022-12-01T11:58:17.092" v="2089" actId="207"/>
          <ac:spMkLst>
            <pc:docMk/>
            <pc:sldMk cId="4005287078" sldId="1931"/>
            <ac:spMk id="30" creationId="{C74322BA-43AF-40B6-BA86-6AFE11006062}"/>
          </ac:spMkLst>
        </pc:spChg>
        <pc:spChg chg="mod topLvl">
          <ac:chgData name="Mr. PPT" userId="6442ff2356111531" providerId="LiveId" clId="{8158D954-CB83-4965-BC1E-C2DDA2739019}" dt="2022-12-01T11:58:12.831" v="2088" actId="207"/>
          <ac:spMkLst>
            <pc:docMk/>
            <pc:sldMk cId="4005287078" sldId="1931"/>
            <ac:spMk id="32" creationId="{38BDD783-E852-4863-9B55-E4FE9632B877}"/>
          </ac:spMkLst>
        </pc:spChg>
        <pc:spChg chg="mod topLvl">
          <ac:chgData name="Mr. PPT" userId="6442ff2356111531" providerId="LiveId" clId="{8158D954-CB83-4965-BC1E-C2DDA2739019}" dt="2022-12-01T11:58:17.092" v="2089" actId="207"/>
          <ac:spMkLst>
            <pc:docMk/>
            <pc:sldMk cId="4005287078" sldId="1931"/>
            <ac:spMk id="33" creationId="{7F0F6251-B528-41A1-8ADC-79EC24BB7486}"/>
          </ac:spMkLst>
        </pc:spChg>
        <pc:spChg chg="mod">
          <ac:chgData name="Mr. PPT" userId="6442ff2356111531" providerId="LiveId" clId="{8158D954-CB83-4965-BC1E-C2DDA2739019}" dt="2022-12-01T11:58:24.052" v="2091" actId="207"/>
          <ac:spMkLst>
            <pc:docMk/>
            <pc:sldMk cId="4005287078" sldId="1931"/>
            <ac:spMk id="36" creationId="{2BAAE36A-C48A-4515-9151-E49A2A4D1CB5}"/>
          </ac:spMkLst>
        </pc:spChg>
        <pc:grpChg chg="del">
          <ac:chgData name="Mr. PPT" userId="6442ff2356111531" providerId="LiveId" clId="{8158D954-CB83-4965-BC1E-C2DDA2739019}" dt="2022-12-01T11:58:04.184" v="2084" actId="165"/>
          <ac:grpSpMkLst>
            <pc:docMk/>
            <pc:sldMk cId="4005287078" sldId="1931"/>
            <ac:grpSpMk id="28" creationId="{D3AA3CEB-251C-4DAC-A9AD-218A53A5A431}"/>
          </ac:grpSpMkLst>
        </pc:grpChg>
        <pc:grpChg chg="del">
          <ac:chgData name="Mr. PPT" userId="6442ff2356111531" providerId="LiveId" clId="{8158D954-CB83-4965-BC1E-C2DDA2739019}" dt="2022-12-01T11:58:05.170" v="2085" actId="165"/>
          <ac:grpSpMkLst>
            <pc:docMk/>
            <pc:sldMk cId="4005287078" sldId="1931"/>
            <ac:grpSpMk id="31" creationId="{A71C38D5-1C93-4057-97E8-52716E098997}"/>
          </ac:grpSpMkLst>
        </pc:grpChg>
        <pc:cxnChg chg="add del">
          <ac:chgData name="Mr. PPT" userId="6442ff2356111531" providerId="LiveId" clId="{8158D954-CB83-4965-BC1E-C2DDA2739019}" dt="2022-12-01T09:09:48.807" v="563" actId="478"/>
          <ac:cxnSpMkLst>
            <pc:docMk/>
            <pc:sldMk cId="4005287078" sldId="1931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09:51.502" v="564" actId="478"/>
          <ac:cxnSpMkLst>
            <pc:docMk/>
            <pc:sldMk cId="4005287078" sldId="1931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09:56.876" v="567"/>
          <ac:cxnSpMkLst>
            <pc:docMk/>
            <pc:sldMk cId="4005287078" sldId="1931"/>
            <ac:cxnSpMk id="11" creationId="{342324D0-66EA-9C72-D770-3195C112ED8B}"/>
          </ac:cxnSpMkLst>
        </pc:cxnChg>
      </pc:sldChg>
      <pc:sldChg chg="addSp delSp modSp mod setBg">
        <pc:chgData name="Mr. PPT" userId="6442ff2356111531" providerId="LiveId" clId="{8158D954-CB83-4965-BC1E-C2DDA2739019}" dt="2022-12-01T11:58:57.051" v="2095" actId="207"/>
        <pc:sldMkLst>
          <pc:docMk/>
          <pc:sldMk cId="1903025837" sldId="1932"/>
        </pc:sldMkLst>
        <pc:spChg chg="del">
          <ac:chgData name="Mr. PPT" userId="6442ff2356111531" providerId="LiveId" clId="{8158D954-CB83-4965-BC1E-C2DDA2739019}" dt="2022-12-01T09:31:35.646" v="946" actId="478"/>
          <ac:spMkLst>
            <pc:docMk/>
            <pc:sldMk cId="1903025837" sldId="193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35.646" v="946" actId="478"/>
          <ac:spMkLst>
            <pc:docMk/>
            <pc:sldMk cId="1903025837" sldId="193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0:00.215" v="568" actId="478"/>
          <ac:spMkLst>
            <pc:docMk/>
            <pc:sldMk cId="1903025837" sldId="1932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10:02.360" v="569" actId="478"/>
          <ac:spMkLst>
            <pc:docMk/>
            <pc:sldMk cId="1903025837" sldId="1932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1:35.646" v="946" actId="478"/>
          <ac:spMkLst>
            <pc:docMk/>
            <pc:sldMk cId="1903025837" sldId="1932"/>
            <ac:spMk id="8" creationId="{7A7FCCCC-3971-713D-A7FE-61F372BD52B5}"/>
          </ac:spMkLst>
        </pc:spChg>
        <pc:spChg chg="add del mod">
          <ac:chgData name="Mr. PPT" userId="6442ff2356111531" providerId="LiveId" clId="{8158D954-CB83-4965-BC1E-C2DDA2739019}" dt="2022-12-01T09:31:35.646" v="946" actId="478"/>
          <ac:spMkLst>
            <pc:docMk/>
            <pc:sldMk cId="1903025837" sldId="1932"/>
            <ac:spMk id="9" creationId="{40927D6D-C45A-FC3F-5FEA-B72F57D3333F}"/>
          </ac:spMkLst>
        </pc:spChg>
        <pc:spChg chg="add mod">
          <ac:chgData name="Mr. PPT" userId="6442ff2356111531" providerId="LiveId" clId="{8158D954-CB83-4965-BC1E-C2DDA2739019}" dt="2022-12-01T09:10:03.413" v="570"/>
          <ac:spMkLst>
            <pc:docMk/>
            <pc:sldMk cId="1903025837" sldId="1932"/>
            <ac:spMk id="11" creationId="{54F8A9FF-45F6-69EA-AC99-CA6D1D37AB74}"/>
          </ac:spMkLst>
        </pc:spChg>
        <pc:spChg chg="add mod">
          <ac:chgData name="Mr. PPT" userId="6442ff2356111531" providerId="LiveId" clId="{8158D954-CB83-4965-BC1E-C2DDA2739019}" dt="2022-12-01T09:31:37.685" v="949" actId="20577"/>
          <ac:spMkLst>
            <pc:docMk/>
            <pc:sldMk cId="1903025837" sldId="1932"/>
            <ac:spMk id="12" creationId="{24718C23-2328-D902-D2BA-7A8A7A710938}"/>
          </ac:spMkLst>
        </pc:spChg>
        <pc:spChg chg="add mod">
          <ac:chgData name="Mr. PPT" userId="6442ff2356111531" providerId="LiveId" clId="{8158D954-CB83-4965-BC1E-C2DDA2739019}" dt="2022-12-01T09:31:35.874" v="947"/>
          <ac:spMkLst>
            <pc:docMk/>
            <pc:sldMk cId="1903025837" sldId="1932"/>
            <ac:spMk id="13" creationId="{D97DCA08-DCED-65B2-2369-514FF0E07EFE}"/>
          </ac:spMkLst>
        </pc:spChg>
        <pc:spChg chg="add mod">
          <ac:chgData name="Mr. PPT" userId="6442ff2356111531" providerId="LiveId" clId="{8158D954-CB83-4965-BC1E-C2DDA2739019}" dt="2022-12-01T09:31:35.874" v="947"/>
          <ac:spMkLst>
            <pc:docMk/>
            <pc:sldMk cId="1903025837" sldId="1932"/>
            <ac:spMk id="14" creationId="{7089B1BB-8E8F-EFFD-4F80-4A4969ACF5E5}"/>
          </ac:spMkLst>
        </pc:spChg>
        <pc:spChg chg="add mod">
          <ac:chgData name="Mr. PPT" userId="6442ff2356111531" providerId="LiveId" clId="{8158D954-CB83-4965-BC1E-C2DDA2739019}" dt="2022-12-01T09:31:35.874" v="947"/>
          <ac:spMkLst>
            <pc:docMk/>
            <pc:sldMk cId="1903025837" sldId="1932"/>
            <ac:spMk id="15" creationId="{A8A7911B-9A42-8DF6-C615-97F9804B173A}"/>
          </ac:spMkLst>
        </pc:spChg>
        <pc:spChg chg="mod">
          <ac:chgData name="Mr. PPT" userId="6442ff2356111531" providerId="LiveId" clId="{8158D954-CB83-4965-BC1E-C2DDA2739019}" dt="2022-12-01T11:58:48.336" v="2094" actId="207"/>
          <ac:spMkLst>
            <pc:docMk/>
            <pc:sldMk cId="1903025837" sldId="1932"/>
            <ac:spMk id="23" creationId="{27300D9E-293C-4ECD-B8DD-6E28D4C3B37B}"/>
          </ac:spMkLst>
        </pc:spChg>
        <pc:spChg chg="mod">
          <ac:chgData name="Mr. PPT" userId="6442ff2356111531" providerId="LiveId" clId="{8158D954-CB83-4965-BC1E-C2DDA2739019}" dt="2022-12-01T11:58:38.393" v="2092" actId="207"/>
          <ac:spMkLst>
            <pc:docMk/>
            <pc:sldMk cId="1903025837" sldId="1932"/>
            <ac:spMk id="24" creationId="{26F1A875-BF01-48F9-BE35-38B81A60A806}"/>
          </ac:spMkLst>
        </pc:spChg>
        <pc:spChg chg="mod">
          <ac:chgData name="Mr. PPT" userId="6442ff2356111531" providerId="LiveId" clId="{8158D954-CB83-4965-BC1E-C2DDA2739019}" dt="2022-12-01T11:58:38.393" v="2092" actId="207"/>
          <ac:spMkLst>
            <pc:docMk/>
            <pc:sldMk cId="1903025837" sldId="1932"/>
            <ac:spMk id="25" creationId="{CBF7738E-77AD-4325-A3AD-CB91FE806576}"/>
          </ac:spMkLst>
        </pc:spChg>
        <pc:spChg chg="mod">
          <ac:chgData name="Mr. PPT" userId="6442ff2356111531" providerId="LiveId" clId="{8158D954-CB83-4965-BC1E-C2DDA2739019}" dt="2022-12-01T11:58:48.336" v="2094" actId="207"/>
          <ac:spMkLst>
            <pc:docMk/>
            <pc:sldMk cId="1903025837" sldId="1932"/>
            <ac:spMk id="26" creationId="{8657DB71-C55D-4B96-9548-D5A67EDB87B0}"/>
          </ac:spMkLst>
        </pc:spChg>
        <pc:spChg chg="mod">
          <ac:chgData name="Mr. PPT" userId="6442ff2356111531" providerId="LiveId" clId="{8158D954-CB83-4965-BC1E-C2DDA2739019}" dt="2022-12-01T11:58:57.051" v="2095" actId="207"/>
          <ac:spMkLst>
            <pc:docMk/>
            <pc:sldMk cId="1903025837" sldId="1932"/>
            <ac:spMk id="40" creationId="{1DD506D9-BC62-4BBA-96EF-CCA55257EB9C}"/>
          </ac:spMkLst>
        </pc:spChg>
        <pc:spChg chg="mod">
          <ac:chgData name="Mr. PPT" userId="6442ff2356111531" providerId="LiveId" clId="{8158D954-CB83-4965-BC1E-C2DDA2739019}" dt="2022-12-01T11:58:57.051" v="2095" actId="207"/>
          <ac:spMkLst>
            <pc:docMk/>
            <pc:sldMk cId="1903025837" sldId="1932"/>
            <ac:spMk id="42" creationId="{ADA6C627-CED2-4167-A062-B547B205256C}"/>
          </ac:spMkLst>
        </pc:spChg>
        <pc:spChg chg="mod">
          <ac:chgData name="Mr. PPT" userId="6442ff2356111531" providerId="LiveId" clId="{8158D954-CB83-4965-BC1E-C2DDA2739019}" dt="2022-12-01T11:58:57.051" v="2095" actId="207"/>
          <ac:spMkLst>
            <pc:docMk/>
            <pc:sldMk cId="1903025837" sldId="1932"/>
            <ac:spMk id="47" creationId="{264422CD-6624-461D-8388-873090E8707E}"/>
          </ac:spMkLst>
        </pc:spChg>
        <pc:spChg chg="mod">
          <ac:chgData name="Mr. PPT" userId="6442ff2356111531" providerId="LiveId" clId="{8158D954-CB83-4965-BC1E-C2DDA2739019}" dt="2022-12-01T11:58:57.051" v="2095" actId="207"/>
          <ac:spMkLst>
            <pc:docMk/>
            <pc:sldMk cId="1903025837" sldId="1932"/>
            <ac:spMk id="48" creationId="{F4473606-BBA6-4181-ABCF-EBEA6B98B099}"/>
          </ac:spMkLst>
        </pc:spChg>
        <pc:picChg chg="mod">
          <ac:chgData name="Mr. PPT" userId="6442ff2356111531" providerId="LiveId" clId="{8158D954-CB83-4965-BC1E-C2DDA2739019}" dt="2022-12-01T11:58:44.193" v="2093" actId="207"/>
          <ac:picMkLst>
            <pc:docMk/>
            <pc:sldMk cId="1903025837" sldId="1932"/>
            <ac:picMk id="54" creationId="{DABA1842-0777-45A1-8767-A9F319542077}"/>
          </ac:picMkLst>
        </pc:picChg>
        <pc:picChg chg="mod">
          <ac:chgData name="Mr. PPT" userId="6442ff2356111531" providerId="LiveId" clId="{8158D954-CB83-4965-BC1E-C2DDA2739019}" dt="2022-12-01T11:58:44.193" v="2093" actId="207"/>
          <ac:picMkLst>
            <pc:docMk/>
            <pc:sldMk cId="1903025837" sldId="1932"/>
            <ac:picMk id="55" creationId="{8099E723-FB76-4F68-AB0C-4C189C81D7CB}"/>
          </ac:picMkLst>
        </pc:picChg>
        <pc:picChg chg="mod">
          <ac:chgData name="Mr. PPT" userId="6442ff2356111531" providerId="LiveId" clId="{8158D954-CB83-4965-BC1E-C2DDA2739019}" dt="2022-12-01T11:58:44.193" v="2093" actId="207"/>
          <ac:picMkLst>
            <pc:docMk/>
            <pc:sldMk cId="1903025837" sldId="1932"/>
            <ac:picMk id="56" creationId="{472A3503-32A1-4396-8121-CB1B493E89DC}"/>
          </ac:picMkLst>
        </pc:picChg>
        <pc:picChg chg="mod">
          <ac:chgData name="Mr. PPT" userId="6442ff2356111531" providerId="LiveId" clId="{8158D954-CB83-4965-BC1E-C2DDA2739019}" dt="2022-12-01T11:58:44.193" v="2093" actId="207"/>
          <ac:picMkLst>
            <pc:docMk/>
            <pc:sldMk cId="1903025837" sldId="1932"/>
            <ac:picMk id="57" creationId="{8A5E096B-14F7-4F17-AAFC-0BA27BE6DB83}"/>
          </ac:picMkLst>
        </pc:picChg>
        <pc:cxnChg chg="del">
          <ac:chgData name="Mr. PPT" userId="6442ff2356111531" providerId="LiveId" clId="{8158D954-CB83-4965-BC1E-C2DDA2739019}" dt="2022-12-01T09:10:00.215" v="568" actId="478"/>
          <ac:cxnSpMkLst>
            <pc:docMk/>
            <pc:sldMk cId="1903025837" sldId="1932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10:02.360" v="569" actId="478"/>
          <ac:cxnSpMkLst>
            <pc:docMk/>
            <pc:sldMk cId="1903025837" sldId="1932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10:03.413" v="570"/>
          <ac:cxnSpMkLst>
            <pc:docMk/>
            <pc:sldMk cId="1903025837" sldId="1932"/>
            <ac:cxnSpMk id="10" creationId="{AF31593A-237E-7569-EFEE-7D4ED0D403F8}"/>
          </ac:cxnSpMkLst>
        </pc:cxnChg>
      </pc:sldChg>
      <pc:sldChg chg="addSp delSp modSp mod setBg">
        <pc:chgData name="Mr. PPT" userId="6442ff2356111531" providerId="LiveId" clId="{8158D954-CB83-4965-BC1E-C2DDA2739019}" dt="2022-12-01T12:07:26.996" v="2132" actId="1035"/>
        <pc:sldMkLst>
          <pc:docMk/>
          <pc:sldMk cId="2252242563" sldId="1933"/>
        </pc:sldMkLst>
        <pc:spChg chg="del">
          <ac:chgData name="Mr. PPT" userId="6442ff2356111531" providerId="LiveId" clId="{8158D954-CB83-4965-BC1E-C2DDA2739019}" dt="2022-12-01T09:31:46.182" v="952" actId="478"/>
          <ac:spMkLst>
            <pc:docMk/>
            <pc:sldMk cId="2252242563" sldId="1933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46.182" v="952" actId="478"/>
          <ac:spMkLst>
            <pc:docMk/>
            <pc:sldMk cId="2252242563" sldId="1933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0:14.391" v="574" actId="478"/>
          <ac:spMkLst>
            <pc:docMk/>
            <pc:sldMk cId="2252242563" sldId="1933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10:16.082" v="575" actId="478"/>
          <ac:spMkLst>
            <pc:docMk/>
            <pc:sldMk cId="2252242563" sldId="1933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1:46.182" v="952" actId="478"/>
          <ac:spMkLst>
            <pc:docMk/>
            <pc:sldMk cId="2252242563" sldId="1933"/>
            <ac:spMk id="8" creationId="{E7DCC120-B0D7-36C2-87A4-A0F38DFB1A8A}"/>
          </ac:spMkLst>
        </pc:spChg>
        <pc:spChg chg="add del mod">
          <ac:chgData name="Mr. PPT" userId="6442ff2356111531" providerId="LiveId" clId="{8158D954-CB83-4965-BC1E-C2DDA2739019}" dt="2022-12-01T09:31:46.182" v="952" actId="478"/>
          <ac:spMkLst>
            <pc:docMk/>
            <pc:sldMk cId="2252242563" sldId="1933"/>
            <ac:spMk id="9" creationId="{5F05E0D4-BDE9-9CC3-96BB-3CBBF34EB814}"/>
          </ac:spMkLst>
        </pc:spChg>
        <pc:spChg chg="add mod">
          <ac:chgData name="Mr. PPT" userId="6442ff2356111531" providerId="LiveId" clId="{8158D954-CB83-4965-BC1E-C2DDA2739019}" dt="2022-12-01T09:10:17.111" v="576"/>
          <ac:spMkLst>
            <pc:docMk/>
            <pc:sldMk cId="2252242563" sldId="1933"/>
            <ac:spMk id="11" creationId="{82D29851-1222-EED0-0104-4C38998D4A1E}"/>
          </ac:spMkLst>
        </pc:spChg>
        <pc:spChg chg="add mod">
          <ac:chgData name="Mr. PPT" userId="6442ff2356111531" providerId="LiveId" clId="{8158D954-CB83-4965-BC1E-C2DDA2739019}" dt="2022-12-01T09:31:47.162" v="953"/>
          <ac:spMkLst>
            <pc:docMk/>
            <pc:sldMk cId="2252242563" sldId="1933"/>
            <ac:spMk id="12" creationId="{E58946B8-8190-8C93-9330-811F0B452A98}"/>
          </ac:spMkLst>
        </pc:spChg>
        <pc:spChg chg="add mod">
          <ac:chgData name="Mr. PPT" userId="6442ff2356111531" providerId="LiveId" clId="{8158D954-CB83-4965-BC1E-C2DDA2739019}" dt="2022-12-01T09:31:47.162" v="953"/>
          <ac:spMkLst>
            <pc:docMk/>
            <pc:sldMk cId="2252242563" sldId="1933"/>
            <ac:spMk id="13" creationId="{D36FC9D2-5DD2-A1C8-C0DB-45ADF53C5868}"/>
          </ac:spMkLst>
        </pc:spChg>
        <pc:spChg chg="add mod">
          <ac:chgData name="Mr. PPT" userId="6442ff2356111531" providerId="LiveId" clId="{8158D954-CB83-4965-BC1E-C2DDA2739019}" dt="2022-12-01T09:31:47.162" v="953"/>
          <ac:spMkLst>
            <pc:docMk/>
            <pc:sldMk cId="2252242563" sldId="1933"/>
            <ac:spMk id="14" creationId="{7F8E9AED-0AE1-58D1-A7D3-7C6CBD55122A}"/>
          </ac:spMkLst>
        </pc:spChg>
        <pc:spChg chg="add mod">
          <ac:chgData name="Mr. PPT" userId="6442ff2356111531" providerId="LiveId" clId="{8158D954-CB83-4965-BC1E-C2DDA2739019}" dt="2022-12-01T09:31:47.162" v="953"/>
          <ac:spMkLst>
            <pc:docMk/>
            <pc:sldMk cId="2252242563" sldId="1933"/>
            <ac:spMk id="15" creationId="{738576E1-8982-E3CF-B5BF-E75F56CA3E37}"/>
          </ac:spMkLst>
        </pc:spChg>
        <pc:spChg chg="mod">
          <ac:chgData name="Mr. PPT" userId="6442ff2356111531" providerId="LiveId" clId="{8158D954-CB83-4965-BC1E-C2DDA2739019}" dt="2022-12-01T12:06:52.758" v="2114" actId="207"/>
          <ac:spMkLst>
            <pc:docMk/>
            <pc:sldMk cId="2252242563" sldId="1933"/>
            <ac:spMk id="46" creationId="{6AC4D0EE-CDB2-47A8-A0D9-270056E83EC3}"/>
          </ac:spMkLst>
        </pc:spChg>
        <pc:spChg chg="mod">
          <ac:chgData name="Mr. PPT" userId="6442ff2356111531" providerId="LiveId" clId="{8158D954-CB83-4965-BC1E-C2DDA2739019}" dt="2022-12-01T12:06:52.758" v="2114" actId="207"/>
          <ac:spMkLst>
            <pc:docMk/>
            <pc:sldMk cId="2252242563" sldId="1933"/>
            <ac:spMk id="49" creationId="{7F543182-2921-467C-BAEA-A23397DCFBF4}"/>
          </ac:spMkLst>
        </pc:spChg>
        <pc:spChg chg="mod">
          <ac:chgData name="Mr. PPT" userId="6442ff2356111531" providerId="LiveId" clId="{8158D954-CB83-4965-BC1E-C2DDA2739019}" dt="2022-12-01T12:06:52.758" v="2114" actId="207"/>
          <ac:spMkLst>
            <pc:docMk/>
            <pc:sldMk cId="2252242563" sldId="1933"/>
            <ac:spMk id="52" creationId="{CAFB908B-C5BB-4A96-BB90-B81C56A0D47B}"/>
          </ac:spMkLst>
        </pc:spChg>
        <pc:spChg chg="mod">
          <ac:chgData name="Mr. PPT" userId="6442ff2356111531" providerId="LiveId" clId="{8158D954-CB83-4965-BC1E-C2DDA2739019}" dt="2022-12-01T12:06:52.758" v="2114" actId="207"/>
          <ac:spMkLst>
            <pc:docMk/>
            <pc:sldMk cId="2252242563" sldId="1933"/>
            <ac:spMk id="55" creationId="{DB49F55F-2906-46F0-B936-C783A01C4CB1}"/>
          </ac:spMkLst>
        </pc:spChg>
        <pc:spChg chg="mod">
          <ac:chgData name="Mr. PPT" userId="6442ff2356111531" providerId="LiveId" clId="{8158D954-CB83-4965-BC1E-C2DDA2739019}" dt="2022-12-01T12:06:52.758" v="2114" actId="207"/>
          <ac:spMkLst>
            <pc:docMk/>
            <pc:sldMk cId="2252242563" sldId="1933"/>
            <ac:spMk id="58" creationId="{B1FBF29D-1CF8-4DC7-BC4C-D5DE94DCDBB4}"/>
          </ac:spMkLst>
        </pc:spChg>
        <pc:spChg chg="mod">
          <ac:chgData name="Mr. PPT" userId="6442ff2356111531" providerId="LiveId" clId="{8158D954-CB83-4965-BC1E-C2DDA2739019}" dt="2022-12-01T12:07:12.732" v="2124" actId="1038"/>
          <ac:spMkLst>
            <pc:docMk/>
            <pc:sldMk cId="2252242563" sldId="1933"/>
            <ac:spMk id="63" creationId="{F913B317-B1F6-4D24-A63E-B9869FD0F12F}"/>
          </ac:spMkLst>
        </pc:spChg>
        <pc:spChg chg="mod">
          <ac:chgData name="Mr. PPT" userId="6442ff2356111531" providerId="LiveId" clId="{8158D954-CB83-4965-BC1E-C2DDA2739019}" dt="2022-12-01T12:07:26.996" v="2132" actId="1035"/>
          <ac:spMkLst>
            <pc:docMk/>
            <pc:sldMk cId="2252242563" sldId="1933"/>
            <ac:spMk id="64" creationId="{270B6C5F-26E5-49CA-AC71-84C7B005961A}"/>
          </ac:spMkLst>
        </pc:spChg>
        <pc:spChg chg="mod">
          <ac:chgData name="Mr. PPT" userId="6442ff2356111531" providerId="LiveId" clId="{8158D954-CB83-4965-BC1E-C2DDA2739019}" dt="2022-12-01T12:07:12.732" v="2124" actId="1038"/>
          <ac:spMkLst>
            <pc:docMk/>
            <pc:sldMk cId="2252242563" sldId="1933"/>
            <ac:spMk id="65" creationId="{1402BA36-37C8-4B94-823B-05F491B88E53}"/>
          </ac:spMkLst>
        </pc:spChg>
        <pc:spChg chg="mod">
          <ac:chgData name="Mr. PPT" userId="6442ff2356111531" providerId="LiveId" clId="{8158D954-CB83-4965-BC1E-C2DDA2739019}" dt="2022-12-01T12:07:26.996" v="2132" actId="1035"/>
          <ac:spMkLst>
            <pc:docMk/>
            <pc:sldMk cId="2252242563" sldId="1933"/>
            <ac:spMk id="66" creationId="{C71AC7B1-7E18-4109-BE75-960248EBDA05}"/>
          </ac:spMkLst>
        </pc:spChg>
        <pc:spChg chg="mod">
          <ac:chgData name="Mr. PPT" userId="6442ff2356111531" providerId="LiveId" clId="{8158D954-CB83-4965-BC1E-C2DDA2739019}" dt="2022-12-01T12:06:23.558" v="2111" actId="207"/>
          <ac:spMkLst>
            <pc:docMk/>
            <pc:sldMk cId="2252242563" sldId="1933"/>
            <ac:spMk id="68" creationId="{DA1B569A-DD9A-47AD-8D1A-D230472B50E2}"/>
          </ac:spMkLst>
        </pc:spChg>
        <pc:spChg chg="mod">
          <ac:chgData name="Mr. PPT" userId="6442ff2356111531" providerId="LiveId" clId="{8158D954-CB83-4965-BC1E-C2DDA2739019}" dt="2022-12-01T12:07:12.732" v="2124" actId="1038"/>
          <ac:spMkLst>
            <pc:docMk/>
            <pc:sldMk cId="2252242563" sldId="1933"/>
            <ac:spMk id="69" creationId="{459F6E8B-4965-47DD-B5BE-35DA7DB78BDD}"/>
          </ac:spMkLst>
        </pc:spChg>
        <pc:spChg chg="mod">
          <ac:chgData name="Mr. PPT" userId="6442ff2356111531" providerId="LiveId" clId="{8158D954-CB83-4965-BC1E-C2DDA2739019}" dt="2022-12-01T12:07:12.732" v="2124" actId="1038"/>
          <ac:spMkLst>
            <pc:docMk/>
            <pc:sldMk cId="2252242563" sldId="1933"/>
            <ac:spMk id="70" creationId="{A91FFF59-96D9-4B18-B6D2-F1EA71A8132F}"/>
          </ac:spMkLst>
        </pc:spChg>
        <pc:spChg chg="mod">
          <ac:chgData name="Mr. PPT" userId="6442ff2356111531" providerId="LiveId" clId="{8158D954-CB83-4965-BC1E-C2DDA2739019}" dt="2022-12-01T12:07:12.732" v="2124" actId="1038"/>
          <ac:spMkLst>
            <pc:docMk/>
            <pc:sldMk cId="2252242563" sldId="1933"/>
            <ac:spMk id="71" creationId="{668BC50F-BF74-49A7-8312-1F48E0ABAA25}"/>
          </ac:spMkLst>
        </pc:spChg>
        <pc:spChg chg="mod">
          <ac:chgData name="Mr. PPT" userId="6442ff2356111531" providerId="LiveId" clId="{8158D954-CB83-4965-BC1E-C2DDA2739019}" dt="2022-12-01T12:07:26.996" v="2132" actId="1035"/>
          <ac:spMkLst>
            <pc:docMk/>
            <pc:sldMk cId="2252242563" sldId="1933"/>
            <ac:spMk id="73" creationId="{8CC18865-280D-4412-AB9E-932C7C844746}"/>
          </ac:spMkLst>
        </pc:spChg>
        <pc:spChg chg="mod">
          <ac:chgData name="Mr. PPT" userId="6442ff2356111531" providerId="LiveId" clId="{8158D954-CB83-4965-BC1E-C2DDA2739019}" dt="2022-12-01T12:07:26.996" v="2132" actId="1035"/>
          <ac:spMkLst>
            <pc:docMk/>
            <pc:sldMk cId="2252242563" sldId="1933"/>
            <ac:spMk id="74" creationId="{A2C492F7-4AC3-4996-A75A-F75979F4FD8E}"/>
          </ac:spMkLst>
        </pc:spChg>
        <pc:spChg chg="mod">
          <ac:chgData name="Mr. PPT" userId="6442ff2356111531" providerId="LiveId" clId="{8158D954-CB83-4965-BC1E-C2DDA2739019}" dt="2022-12-01T12:07:26.996" v="2132" actId="1035"/>
          <ac:spMkLst>
            <pc:docMk/>
            <pc:sldMk cId="2252242563" sldId="1933"/>
            <ac:spMk id="75" creationId="{237F9A48-8E7E-49B2-B471-738FE035BDAD}"/>
          </ac:spMkLst>
        </pc:spChg>
        <pc:cxnChg chg="del">
          <ac:chgData name="Mr. PPT" userId="6442ff2356111531" providerId="LiveId" clId="{8158D954-CB83-4965-BC1E-C2DDA2739019}" dt="2022-12-01T09:10:14.391" v="574" actId="478"/>
          <ac:cxnSpMkLst>
            <pc:docMk/>
            <pc:sldMk cId="2252242563" sldId="1933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10:16.082" v="575" actId="478"/>
          <ac:cxnSpMkLst>
            <pc:docMk/>
            <pc:sldMk cId="2252242563" sldId="1933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10:17.111" v="576"/>
          <ac:cxnSpMkLst>
            <pc:docMk/>
            <pc:sldMk cId="2252242563" sldId="1933"/>
            <ac:cxnSpMk id="10" creationId="{E4195DB6-AE27-E1F7-1BFC-2DAE14C54301}"/>
          </ac:cxnSpMkLst>
        </pc:cxnChg>
      </pc:sldChg>
      <pc:sldChg chg="addSp delSp modSp mod setBg">
        <pc:chgData name="Mr. PPT" userId="6442ff2356111531" providerId="LiveId" clId="{8158D954-CB83-4965-BC1E-C2DDA2739019}" dt="2022-12-01T12:08:37.576" v="2145" actId="207"/>
        <pc:sldMkLst>
          <pc:docMk/>
          <pc:sldMk cId="1837415525" sldId="1934"/>
        </pc:sldMkLst>
        <pc:spChg chg="del">
          <ac:chgData name="Mr. PPT" userId="6442ff2356111531" providerId="LiveId" clId="{8158D954-CB83-4965-BC1E-C2DDA2739019}" dt="2022-12-01T09:31:50.898" v="954" actId="478"/>
          <ac:spMkLst>
            <pc:docMk/>
            <pc:sldMk cId="1837415525" sldId="193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50.898" v="954" actId="478"/>
          <ac:spMkLst>
            <pc:docMk/>
            <pc:sldMk cId="1837415525" sldId="193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0:31.504" v="577" actId="478"/>
          <ac:spMkLst>
            <pc:docMk/>
            <pc:sldMk cId="1837415525" sldId="1934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10:33.143" v="578" actId="478"/>
          <ac:spMkLst>
            <pc:docMk/>
            <pc:sldMk cId="1837415525" sldId="1934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1:50.898" v="954" actId="478"/>
          <ac:spMkLst>
            <pc:docMk/>
            <pc:sldMk cId="1837415525" sldId="1934"/>
            <ac:spMk id="10" creationId="{EC1BD63F-9B90-D812-0973-83A136C54D14}"/>
          </ac:spMkLst>
        </pc:spChg>
        <pc:spChg chg="add del mod">
          <ac:chgData name="Mr. PPT" userId="6442ff2356111531" providerId="LiveId" clId="{8158D954-CB83-4965-BC1E-C2DDA2739019}" dt="2022-12-01T09:31:50.898" v="954" actId="478"/>
          <ac:spMkLst>
            <pc:docMk/>
            <pc:sldMk cId="1837415525" sldId="1934"/>
            <ac:spMk id="12" creationId="{C7B6E156-B850-7034-8E49-5BE3B32CD8C1}"/>
          </ac:spMkLst>
        </pc:spChg>
        <pc:spChg chg="add mod">
          <ac:chgData name="Mr. PPT" userId="6442ff2356111531" providerId="LiveId" clId="{8158D954-CB83-4965-BC1E-C2DDA2739019}" dt="2022-12-01T09:10:34.094" v="579"/>
          <ac:spMkLst>
            <pc:docMk/>
            <pc:sldMk cId="1837415525" sldId="1934"/>
            <ac:spMk id="14" creationId="{D3D1C7A9-9D77-99A0-EACE-8DF78ADDB4ED}"/>
          </ac:spMkLst>
        </pc:spChg>
        <pc:spChg chg="add mod">
          <ac:chgData name="Mr. PPT" userId="6442ff2356111531" providerId="LiveId" clId="{8158D954-CB83-4965-BC1E-C2DDA2739019}" dt="2022-12-01T09:31:51.763" v="955"/>
          <ac:spMkLst>
            <pc:docMk/>
            <pc:sldMk cId="1837415525" sldId="1934"/>
            <ac:spMk id="16" creationId="{B8F4C885-A335-7936-707A-FE1FB516C185}"/>
          </ac:spMkLst>
        </pc:spChg>
        <pc:spChg chg="mod">
          <ac:chgData name="Mr. PPT" userId="6442ff2356111531" providerId="LiveId" clId="{8158D954-CB83-4965-BC1E-C2DDA2739019}" dt="2022-12-01T12:08:11.060" v="2139" actId="207"/>
          <ac:spMkLst>
            <pc:docMk/>
            <pc:sldMk cId="1837415525" sldId="1934"/>
            <ac:spMk id="17" creationId="{46971AB7-FB8E-D1AE-F890-E41858D44687}"/>
          </ac:spMkLst>
        </pc:spChg>
        <pc:spChg chg="add mod">
          <ac:chgData name="Mr. PPT" userId="6442ff2356111531" providerId="LiveId" clId="{8158D954-CB83-4965-BC1E-C2DDA2739019}" dt="2022-12-01T09:31:51.763" v="955"/>
          <ac:spMkLst>
            <pc:docMk/>
            <pc:sldMk cId="1837415525" sldId="1934"/>
            <ac:spMk id="18" creationId="{1EAF2C0A-7B10-A814-EB2B-F1EA1892AE97}"/>
          </ac:spMkLst>
        </pc:spChg>
        <pc:spChg chg="mod">
          <ac:chgData name="Mr. PPT" userId="6442ff2356111531" providerId="LiveId" clId="{8158D954-CB83-4965-BC1E-C2DDA2739019}" dt="2022-12-01T12:08:11.060" v="2139" actId="207"/>
          <ac:spMkLst>
            <pc:docMk/>
            <pc:sldMk cId="1837415525" sldId="1934"/>
            <ac:spMk id="22" creationId="{275B2B68-3A5E-3EF5-987D-6278D5181E80}"/>
          </ac:spMkLst>
        </pc:spChg>
        <pc:spChg chg="mod">
          <ac:chgData name="Mr. PPT" userId="6442ff2356111531" providerId="LiveId" clId="{8158D954-CB83-4965-BC1E-C2DDA2739019}" dt="2022-12-01T12:08:11.060" v="2139" actId="207"/>
          <ac:spMkLst>
            <pc:docMk/>
            <pc:sldMk cId="1837415525" sldId="1934"/>
            <ac:spMk id="25" creationId="{672202BC-6E3A-ABE1-4FB7-E7B481380277}"/>
          </ac:spMkLst>
        </pc:spChg>
        <pc:spChg chg="add mod">
          <ac:chgData name="Mr. PPT" userId="6442ff2356111531" providerId="LiveId" clId="{8158D954-CB83-4965-BC1E-C2DDA2739019}" dt="2022-12-01T09:31:51.763" v="955"/>
          <ac:spMkLst>
            <pc:docMk/>
            <pc:sldMk cId="1837415525" sldId="1934"/>
            <ac:spMk id="26" creationId="{F011193D-080C-EF9E-B36B-D49E334F6780}"/>
          </ac:spMkLst>
        </pc:spChg>
        <pc:spChg chg="add mod">
          <ac:chgData name="Mr. PPT" userId="6442ff2356111531" providerId="LiveId" clId="{8158D954-CB83-4965-BC1E-C2DDA2739019}" dt="2022-12-01T09:31:51.763" v="955"/>
          <ac:spMkLst>
            <pc:docMk/>
            <pc:sldMk cId="1837415525" sldId="1934"/>
            <ac:spMk id="27" creationId="{264D2B10-F664-6239-C21C-4A03D2708C13}"/>
          </ac:spMkLst>
        </pc:spChg>
        <pc:spChg chg="add mod">
          <ac:chgData name="Mr. PPT" userId="6442ff2356111531" providerId="LiveId" clId="{8158D954-CB83-4965-BC1E-C2DDA2739019}" dt="2022-12-01T09:37:29.598" v="1072"/>
          <ac:spMkLst>
            <pc:docMk/>
            <pc:sldMk cId="1837415525" sldId="1934"/>
            <ac:spMk id="28" creationId="{D3DBD3FD-2EDB-FAED-3DCA-89048CFCE5DB}"/>
          </ac:spMkLst>
        </pc:spChg>
        <pc:spChg chg="mod topLvl">
          <ac:chgData name="Mr. PPT" userId="6442ff2356111531" providerId="LiveId" clId="{8158D954-CB83-4965-BC1E-C2DDA2739019}" dt="2022-12-01T12:08:20.076" v="2141" actId="165"/>
          <ac:spMkLst>
            <pc:docMk/>
            <pc:sldMk cId="1837415525" sldId="1934"/>
            <ac:spMk id="35" creationId="{3A03DC77-C160-4570-B802-750E82D946FB}"/>
          </ac:spMkLst>
        </pc:spChg>
        <pc:spChg chg="mod topLvl">
          <ac:chgData name="Mr. PPT" userId="6442ff2356111531" providerId="LiveId" clId="{8158D954-CB83-4965-BC1E-C2DDA2739019}" dt="2022-12-01T12:08:20.076" v="2141" actId="165"/>
          <ac:spMkLst>
            <pc:docMk/>
            <pc:sldMk cId="1837415525" sldId="1934"/>
            <ac:spMk id="36" creationId="{4D1A8E53-2744-40AF-8C54-A8C679732D5D}"/>
          </ac:spMkLst>
        </pc:spChg>
        <pc:spChg chg="mod">
          <ac:chgData name="Mr. PPT" userId="6442ff2356111531" providerId="LiveId" clId="{8158D954-CB83-4965-BC1E-C2DDA2739019}" dt="2022-12-01T12:08:19.464" v="2140" actId="207"/>
          <ac:spMkLst>
            <pc:docMk/>
            <pc:sldMk cId="1837415525" sldId="1934"/>
            <ac:spMk id="48" creationId="{A98BD12B-F574-41D7-BE80-E0995C886B44}"/>
          </ac:spMkLst>
        </pc:spChg>
        <pc:spChg chg="mod">
          <ac:chgData name="Mr. PPT" userId="6442ff2356111531" providerId="LiveId" clId="{8158D954-CB83-4965-BC1E-C2DDA2739019}" dt="2022-12-01T12:08:19.464" v="2140" actId="207"/>
          <ac:spMkLst>
            <pc:docMk/>
            <pc:sldMk cId="1837415525" sldId="1934"/>
            <ac:spMk id="50" creationId="{4F28523D-E363-4745-9992-72BD625679FB}"/>
          </ac:spMkLst>
        </pc:spChg>
        <pc:spChg chg="mod">
          <ac:chgData name="Mr. PPT" userId="6442ff2356111531" providerId="LiveId" clId="{8158D954-CB83-4965-BC1E-C2DDA2739019}" dt="2022-12-01T12:08:37.576" v="2145" actId="207"/>
          <ac:spMkLst>
            <pc:docMk/>
            <pc:sldMk cId="1837415525" sldId="1934"/>
            <ac:spMk id="51" creationId="{D1FF2D77-F287-437F-B1D6-E1F91AB7CE6D}"/>
          </ac:spMkLst>
        </pc:spChg>
        <pc:spChg chg="mod">
          <ac:chgData name="Mr. PPT" userId="6442ff2356111531" providerId="LiveId" clId="{8158D954-CB83-4965-BC1E-C2DDA2739019}" dt="2022-12-01T12:08:34.849" v="2144" actId="207"/>
          <ac:spMkLst>
            <pc:docMk/>
            <pc:sldMk cId="1837415525" sldId="1934"/>
            <ac:spMk id="53" creationId="{5DFC6FC1-A756-4B29-84A0-D481193567CB}"/>
          </ac:spMkLst>
        </pc:spChg>
        <pc:spChg chg="mod">
          <ac:chgData name="Mr. PPT" userId="6442ff2356111531" providerId="LiveId" clId="{8158D954-CB83-4965-BC1E-C2DDA2739019}" dt="2022-12-01T12:07:51.726" v="2135" actId="207"/>
          <ac:spMkLst>
            <pc:docMk/>
            <pc:sldMk cId="1837415525" sldId="1934"/>
            <ac:spMk id="57" creationId="{3FC852C1-B5F7-4FCA-99A1-A661A5ABEE4C}"/>
          </ac:spMkLst>
        </pc:spChg>
        <pc:spChg chg="mod">
          <ac:chgData name="Mr. PPT" userId="6442ff2356111531" providerId="LiveId" clId="{8158D954-CB83-4965-BC1E-C2DDA2739019}" dt="2022-12-01T12:07:56.218" v="2136" actId="207"/>
          <ac:spMkLst>
            <pc:docMk/>
            <pc:sldMk cId="1837415525" sldId="1934"/>
            <ac:spMk id="62" creationId="{45A9495D-E14F-4C59-B518-781725C5B1BC}"/>
          </ac:spMkLst>
        </pc:spChg>
        <pc:spChg chg="mod">
          <ac:chgData name="Mr. PPT" userId="6442ff2356111531" providerId="LiveId" clId="{8158D954-CB83-4965-BC1E-C2DDA2739019}" dt="2022-12-01T12:07:51.726" v="2135" actId="207"/>
          <ac:spMkLst>
            <pc:docMk/>
            <pc:sldMk cId="1837415525" sldId="1934"/>
            <ac:spMk id="76" creationId="{DC44A2AF-7BFE-43FA-A0E8-7566AD4C4556}"/>
          </ac:spMkLst>
        </pc:spChg>
        <pc:spChg chg="mod">
          <ac:chgData name="Mr. PPT" userId="6442ff2356111531" providerId="LiveId" clId="{8158D954-CB83-4965-BC1E-C2DDA2739019}" dt="2022-12-01T12:07:56.218" v="2136" actId="207"/>
          <ac:spMkLst>
            <pc:docMk/>
            <pc:sldMk cId="1837415525" sldId="1934"/>
            <ac:spMk id="77" creationId="{75EB7EE3-A541-49F2-A687-2C113CDA1441}"/>
          </ac:spMkLst>
        </pc:spChg>
        <pc:spChg chg="mod">
          <ac:chgData name="Mr. PPT" userId="6442ff2356111531" providerId="LiveId" clId="{8158D954-CB83-4965-BC1E-C2DDA2739019}" dt="2022-12-01T12:08:00.763" v="2137" actId="207"/>
          <ac:spMkLst>
            <pc:docMk/>
            <pc:sldMk cId="1837415525" sldId="1934"/>
            <ac:spMk id="80" creationId="{86686CF8-2FA8-489F-935C-9F1AF75A2187}"/>
          </ac:spMkLst>
        </pc:spChg>
        <pc:spChg chg="del">
          <ac:chgData name="Mr. PPT" userId="6442ff2356111531" providerId="LiveId" clId="{8158D954-CB83-4965-BC1E-C2DDA2739019}" dt="2022-12-01T09:10:33.143" v="578" actId="478"/>
          <ac:spMkLst>
            <pc:docMk/>
            <pc:sldMk cId="1837415525" sldId="1934"/>
            <ac:spMk id="104" creationId="{28DA4906-BFBA-4988-8B8E-8C71534F1604}"/>
          </ac:spMkLst>
        </pc:spChg>
        <pc:grpChg chg="del">
          <ac:chgData name="Mr. PPT" userId="6442ff2356111531" providerId="LiveId" clId="{8158D954-CB83-4965-BC1E-C2DDA2739019}" dt="2022-12-01T12:08:20.076" v="2141" actId="165"/>
          <ac:grpSpMkLst>
            <pc:docMk/>
            <pc:sldMk cId="1837415525" sldId="1934"/>
            <ac:grpSpMk id="9" creationId="{13114332-EAB5-2D66-7736-BA4592ECE3F2}"/>
          </ac:grpSpMkLst>
        </pc:grpChg>
        <pc:grpChg chg="mod">
          <ac:chgData name="Mr. PPT" userId="6442ff2356111531" providerId="LiveId" clId="{8158D954-CB83-4965-BC1E-C2DDA2739019}" dt="2022-12-01T12:08:11.060" v="2139" actId="207"/>
          <ac:grpSpMkLst>
            <pc:docMk/>
            <pc:sldMk cId="1837415525" sldId="1934"/>
            <ac:grpSpMk id="19" creationId="{E81B1EF8-B302-CCFB-17A2-9C4D3873056B}"/>
          </ac:grpSpMkLst>
        </pc:grpChg>
        <pc:grpChg chg="mod">
          <ac:chgData name="Mr. PPT" userId="6442ff2356111531" providerId="LiveId" clId="{8158D954-CB83-4965-BC1E-C2DDA2739019}" dt="2022-12-01T12:08:11.060" v="2139" actId="207"/>
          <ac:grpSpMkLst>
            <pc:docMk/>
            <pc:sldMk cId="1837415525" sldId="1934"/>
            <ac:grpSpMk id="20" creationId="{861D905F-0FE4-D987-8D1A-7FCF1BEF2482}"/>
          </ac:grpSpMkLst>
        </pc:grpChg>
        <pc:grpChg chg="mod">
          <ac:chgData name="Mr. PPT" userId="6442ff2356111531" providerId="LiveId" clId="{8158D954-CB83-4965-BC1E-C2DDA2739019}" dt="2022-12-01T12:08:11.060" v="2139" actId="207"/>
          <ac:grpSpMkLst>
            <pc:docMk/>
            <pc:sldMk cId="1837415525" sldId="1934"/>
            <ac:grpSpMk id="23" creationId="{D7732045-5DBE-A0A1-18AE-E4051DA2E44D}"/>
          </ac:grpSpMkLst>
        </pc:grpChg>
        <pc:cxnChg chg="del">
          <ac:chgData name="Mr. PPT" userId="6442ff2356111531" providerId="LiveId" clId="{8158D954-CB83-4965-BC1E-C2DDA2739019}" dt="2022-12-01T09:10:31.504" v="577" actId="478"/>
          <ac:cxnSpMkLst>
            <pc:docMk/>
            <pc:sldMk cId="1837415525" sldId="1934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10:33.143" v="578" actId="478"/>
          <ac:cxnSpMkLst>
            <pc:docMk/>
            <pc:sldMk cId="1837415525" sldId="1934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10:34.094" v="579"/>
          <ac:cxnSpMkLst>
            <pc:docMk/>
            <pc:sldMk cId="1837415525" sldId="1934"/>
            <ac:cxnSpMk id="13" creationId="{5B15AB1E-5B0D-090D-ADE1-FEA382AB0FE5}"/>
          </ac:cxnSpMkLst>
        </pc:cxnChg>
        <pc:cxnChg chg="mod">
          <ac:chgData name="Mr. PPT" userId="6442ff2356111531" providerId="LiveId" clId="{8158D954-CB83-4965-BC1E-C2DDA2739019}" dt="2022-12-01T12:08:11.060" v="2139" actId="207"/>
          <ac:cxnSpMkLst>
            <pc:docMk/>
            <pc:sldMk cId="1837415525" sldId="1934"/>
            <ac:cxnSpMk id="15" creationId="{0405D6D5-9C76-D3CE-EB87-B659A89FA4A8}"/>
          </ac:cxnSpMkLst>
        </pc:cxnChg>
        <pc:cxnChg chg="mod">
          <ac:chgData name="Mr. PPT" userId="6442ff2356111531" providerId="LiveId" clId="{8158D954-CB83-4965-BC1E-C2DDA2739019}" dt="2022-12-01T12:08:11.060" v="2139" actId="207"/>
          <ac:cxnSpMkLst>
            <pc:docMk/>
            <pc:sldMk cId="1837415525" sldId="1934"/>
            <ac:cxnSpMk id="21" creationId="{D36A0851-96DA-D0F7-8A95-B250B7821786}"/>
          </ac:cxnSpMkLst>
        </pc:cxnChg>
        <pc:cxnChg chg="mod">
          <ac:chgData name="Mr. PPT" userId="6442ff2356111531" providerId="LiveId" clId="{8158D954-CB83-4965-BC1E-C2DDA2739019}" dt="2022-12-01T12:08:11.060" v="2139" actId="207"/>
          <ac:cxnSpMkLst>
            <pc:docMk/>
            <pc:sldMk cId="1837415525" sldId="1934"/>
            <ac:cxnSpMk id="24" creationId="{1CBC61ED-56E5-70B6-BEAA-22131F253900}"/>
          </ac:cxnSpMkLst>
        </pc:cxnChg>
        <pc:cxnChg chg="del">
          <ac:chgData name="Mr. PPT" userId="6442ff2356111531" providerId="LiveId" clId="{8158D954-CB83-4965-BC1E-C2DDA2739019}" dt="2022-12-01T09:10:33.143" v="578" actId="478"/>
          <ac:cxnSpMkLst>
            <pc:docMk/>
            <pc:sldMk cId="1837415525" sldId="1934"/>
            <ac:cxnSpMk id="105" creationId="{D9E4CABA-37BD-4A73-9265-B08C857DD63E}"/>
          </ac:cxnSpMkLst>
        </pc:cxnChg>
      </pc:sldChg>
      <pc:sldChg chg="addSp delSp modSp mod setBg">
        <pc:chgData name="Mr. PPT" userId="6442ff2356111531" providerId="LiveId" clId="{8158D954-CB83-4965-BC1E-C2DDA2739019}" dt="2022-12-01T12:57:40.701" v="2440" actId="207"/>
        <pc:sldMkLst>
          <pc:docMk/>
          <pc:sldMk cId="2733715567" sldId="1935"/>
        </pc:sldMkLst>
        <pc:spChg chg="del">
          <ac:chgData name="Mr. PPT" userId="6442ff2356111531" providerId="LiveId" clId="{8158D954-CB83-4965-BC1E-C2DDA2739019}" dt="2022-12-01T09:27:24.214" v="806" actId="478"/>
          <ac:spMkLst>
            <pc:docMk/>
            <pc:sldMk cId="2733715567" sldId="1935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7:24.214" v="806" actId="478"/>
          <ac:spMkLst>
            <pc:docMk/>
            <pc:sldMk cId="2733715567" sldId="1935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6:25.513" v="480" actId="478"/>
          <ac:spMkLst>
            <pc:docMk/>
            <pc:sldMk cId="2733715567" sldId="1935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8:06:27.343" v="481" actId="478"/>
          <ac:spMkLst>
            <pc:docMk/>
            <pc:sldMk cId="2733715567" sldId="1935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27:24.214" v="806" actId="478"/>
          <ac:spMkLst>
            <pc:docMk/>
            <pc:sldMk cId="2733715567" sldId="1935"/>
            <ac:spMk id="8" creationId="{8C2D0D84-0B36-470B-67FC-9A5446DFF7DB}"/>
          </ac:spMkLst>
        </pc:spChg>
        <pc:spChg chg="add del mod">
          <ac:chgData name="Mr. PPT" userId="6442ff2356111531" providerId="LiveId" clId="{8158D954-CB83-4965-BC1E-C2DDA2739019}" dt="2022-12-01T09:27:24.214" v="806" actId="478"/>
          <ac:spMkLst>
            <pc:docMk/>
            <pc:sldMk cId="2733715567" sldId="1935"/>
            <ac:spMk id="9" creationId="{855B41AF-B496-DBEB-B1A1-5F7F54E5ACFB}"/>
          </ac:spMkLst>
        </pc:spChg>
        <pc:spChg chg="mod">
          <ac:chgData name="Mr. PPT" userId="6442ff2356111531" providerId="LiveId" clId="{8158D954-CB83-4965-BC1E-C2DDA2739019}" dt="2022-12-01T11:02:45.450" v="1799" actId="207"/>
          <ac:spMkLst>
            <pc:docMk/>
            <pc:sldMk cId="2733715567" sldId="1935"/>
            <ac:spMk id="10" creationId="{D96AA7FB-0E6E-FF1D-9FF7-0C3FA14FDBC1}"/>
          </ac:spMkLst>
        </pc:spChg>
        <pc:spChg chg="del">
          <ac:chgData name="Mr. PPT" userId="6442ff2356111531" providerId="LiveId" clId="{8158D954-CB83-4965-BC1E-C2DDA2739019}" dt="2022-12-01T08:06:27.343" v="481" actId="478"/>
          <ac:spMkLst>
            <pc:docMk/>
            <pc:sldMk cId="2733715567" sldId="1935"/>
            <ac:spMk id="11" creationId="{3971F8A1-FBC1-81A5-972A-A451E6664642}"/>
          </ac:spMkLst>
        </pc:spChg>
        <pc:spChg chg="mod">
          <ac:chgData name="Mr. PPT" userId="6442ff2356111531" providerId="LiveId" clId="{8158D954-CB83-4965-BC1E-C2DDA2739019}" dt="2022-12-01T11:03:10.745" v="1805" actId="165"/>
          <ac:spMkLst>
            <pc:docMk/>
            <pc:sldMk cId="2733715567" sldId="1935"/>
            <ac:spMk id="14" creationId="{56981047-7C6F-A07F-3BBE-83892C86B158}"/>
          </ac:spMkLst>
        </pc:spChg>
        <pc:spChg chg="mod">
          <ac:chgData name="Mr. PPT" userId="6442ff2356111531" providerId="LiveId" clId="{8158D954-CB83-4965-BC1E-C2DDA2739019}" dt="2022-12-01T11:03:10.745" v="1805" actId="165"/>
          <ac:spMkLst>
            <pc:docMk/>
            <pc:sldMk cId="2733715567" sldId="1935"/>
            <ac:spMk id="15" creationId="{323DB3AB-CFB6-F0C8-45C0-EAD03A2B37BE}"/>
          </ac:spMkLst>
        </pc:spChg>
        <pc:spChg chg="mod topLvl">
          <ac:chgData name="Mr. PPT" userId="6442ff2356111531" providerId="LiveId" clId="{8158D954-CB83-4965-BC1E-C2DDA2739019}" dt="2022-12-01T11:03:17.119" v="1807" actId="207"/>
          <ac:spMkLst>
            <pc:docMk/>
            <pc:sldMk cId="2733715567" sldId="1935"/>
            <ac:spMk id="16" creationId="{B2BCABAC-A120-E09A-99FA-E8A4CE97E376}"/>
          </ac:spMkLst>
        </pc:spChg>
        <pc:spChg chg="mod topLvl">
          <ac:chgData name="Mr. PPT" userId="6442ff2356111531" providerId="LiveId" clId="{8158D954-CB83-4965-BC1E-C2DDA2739019}" dt="2022-12-01T11:02:58.030" v="1803" actId="165"/>
          <ac:spMkLst>
            <pc:docMk/>
            <pc:sldMk cId="2733715567" sldId="1935"/>
            <ac:spMk id="18" creationId="{68B2B2D5-93F6-2693-C76E-866902B9B394}"/>
          </ac:spMkLst>
        </pc:spChg>
        <pc:spChg chg="mod topLvl">
          <ac:chgData name="Mr. PPT" userId="6442ff2356111531" providerId="LiveId" clId="{8158D954-CB83-4965-BC1E-C2DDA2739019}" dt="2022-12-01T11:02:58.030" v="1803" actId="165"/>
          <ac:spMkLst>
            <pc:docMk/>
            <pc:sldMk cId="2733715567" sldId="1935"/>
            <ac:spMk id="19" creationId="{F7CD65A9-6777-F3A0-C8E1-516EC2346709}"/>
          </ac:spMkLst>
        </pc:spChg>
        <pc:spChg chg="mod topLvl">
          <ac:chgData name="Mr. PPT" userId="6442ff2356111531" providerId="LiveId" clId="{8158D954-CB83-4965-BC1E-C2DDA2739019}" dt="2022-12-01T11:03:07.467" v="1804" actId="207"/>
          <ac:spMkLst>
            <pc:docMk/>
            <pc:sldMk cId="2733715567" sldId="1935"/>
            <ac:spMk id="20" creationId="{02D0CBAD-4C45-7529-4DA3-96495B8DBBC1}"/>
          </ac:spMkLst>
        </pc:spChg>
        <pc:spChg chg="mod">
          <ac:chgData name="Mr. PPT" userId="6442ff2356111531" providerId="LiveId" clId="{8158D954-CB83-4965-BC1E-C2DDA2739019}" dt="2022-12-01T12:57:40.701" v="2440" actId="207"/>
          <ac:spMkLst>
            <pc:docMk/>
            <pc:sldMk cId="2733715567" sldId="1935"/>
            <ac:spMk id="22" creationId="{E0C754ED-21D2-48A1-A30D-7EDCEA9E1E5A}"/>
          </ac:spMkLst>
        </pc:spChg>
        <pc:spChg chg="mod">
          <ac:chgData name="Mr. PPT" userId="6442ff2356111531" providerId="LiveId" clId="{8158D954-CB83-4965-BC1E-C2DDA2739019}" dt="2022-12-01T11:03:21.891" v="1808" actId="207"/>
          <ac:spMkLst>
            <pc:docMk/>
            <pc:sldMk cId="2733715567" sldId="1935"/>
            <ac:spMk id="23" creationId="{941D434B-D3EE-4D54-8877-A420B7FA6CF2}"/>
          </ac:spMkLst>
        </pc:spChg>
        <pc:spChg chg="add mod">
          <ac:chgData name="Mr. PPT" userId="6442ff2356111531" providerId="LiveId" clId="{8158D954-CB83-4965-BC1E-C2DDA2739019}" dt="2022-12-01T08:06:28.292" v="482"/>
          <ac:spMkLst>
            <pc:docMk/>
            <pc:sldMk cId="2733715567" sldId="1935"/>
            <ac:spMk id="24" creationId="{12FBBB25-242D-FDE3-2D72-2352997B3CD6}"/>
          </ac:spMkLst>
        </pc:spChg>
        <pc:spChg chg="add mod">
          <ac:chgData name="Mr. PPT" userId="6442ff2356111531" providerId="LiveId" clId="{8158D954-CB83-4965-BC1E-C2DDA2739019}" dt="2022-12-01T09:27:29.582" v="809" actId="20577"/>
          <ac:spMkLst>
            <pc:docMk/>
            <pc:sldMk cId="2733715567" sldId="1935"/>
            <ac:spMk id="25" creationId="{A08243CB-70D3-CA19-7B2B-5A94D826FC10}"/>
          </ac:spMkLst>
        </pc:spChg>
        <pc:spChg chg="add mod">
          <ac:chgData name="Mr. PPT" userId="6442ff2356111531" providerId="LiveId" clId="{8158D954-CB83-4965-BC1E-C2DDA2739019}" dt="2022-12-01T09:27:24.530" v="807"/>
          <ac:spMkLst>
            <pc:docMk/>
            <pc:sldMk cId="2733715567" sldId="1935"/>
            <ac:spMk id="26" creationId="{0E9F9BA4-3AA8-EB2C-75F2-09DE6BCC2411}"/>
          </ac:spMkLst>
        </pc:spChg>
        <pc:spChg chg="mod">
          <ac:chgData name="Mr. PPT" userId="6442ff2356111531" providerId="LiveId" clId="{8158D954-CB83-4965-BC1E-C2DDA2739019}" dt="2022-12-01T11:03:12.528" v="1806" actId="165"/>
          <ac:spMkLst>
            <pc:docMk/>
            <pc:sldMk cId="2733715567" sldId="1935"/>
            <ac:spMk id="27" creationId="{DE3F1901-51BF-743E-7E39-433D1010C67D}"/>
          </ac:spMkLst>
        </pc:spChg>
        <pc:spChg chg="mod">
          <ac:chgData name="Mr. PPT" userId="6442ff2356111531" providerId="LiveId" clId="{8158D954-CB83-4965-BC1E-C2DDA2739019}" dt="2022-12-01T11:03:12.528" v="1806" actId="165"/>
          <ac:spMkLst>
            <pc:docMk/>
            <pc:sldMk cId="2733715567" sldId="1935"/>
            <ac:spMk id="28" creationId="{8E0FB6D3-4881-DE60-B332-85EFEF7B8125}"/>
          </ac:spMkLst>
        </pc:spChg>
        <pc:spChg chg="mod topLvl">
          <ac:chgData name="Mr. PPT" userId="6442ff2356111531" providerId="LiveId" clId="{8158D954-CB83-4965-BC1E-C2DDA2739019}" dt="2022-12-01T11:03:17.119" v="1807" actId="207"/>
          <ac:spMkLst>
            <pc:docMk/>
            <pc:sldMk cId="2733715567" sldId="1935"/>
            <ac:spMk id="29" creationId="{36110184-426C-E121-F2E7-62193B99472D}"/>
          </ac:spMkLst>
        </pc:spChg>
        <pc:spChg chg="mod topLvl">
          <ac:chgData name="Mr. PPT" userId="6442ff2356111531" providerId="LiveId" clId="{8158D954-CB83-4965-BC1E-C2DDA2739019}" dt="2022-12-01T11:03:07.467" v="1804" actId="207"/>
          <ac:spMkLst>
            <pc:docMk/>
            <pc:sldMk cId="2733715567" sldId="1935"/>
            <ac:spMk id="35" creationId="{83E99782-EFD2-A451-3917-63C3B097A708}"/>
          </ac:spMkLst>
        </pc:spChg>
        <pc:spChg chg="mod">
          <ac:chgData name="Mr. PPT" userId="6442ff2356111531" providerId="LiveId" clId="{8158D954-CB83-4965-BC1E-C2DDA2739019}" dt="2022-12-01T11:02:52.082" v="1801" actId="165"/>
          <ac:spMkLst>
            <pc:docMk/>
            <pc:sldMk cId="2733715567" sldId="1935"/>
            <ac:spMk id="36" creationId="{CBB130E2-23D5-376E-D17F-39F1F07BE347}"/>
          </ac:spMkLst>
        </pc:spChg>
        <pc:spChg chg="mod">
          <ac:chgData name="Mr. PPT" userId="6442ff2356111531" providerId="LiveId" clId="{8158D954-CB83-4965-BC1E-C2DDA2739019}" dt="2022-12-01T11:02:52.082" v="1801" actId="165"/>
          <ac:spMkLst>
            <pc:docMk/>
            <pc:sldMk cId="2733715567" sldId="1935"/>
            <ac:spMk id="37" creationId="{6AAB013A-7DC1-19AB-9A3C-CE73096E4282}"/>
          </ac:spMkLst>
        </pc:spChg>
        <pc:spChg chg="add mod">
          <ac:chgData name="Mr. PPT" userId="6442ff2356111531" providerId="LiveId" clId="{8158D954-CB83-4965-BC1E-C2DDA2739019}" dt="2022-12-01T09:27:24.530" v="807"/>
          <ac:spMkLst>
            <pc:docMk/>
            <pc:sldMk cId="2733715567" sldId="1935"/>
            <ac:spMk id="38" creationId="{0DA79C01-B00D-B776-C6B3-847E7F82BC73}"/>
          </ac:spMkLst>
        </pc:spChg>
        <pc:spChg chg="add mod">
          <ac:chgData name="Mr. PPT" userId="6442ff2356111531" providerId="LiveId" clId="{8158D954-CB83-4965-BC1E-C2DDA2739019}" dt="2022-12-01T09:27:24.530" v="807"/>
          <ac:spMkLst>
            <pc:docMk/>
            <pc:sldMk cId="2733715567" sldId="1935"/>
            <ac:spMk id="39" creationId="{C17F8E0A-4AB4-0D9C-49A2-ECE88A970BDC}"/>
          </ac:spMkLst>
        </pc:spChg>
        <pc:spChg chg="add mod">
          <ac:chgData name="Mr. PPT" userId="6442ff2356111531" providerId="LiveId" clId="{8158D954-CB83-4965-BC1E-C2DDA2739019}" dt="2022-12-01T09:36:35.174" v="1066"/>
          <ac:spMkLst>
            <pc:docMk/>
            <pc:sldMk cId="2733715567" sldId="1935"/>
            <ac:spMk id="40" creationId="{F0E6E543-9759-9C3C-9238-1015C70E2BD3}"/>
          </ac:spMkLst>
        </pc:spChg>
        <pc:grpChg chg="mod topLvl">
          <ac:chgData name="Mr. PPT" userId="6442ff2356111531" providerId="LiveId" clId="{8158D954-CB83-4965-BC1E-C2DDA2739019}" dt="2022-12-01T11:03:10.745" v="1805" actId="165"/>
          <ac:grpSpMkLst>
            <pc:docMk/>
            <pc:sldMk cId="2733715567" sldId="1935"/>
            <ac:grpSpMk id="13" creationId="{94235C52-D9BC-ADA1-3492-53DA0B1A2E3D}"/>
          </ac:grpSpMkLst>
        </pc:grpChg>
        <pc:grpChg chg="add del mod topLvl">
          <ac:chgData name="Mr. PPT" userId="6442ff2356111531" providerId="LiveId" clId="{8158D954-CB83-4965-BC1E-C2DDA2739019}" dt="2022-12-01T11:02:58.030" v="1803" actId="165"/>
          <ac:grpSpMkLst>
            <pc:docMk/>
            <pc:sldMk cId="2733715567" sldId="1935"/>
            <ac:grpSpMk id="17" creationId="{5AA59490-453F-43D1-4BC9-2CEED8AA4690}"/>
          </ac:grpSpMkLst>
        </pc:grpChg>
        <pc:grpChg chg="mod topLvl">
          <ac:chgData name="Mr. PPT" userId="6442ff2356111531" providerId="LiveId" clId="{8158D954-CB83-4965-BC1E-C2DDA2739019}" dt="2022-12-01T11:03:12.528" v="1806" actId="165"/>
          <ac:grpSpMkLst>
            <pc:docMk/>
            <pc:sldMk cId="2733715567" sldId="1935"/>
            <ac:grpSpMk id="21" creationId="{2A480251-1F91-8ABF-2436-445A038ABEDE}"/>
          </ac:grpSpMkLst>
        </pc:grpChg>
        <pc:grpChg chg="del">
          <ac:chgData name="Mr. PPT" userId="6442ff2356111531" providerId="LiveId" clId="{8158D954-CB83-4965-BC1E-C2DDA2739019}" dt="2022-12-01T11:02:51.492" v="1800" actId="165"/>
          <ac:grpSpMkLst>
            <pc:docMk/>
            <pc:sldMk cId="2733715567" sldId="1935"/>
            <ac:grpSpMk id="30" creationId="{0D6E5112-E921-5030-D826-92730310A613}"/>
          </ac:grpSpMkLst>
        </pc:grpChg>
        <pc:grpChg chg="del">
          <ac:chgData name="Mr. PPT" userId="6442ff2356111531" providerId="LiveId" clId="{8158D954-CB83-4965-BC1E-C2DDA2739019}" dt="2022-12-01T11:03:10.745" v="1805" actId="165"/>
          <ac:grpSpMkLst>
            <pc:docMk/>
            <pc:sldMk cId="2733715567" sldId="1935"/>
            <ac:grpSpMk id="31" creationId="{076C6E20-DA17-960C-5FA8-D368A5617A0C}"/>
          </ac:grpSpMkLst>
        </pc:grpChg>
        <pc:grpChg chg="del">
          <ac:chgData name="Mr. PPT" userId="6442ff2356111531" providerId="LiveId" clId="{8158D954-CB83-4965-BC1E-C2DDA2739019}" dt="2022-12-01T11:03:12.528" v="1806" actId="165"/>
          <ac:grpSpMkLst>
            <pc:docMk/>
            <pc:sldMk cId="2733715567" sldId="1935"/>
            <ac:grpSpMk id="32" creationId="{7744CD0D-5CEB-DD6C-393E-F98E0F8A9BAC}"/>
          </ac:grpSpMkLst>
        </pc:grpChg>
        <pc:grpChg chg="del">
          <ac:chgData name="Mr. PPT" userId="6442ff2356111531" providerId="LiveId" clId="{8158D954-CB83-4965-BC1E-C2DDA2739019}" dt="2022-12-01T11:02:52.082" v="1801" actId="165"/>
          <ac:grpSpMkLst>
            <pc:docMk/>
            <pc:sldMk cId="2733715567" sldId="1935"/>
            <ac:grpSpMk id="33" creationId="{F7A49834-4CB5-F3CC-A775-4891973E8751}"/>
          </ac:grpSpMkLst>
        </pc:grpChg>
        <pc:grpChg chg="mod topLvl">
          <ac:chgData name="Mr. PPT" userId="6442ff2356111531" providerId="LiveId" clId="{8158D954-CB83-4965-BC1E-C2DDA2739019}" dt="2022-12-01T11:02:52.082" v="1801" actId="165"/>
          <ac:grpSpMkLst>
            <pc:docMk/>
            <pc:sldMk cId="2733715567" sldId="1935"/>
            <ac:grpSpMk id="34" creationId="{43BACDE2-C034-F4DE-3802-0283CABA7CFC}"/>
          </ac:grpSpMkLst>
        </pc:grpChg>
        <pc:cxnChg chg="del">
          <ac:chgData name="Mr. PPT" userId="6442ff2356111531" providerId="LiveId" clId="{8158D954-CB83-4965-BC1E-C2DDA2739019}" dt="2022-12-01T08:06:25.513" v="480" actId="478"/>
          <ac:cxnSpMkLst>
            <pc:docMk/>
            <pc:sldMk cId="2733715567" sldId="1935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8:06:27.343" v="481" actId="478"/>
          <ac:cxnSpMkLst>
            <pc:docMk/>
            <pc:sldMk cId="2733715567" sldId="1935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8:06:28.292" v="482"/>
          <ac:cxnSpMkLst>
            <pc:docMk/>
            <pc:sldMk cId="2733715567" sldId="1935"/>
            <ac:cxnSpMk id="12" creationId="{C8774942-63E5-438E-4B29-7228817CA84C}"/>
          </ac:cxnSpMkLst>
        </pc:cxnChg>
      </pc:sldChg>
      <pc:sldChg chg="addSp delSp modSp mod setBg">
        <pc:chgData name="Mr. PPT" userId="6442ff2356111531" providerId="LiveId" clId="{8158D954-CB83-4965-BC1E-C2DDA2739019}" dt="2022-12-01T12:09:04.327" v="2146" actId="207"/>
        <pc:sldMkLst>
          <pc:docMk/>
          <pc:sldMk cId="3249786000" sldId="1936"/>
        </pc:sldMkLst>
        <pc:spChg chg="del">
          <ac:chgData name="Mr. PPT" userId="6442ff2356111531" providerId="LiveId" clId="{8158D954-CB83-4965-BC1E-C2DDA2739019}" dt="2022-12-01T09:31:59.254" v="956" actId="478"/>
          <ac:spMkLst>
            <pc:docMk/>
            <pc:sldMk cId="3249786000" sldId="1936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59.254" v="956" actId="478"/>
          <ac:spMkLst>
            <pc:docMk/>
            <pc:sldMk cId="3249786000" sldId="1936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0:40.494" v="580" actId="478"/>
          <ac:spMkLst>
            <pc:docMk/>
            <pc:sldMk cId="3249786000" sldId="1936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10:44.095" v="581" actId="478"/>
          <ac:spMkLst>
            <pc:docMk/>
            <pc:sldMk cId="3249786000" sldId="1936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1:59.254" v="956" actId="478"/>
          <ac:spMkLst>
            <pc:docMk/>
            <pc:sldMk cId="3249786000" sldId="1936"/>
            <ac:spMk id="10" creationId="{DBF79260-9A1F-4B84-6509-14C98D771456}"/>
          </ac:spMkLst>
        </pc:spChg>
        <pc:spChg chg="add del mod">
          <ac:chgData name="Mr. PPT" userId="6442ff2356111531" providerId="LiveId" clId="{8158D954-CB83-4965-BC1E-C2DDA2739019}" dt="2022-12-01T09:31:59.254" v="956" actId="478"/>
          <ac:spMkLst>
            <pc:docMk/>
            <pc:sldMk cId="3249786000" sldId="1936"/>
            <ac:spMk id="11" creationId="{64AD40F3-9127-D08E-E28D-B4459B96809B}"/>
          </ac:spMkLst>
        </pc:spChg>
        <pc:spChg chg="add mod">
          <ac:chgData name="Mr. PPT" userId="6442ff2356111531" providerId="LiveId" clId="{8158D954-CB83-4965-BC1E-C2DDA2739019}" dt="2022-12-01T09:10:45.189" v="582"/>
          <ac:spMkLst>
            <pc:docMk/>
            <pc:sldMk cId="3249786000" sldId="1936"/>
            <ac:spMk id="14" creationId="{7529DFD3-F5E2-2DC3-812B-1E7434AB44E9}"/>
          </ac:spMkLst>
        </pc:spChg>
        <pc:spChg chg="mod">
          <ac:chgData name="Mr. PPT" userId="6442ff2356111531" providerId="LiveId" clId="{8158D954-CB83-4965-BC1E-C2DDA2739019}" dt="2022-12-01T12:09:04.327" v="2146" actId="207"/>
          <ac:spMkLst>
            <pc:docMk/>
            <pc:sldMk cId="3249786000" sldId="1936"/>
            <ac:spMk id="15" creationId="{D2D1F297-A911-FF4E-C795-4C717F24F8F2}"/>
          </ac:spMkLst>
        </pc:spChg>
        <pc:spChg chg="mod">
          <ac:chgData name="Mr. PPT" userId="6442ff2356111531" providerId="LiveId" clId="{8158D954-CB83-4965-BC1E-C2DDA2739019}" dt="2022-12-01T12:09:04.327" v="2146" actId="207"/>
          <ac:spMkLst>
            <pc:docMk/>
            <pc:sldMk cId="3249786000" sldId="1936"/>
            <ac:spMk id="16" creationId="{41848A19-CA0E-B6DF-3D0B-31C642A7E252}"/>
          </ac:spMkLst>
        </pc:spChg>
        <pc:spChg chg="add mod">
          <ac:chgData name="Mr. PPT" userId="6442ff2356111531" providerId="LiveId" clId="{8158D954-CB83-4965-BC1E-C2DDA2739019}" dt="2022-12-01T09:31:59.506" v="957"/>
          <ac:spMkLst>
            <pc:docMk/>
            <pc:sldMk cId="3249786000" sldId="1936"/>
            <ac:spMk id="17" creationId="{D85D4A89-D204-DB57-A596-1582C6FAD333}"/>
          </ac:spMkLst>
        </pc:spChg>
        <pc:spChg chg="add mod">
          <ac:chgData name="Mr. PPT" userId="6442ff2356111531" providerId="LiveId" clId="{8158D954-CB83-4965-BC1E-C2DDA2739019}" dt="2022-12-01T09:31:59.506" v="957"/>
          <ac:spMkLst>
            <pc:docMk/>
            <pc:sldMk cId="3249786000" sldId="1936"/>
            <ac:spMk id="19" creationId="{F4BE2015-8217-F46A-0BEB-2A3387C531AA}"/>
          </ac:spMkLst>
        </pc:spChg>
        <pc:spChg chg="add mod">
          <ac:chgData name="Mr. PPT" userId="6442ff2356111531" providerId="LiveId" clId="{8158D954-CB83-4965-BC1E-C2DDA2739019}" dt="2022-12-01T09:31:59.506" v="957"/>
          <ac:spMkLst>
            <pc:docMk/>
            <pc:sldMk cId="3249786000" sldId="1936"/>
            <ac:spMk id="22" creationId="{D7D2ADE5-A784-3AE6-7438-1F1E9D2A903A}"/>
          </ac:spMkLst>
        </pc:spChg>
        <pc:spChg chg="add mod">
          <ac:chgData name="Mr. PPT" userId="6442ff2356111531" providerId="LiveId" clId="{8158D954-CB83-4965-BC1E-C2DDA2739019}" dt="2022-12-01T09:31:59.506" v="957"/>
          <ac:spMkLst>
            <pc:docMk/>
            <pc:sldMk cId="3249786000" sldId="1936"/>
            <ac:spMk id="23" creationId="{ED8A3693-FA81-BDA6-F7C2-7B61A3493958}"/>
          </ac:spMkLst>
        </pc:spChg>
        <pc:spChg chg="mod">
          <ac:chgData name="Mr. PPT" userId="6442ff2356111531" providerId="LiveId" clId="{8158D954-CB83-4965-BC1E-C2DDA2739019}" dt="2022-12-01T12:09:04.327" v="2146" actId="207"/>
          <ac:spMkLst>
            <pc:docMk/>
            <pc:sldMk cId="3249786000" sldId="1936"/>
            <ac:spMk id="40" creationId="{0AABE601-6F8C-D866-5BCC-CBDDAF6DBD3C}"/>
          </ac:spMkLst>
        </pc:spChg>
        <pc:spChg chg="mod">
          <ac:chgData name="Mr. PPT" userId="6442ff2356111531" providerId="LiveId" clId="{8158D954-CB83-4965-BC1E-C2DDA2739019}" dt="2022-12-01T12:09:04.327" v="2146" actId="207"/>
          <ac:spMkLst>
            <pc:docMk/>
            <pc:sldMk cId="3249786000" sldId="1936"/>
            <ac:spMk id="42" creationId="{AE51FA70-F091-C47E-069E-7178A7803694}"/>
          </ac:spMkLst>
        </pc:spChg>
        <pc:spChg chg="mod">
          <ac:chgData name="Mr. PPT" userId="6442ff2356111531" providerId="LiveId" clId="{8158D954-CB83-4965-BC1E-C2DDA2739019}" dt="2022-12-01T12:09:04.327" v="2146" actId="207"/>
          <ac:spMkLst>
            <pc:docMk/>
            <pc:sldMk cId="3249786000" sldId="1936"/>
            <ac:spMk id="49" creationId="{101244D1-D1CC-4C92-3161-F6230B0CA59B}"/>
          </ac:spMkLst>
        </pc:spChg>
        <pc:spChg chg="mod">
          <ac:chgData name="Mr. PPT" userId="6442ff2356111531" providerId="LiveId" clId="{8158D954-CB83-4965-BC1E-C2DDA2739019}" dt="2022-12-01T12:09:04.327" v="2146" actId="207"/>
          <ac:spMkLst>
            <pc:docMk/>
            <pc:sldMk cId="3249786000" sldId="1936"/>
            <ac:spMk id="50" creationId="{DCDB5204-EB4E-72C0-59D5-BD45AFEA70BF}"/>
          </ac:spMkLst>
        </pc:spChg>
        <pc:cxnChg chg="del">
          <ac:chgData name="Mr. PPT" userId="6442ff2356111531" providerId="LiveId" clId="{8158D954-CB83-4965-BC1E-C2DDA2739019}" dt="2022-12-01T09:10:40.494" v="580" actId="478"/>
          <ac:cxnSpMkLst>
            <pc:docMk/>
            <pc:sldMk cId="3249786000" sldId="1936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10:44.095" v="581" actId="478"/>
          <ac:cxnSpMkLst>
            <pc:docMk/>
            <pc:sldMk cId="3249786000" sldId="1936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10:45.189" v="582"/>
          <ac:cxnSpMkLst>
            <pc:docMk/>
            <pc:sldMk cId="3249786000" sldId="1936"/>
            <ac:cxnSpMk id="12" creationId="{42444D7C-C91F-EF02-1F26-453335DEA9C7}"/>
          </ac:cxnSpMkLst>
        </pc:cxnChg>
      </pc:sldChg>
      <pc:sldChg chg="addSp delSp modSp mod setBg">
        <pc:chgData name="Mr. PPT" userId="6442ff2356111531" providerId="LiveId" clId="{8158D954-CB83-4965-BC1E-C2DDA2739019}" dt="2022-12-01T12:13:56.241" v="2185" actId="207"/>
        <pc:sldMkLst>
          <pc:docMk/>
          <pc:sldMk cId="509357957" sldId="1937"/>
        </pc:sldMkLst>
        <pc:spChg chg="del">
          <ac:chgData name="Mr. PPT" userId="6442ff2356111531" providerId="LiveId" clId="{8158D954-CB83-4965-BC1E-C2DDA2739019}" dt="2022-12-01T09:32:32.198" v="972" actId="478"/>
          <ac:spMkLst>
            <pc:docMk/>
            <pc:sldMk cId="509357957" sldId="1937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2:32.198" v="972" actId="478"/>
          <ac:spMkLst>
            <pc:docMk/>
            <pc:sldMk cId="509357957" sldId="193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10.895" v="595" actId="478"/>
          <ac:spMkLst>
            <pc:docMk/>
            <pc:sldMk cId="509357957" sldId="1937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2:32.198" v="972" actId="478"/>
          <ac:spMkLst>
            <pc:docMk/>
            <pc:sldMk cId="509357957" sldId="1937"/>
            <ac:spMk id="6" creationId="{7F0E031F-B676-D18F-190C-08D3ECFE798A}"/>
          </ac:spMkLst>
        </pc:spChg>
        <pc:spChg chg="del">
          <ac:chgData name="Mr. PPT" userId="6442ff2356111531" providerId="LiveId" clId="{8158D954-CB83-4965-BC1E-C2DDA2739019}" dt="2022-12-01T09:11:12.687" v="596" actId="478"/>
          <ac:spMkLst>
            <pc:docMk/>
            <pc:sldMk cId="509357957" sldId="1937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2:32.198" v="972" actId="478"/>
          <ac:spMkLst>
            <pc:docMk/>
            <pc:sldMk cId="509357957" sldId="1937"/>
            <ac:spMk id="8" creationId="{0FC7C3A8-2868-59B6-35D7-DB4CCC13BFF4}"/>
          </ac:spMkLst>
        </pc:spChg>
        <pc:spChg chg="mod">
          <ac:chgData name="Mr. PPT" userId="6442ff2356111531" providerId="LiveId" clId="{8158D954-CB83-4965-BC1E-C2DDA2739019}" dt="2022-12-01T12:12:01.261" v="2173" actId="207"/>
          <ac:spMkLst>
            <pc:docMk/>
            <pc:sldMk cId="509357957" sldId="1937"/>
            <ac:spMk id="10" creationId="{CF42D25C-4DC9-E9AE-106F-01F1ED78EB37}"/>
          </ac:spMkLst>
        </pc:spChg>
        <pc:spChg chg="add mod">
          <ac:chgData name="Mr. PPT" userId="6442ff2356111531" providerId="LiveId" clId="{8158D954-CB83-4965-BC1E-C2DDA2739019}" dt="2022-12-01T09:11:13.652" v="597"/>
          <ac:spMkLst>
            <pc:docMk/>
            <pc:sldMk cId="509357957" sldId="1937"/>
            <ac:spMk id="11" creationId="{EFBFBE42-03DD-39A5-8D4D-1B24E74A029B}"/>
          </ac:spMkLst>
        </pc:spChg>
        <pc:spChg chg="add mod">
          <ac:chgData name="Mr. PPT" userId="6442ff2356111531" providerId="LiveId" clId="{8158D954-CB83-4965-BC1E-C2DDA2739019}" dt="2022-12-01T09:32:32.604" v="973"/>
          <ac:spMkLst>
            <pc:docMk/>
            <pc:sldMk cId="509357957" sldId="1937"/>
            <ac:spMk id="12" creationId="{7CA1EDDF-3F85-A677-48FF-A3176478F2C5}"/>
          </ac:spMkLst>
        </pc:spChg>
        <pc:spChg chg="add mod">
          <ac:chgData name="Mr. PPT" userId="6442ff2356111531" providerId="LiveId" clId="{8158D954-CB83-4965-BC1E-C2DDA2739019}" dt="2022-12-01T09:32:32.604" v="973"/>
          <ac:spMkLst>
            <pc:docMk/>
            <pc:sldMk cId="509357957" sldId="1937"/>
            <ac:spMk id="13" creationId="{FB3A0904-9EA6-60E0-D701-F1A11A69BAD2}"/>
          </ac:spMkLst>
        </pc:spChg>
        <pc:spChg chg="mod">
          <ac:chgData name="Mr. PPT" userId="6442ff2356111531" providerId="LiveId" clId="{8158D954-CB83-4965-BC1E-C2DDA2739019}" dt="2022-12-01T12:13:56.241" v="2185" actId="207"/>
          <ac:spMkLst>
            <pc:docMk/>
            <pc:sldMk cId="509357957" sldId="1937"/>
            <ac:spMk id="14" creationId="{119E277D-7B61-5902-10FC-8D4A07F5FB00}"/>
          </ac:spMkLst>
        </pc:spChg>
        <pc:spChg chg="add mod">
          <ac:chgData name="Mr. PPT" userId="6442ff2356111531" providerId="LiveId" clId="{8158D954-CB83-4965-BC1E-C2DDA2739019}" dt="2022-12-01T09:32:32.604" v="973"/>
          <ac:spMkLst>
            <pc:docMk/>
            <pc:sldMk cId="509357957" sldId="1937"/>
            <ac:spMk id="15" creationId="{5D77C330-F196-D980-38F3-E2CF1E5F7137}"/>
          </ac:spMkLst>
        </pc:spChg>
        <pc:spChg chg="add mod">
          <ac:chgData name="Mr. PPT" userId="6442ff2356111531" providerId="LiveId" clId="{8158D954-CB83-4965-BC1E-C2DDA2739019}" dt="2022-12-01T09:32:32.604" v="973"/>
          <ac:spMkLst>
            <pc:docMk/>
            <pc:sldMk cId="509357957" sldId="1937"/>
            <ac:spMk id="16" creationId="{D4201585-2A4D-B948-A036-1B4953C8328B}"/>
          </ac:spMkLst>
        </pc:spChg>
        <pc:spChg chg="mod">
          <ac:chgData name="Mr. PPT" userId="6442ff2356111531" providerId="LiveId" clId="{8158D954-CB83-4965-BC1E-C2DDA2739019}" dt="2022-12-01T12:13:49.519" v="2184" actId="207"/>
          <ac:spMkLst>
            <pc:docMk/>
            <pc:sldMk cId="509357957" sldId="1937"/>
            <ac:spMk id="17" creationId="{0AEB3884-8979-DCC0-153A-B11ECCC8838D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19" creationId="{929C9EC7-F51A-72D7-DAC0-4C3C80B1D34E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22" creationId="{35220031-CEE2-464F-CD58-BCC156ACDAD9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23" creationId="{6A3E86F1-FBED-450B-DCFF-CD00A31890C6}"/>
          </ac:spMkLst>
        </pc:spChg>
        <pc:spChg chg="mod">
          <ac:chgData name="Mr. PPT" userId="6442ff2356111531" providerId="LiveId" clId="{8158D954-CB83-4965-BC1E-C2DDA2739019}" dt="2022-12-01T12:13:49.519" v="2184" actId="207"/>
          <ac:spMkLst>
            <pc:docMk/>
            <pc:sldMk cId="509357957" sldId="1937"/>
            <ac:spMk id="25" creationId="{9C68D344-3813-D496-5EF8-54F83F58770D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26" creationId="{21BF9F28-1D28-B519-E51D-3EA62B142789}"/>
          </ac:spMkLst>
        </pc:spChg>
        <pc:spChg chg="mod">
          <ac:chgData name="Mr. PPT" userId="6442ff2356111531" providerId="LiveId" clId="{8158D954-CB83-4965-BC1E-C2DDA2739019}" dt="2022-12-01T12:13:56.241" v="2185" actId="207"/>
          <ac:spMkLst>
            <pc:docMk/>
            <pc:sldMk cId="509357957" sldId="1937"/>
            <ac:spMk id="31" creationId="{0D0AB6A5-877A-42C5-FC8B-30627732D603}"/>
          </ac:spMkLst>
        </pc:spChg>
        <pc:spChg chg="mod">
          <ac:chgData name="Mr. PPT" userId="6442ff2356111531" providerId="LiveId" clId="{8158D954-CB83-4965-BC1E-C2DDA2739019}" dt="2022-12-01T12:13:49.519" v="2184" actId="207"/>
          <ac:spMkLst>
            <pc:docMk/>
            <pc:sldMk cId="509357957" sldId="1937"/>
            <ac:spMk id="32" creationId="{582B6174-245D-5EB6-8E09-7C39A77E6BE0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33" creationId="{140F3B53-F55B-0186-2CEC-6CBE341997E6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34" creationId="{0AB0C12E-B364-B9BC-35DA-06F25F8C42DA}"/>
          </ac:spMkLst>
        </pc:spChg>
        <pc:spChg chg="mod">
          <ac:chgData name="Mr. PPT" userId="6442ff2356111531" providerId="LiveId" clId="{8158D954-CB83-4965-BC1E-C2DDA2739019}" dt="2022-12-01T12:13:49.519" v="2184" actId="207"/>
          <ac:spMkLst>
            <pc:docMk/>
            <pc:sldMk cId="509357957" sldId="1937"/>
            <ac:spMk id="35" creationId="{B26C6028-511D-72C9-D861-3B696A1D49F9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36" creationId="{34CF4C32-AB62-4C3E-D6A1-D8E74D58554B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37" creationId="{3A0BD304-A945-13D2-56FC-497AC4863148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39" creationId="{4EFC91C7-FA44-2A96-7240-CB79CD11BBA1}"/>
          </ac:spMkLst>
        </pc:spChg>
        <pc:spChg chg="mod">
          <ac:chgData name="Mr. PPT" userId="6442ff2356111531" providerId="LiveId" clId="{8158D954-CB83-4965-BC1E-C2DDA2739019}" dt="2022-12-01T12:13:56.241" v="2185" actId="207"/>
          <ac:spMkLst>
            <pc:docMk/>
            <pc:sldMk cId="509357957" sldId="1937"/>
            <ac:spMk id="52" creationId="{FA7E31EB-E8DB-FECF-C1CD-503F5B40C3B7}"/>
          </ac:spMkLst>
        </pc:spChg>
        <pc:spChg chg="mod">
          <ac:chgData name="Mr. PPT" userId="6442ff2356111531" providerId="LiveId" clId="{8158D954-CB83-4965-BC1E-C2DDA2739019}" dt="2022-12-01T12:13:49.519" v="2184" actId="207"/>
          <ac:spMkLst>
            <pc:docMk/>
            <pc:sldMk cId="509357957" sldId="1937"/>
            <ac:spMk id="54" creationId="{90E33B53-E130-C76D-219D-F6E1A0ABB2DC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55" creationId="{F8164070-5550-7F54-A9B8-EA1FEE5CE2E0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56" creationId="{3B6C76C6-2E30-4ECE-8422-D20C7D3BD551}"/>
          </ac:spMkLst>
        </pc:spChg>
        <pc:spChg chg="mod">
          <ac:chgData name="Mr. PPT" userId="6442ff2356111531" providerId="LiveId" clId="{8158D954-CB83-4965-BC1E-C2DDA2739019}" dt="2022-12-01T12:13:49.519" v="2184" actId="207"/>
          <ac:spMkLst>
            <pc:docMk/>
            <pc:sldMk cId="509357957" sldId="1937"/>
            <ac:spMk id="58" creationId="{E5764386-FCEE-1B35-1321-FB10FBB67F25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62" creationId="{6F829202-5AA7-7A56-9FCF-BF70CB8D1194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63" creationId="{006B075F-A225-BF71-D774-FF87303B9AB0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64" creationId="{1A66CFE5-DDC7-E443-DD51-A5CEC7E3BBCD}"/>
          </ac:spMkLst>
        </pc:spChg>
        <pc:spChg chg="mod">
          <ac:chgData name="Mr. PPT" userId="6442ff2356111531" providerId="LiveId" clId="{8158D954-CB83-4965-BC1E-C2DDA2739019}" dt="2022-12-01T12:13:56.241" v="2185" actId="207"/>
          <ac:spMkLst>
            <pc:docMk/>
            <pc:sldMk cId="509357957" sldId="1937"/>
            <ac:spMk id="69" creationId="{4E386C17-1398-04CD-3AF9-DBFC5AB032CA}"/>
          </ac:spMkLst>
        </pc:spChg>
        <pc:spChg chg="mod">
          <ac:chgData name="Mr. PPT" userId="6442ff2356111531" providerId="LiveId" clId="{8158D954-CB83-4965-BC1E-C2DDA2739019}" dt="2022-12-01T12:13:49.519" v="2184" actId="207"/>
          <ac:spMkLst>
            <pc:docMk/>
            <pc:sldMk cId="509357957" sldId="1937"/>
            <ac:spMk id="70" creationId="{7F128252-39A3-8C77-C1A0-46D89205A0F5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71" creationId="{D4273BC8-4544-F010-A68F-8632CA5ADA04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72" creationId="{4C83430C-28FA-158E-7BB4-20902AA2A184}"/>
          </ac:spMkLst>
        </pc:spChg>
        <pc:spChg chg="mod">
          <ac:chgData name="Mr. PPT" userId="6442ff2356111531" providerId="LiveId" clId="{8158D954-CB83-4965-BC1E-C2DDA2739019}" dt="2022-12-01T12:13:49.519" v="2184" actId="207"/>
          <ac:spMkLst>
            <pc:docMk/>
            <pc:sldMk cId="509357957" sldId="1937"/>
            <ac:spMk id="73" creationId="{6498C0BE-752C-8FF5-FC37-CDA449208DD1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74" creationId="{A0586F9B-B946-84F8-B4BE-A38A0C15060A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75" creationId="{5EA32916-D787-24AB-1271-2F9508E7BBC4}"/>
          </ac:spMkLst>
        </pc:spChg>
        <pc:spChg chg="mod">
          <ac:chgData name="Mr. PPT" userId="6442ff2356111531" providerId="LiveId" clId="{8158D954-CB83-4965-BC1E-C2DDA2739019}" dt="2022-12-01T12:12:52.428" v="2178"/>
          <ac:spMkLst>
            <pc:docMk/>
            <pc:sldMk cId="509357957" sldId="1937"/>
            <ac:spMk id="76" creationId="{C330A547-8613-C833-E5B4-1294D8B3D29D}"/>
          </ac:spMkLst>
        </pc:spChg>
        <pc:spChg chg="mod">
          <ac:chgData name="Mr. PPT" userId="6442ff2356111531" providerId="LiveId" clId="{8158D954-CB83-4965-BC1E-C2DDA2739019}" dt="2022-12-01T12:13:04.091" v="2181" actId="692"/>
          <ac:spMkLst>
            <pc:docMk/>
            <pc:sldMk cId="509357957" sldId="1937"/>
            <ac:spMk id="82" creationId="{D2983BC1-A367-CFB6-1DA2-193B62DA4B8C}"/>
          </ac:spMkLst>
        </pc:spChg>
        <pc:cxnChg chg="del">
          <ac:chgData name="Mr. PPT" userId="6442ff2356111531" providerId="LiveId" clId="{8158D954-CB83-4965-BC1E-C2DDA2739019}" dt="2022-12-01T09:11:10.895" v="595" actId="478"/>
          <ac:cxnSpMkLst>
            <pc:docMk/>
            <pc:sldMk cId="509357957" sldId="1937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13.652" v="597"/>
          <ac:cxnSpMkLst>
            <pc:docMk/>
            <pc:sldMk cId="509357957" sldId="1937"/>
            <ac:cxnSpMk id="9" creationId="{A58A8544-9EE4-5100-D0A5-3D6ED6EF049D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30" creationId="{E16C463A-99AC-0300-8F64-1F5B7B7D1188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51" creationId="{28634A63-8E2D-2702-4EC2-8056AE479CF0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79" creationId="{F49F1F4F-DB40-F0E9-3FC5-7FAA72316977}"/>
          </ac:cxnSpMkLst>
        </pc:cxnChg>
        <pc:cxnChg chg="del">
          <ac:chgData name="Mr. PPT" userId="6442ff2356111531" providerId="LiveId" clId="{8158D954-CB83-4965-BC1E-C2DDA2739019}" dt="2022-12-01T09:11:12.687" v="596" actId="478"/>
          <ac:cxnSpMkLst>
            <pc:docMk/>
            <pc:sldMk cId="509357957" sldId="1937"/>
            <ac:cxnSpMk id="80" creationId="{FEE53720-D422-0FC8-B55D-2A96E8E9FC78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88" creationId="{4237CB0E-AF6B-16D5-4BA9-EC30DE0E8FD1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89" creationId="{2F70B864-58BB-3367-BAE9-63DE7EEBC555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91" creationId="{1419989B-4851-B714-DF67-580203715797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95" creationId="{6A2C489D-DD16-A288-3998-67D075742D63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96" creationId="{A6809721-5A58-F6A2-292B-20AAF3E40A99}"/>
          </ac:cxnSpMkLst>
        </pc:cxnChg>
        <pc:cxnChg chg="mod">
          <ac:chgData name="Mr. PPT" userId="6442ff2356111531" providerId="LiveId" clId="{8158D954-CB83-4965-BC1E-C2DDA2739019}" dt="2022-12-01T12:13:38.224" v="2183" actId="692"/>
          <ac:cxnSpMkLst>
            <pc:docMk/>
            <pc:sldMk cId="509357957" sldId="1937"/>
            <ac:cxnSpMk id="97" creationId="{6A841666-6BBF-482C-92C3-B1499F4243D4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99" creationId="{3D9DAFFD-BDC6-02D7-4FD3-4C24AA992951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100" creationId="{6DDACF21-9824-6DC8-F2C8-871C82E151F6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101" creationId="{91297951-0726-4575-131F-D0DCCDAE6F33}"/>
          </ac:cxnSpMkLst>
        </pc:cxnChg>
        <pc:cxnChg chg="mod">
          <ac:chgData name="Mr. PPT" userId="6442ff2356111531" providerId="LiveId" clId="{8158D954-CB83-4965-BC1E-C2DDA2739019}" dt="2022-12-01T12:13:30.502" v="2182" actId="692"/>
          <ac:cxnSpMkLst>
            <pc:docMk/>
            <pc:sldMk cId="509357957" sldId="1937"/>
            <ac:cxnSpMk id="102" creationId="{1E54C681-4B35-0B88-46FA-912D5FCD8C36}"/>
          </ac:cxnSpMkLst>
        </pc:cxnChg>
        <pc:cxnChg chg="mod">
          <ac:chgData name="Mr. PPT" userId="6442ff2356111531" providerId="LiveId" clId="{8158D954-CB83-4965-BC1E-C2DDA2739019}" dt="2022-12-01T12:13:38.224" v="2183" actId="692"/>
          <ac:cxnSpMkLst>
            <pc:docMk/>
            <pc:sldMk cId="509357957" sldId="1937"/>
            <ac:cxnSpMk id="103" creationId="{F2FD8473-FB23-CE5D-8FC6-EA0FDDC8997D}"/>
          </ac:cxnSpMkLst>
        </pc:cxnChg>
        <pc:cxnChg chg="mod">
          <ac:chgData name="Mr. PPT" userId="6442ff2356111531" providerId="LiveId" clId="{8158D954-CB83-4965-BC1E-C2DDA2739019}" dt="2022-12-01T12:13:38.224" v="2183" actId="692"/>
          <ac:cxnSpMkLst>
            <pc:docMk/>
            <pc:sldMk cId="509357957" sldId="1937"/>
            <ac:cxnSpMk id="104" creationId="{C03EBC62-3E23-D1C0-063B-A4C8B9A50675}"/>
          </ac:cxnSpMkLst>
        </pc:cxnChg>
      </pc:sldChg>
      <pc:sldChg chg="addSp delSp modSp mod setBg">
        <pc:chgData name="Mr. PPT" userId="6442ff2356111531" providerId="LiveId" clId="{8158D954-CB83-4965-BC1E-C2DDA2739019}" dt="2022-12-01T12:49:08.505" v="2371" actId="692"/>
        <pc:sldMkLst>
          <pc:docMk/>
          <pc:sldMk cId="1976694547" sldId="1938"/>
        </pc:sldMkLst>
        <pc:spChg chg="del">
          <ac:chgData name="Mr. PPT" userId="6442ff2356111531" providerId="LiveId" clId="{8158D954-CB83-4965-BC1E-C2DDA2739019}" dt="2022-12-01T09:31:42.877" v="950" actId="478"/>
          <ac:spMkLst>
            <pc:docMk/>
            <pc:sldMk cId="1976694547" sldId="1938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1:42.877" v="950" actId="478"/>
          <ac:spMkLst>
            <pc:docMk/>
            <pc:sldMk cId="1976694547" sldId="193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0:07.296" v="571" actId="478"/>
          <ac:spMkLst>
            <pc:docMk/>
            <pc:sldMk cId="1976694547" sldId="1938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12:02:40.594" v="2102" actId="207"/>
          <ac:spMkLst>
            <pc:docMk/>
            <pc:sldMk cId="1976694547" sldId="1938"/>
            <ac:spMk id="6" creationId="{0F01906E-C168-720D-6020-D5C95AB38EA9}"/>
          </ac:spMkLst>
        </pc:spChg>
        <pc:spChg chg="del">
          <ac:chgData name="Mr. PPT" userId="6442ff2356111531" providerId="LiveId" clId="{8158D954-CB83-4965-BC1E-C2DDA2739019}" dt="2022-12-01T09:10:08.567" v="572" actId="478"/>
          <ac:spMkLst>
            <pc:docMk/>
            <pc:sldMk cId="1976694547" sldId="1938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1:42.877" v="950" actId="478"/>
          <ac:spMkLst>
            <pc:docMk/>
            <pc:sldMk cId="1976694547" sldId="1938"/>
            <ac:spMk id="8" creationId="{5339C5F9-44C4-C958-A57A-ABD2B15E9D58}"/>
          </ac:spMkLst>
        </pc:spChg>
        <pc:spChg chg="add del mod">
          <ac:chgData name="Mr. PPT" userId="6442ff2356111531" providerId="LiveId" clId="{8158D954-CB83-4965-BC1E-C2DDA2739019}" dt="2022-12-01T09:31:42.877" v="950" actId="478"/>
          <ac:spMkLst>
            <pc:docMk/>
            <pc:sldMk cId="1976694547" sldId="1938"/>
            <ac:spMk id="9" creationId="{B8A5AF10-EEF6-8914-D695-EE40FA5869FF}"/>
          </ac:spMkLst>
        </pc:spChg>
        <pc:spChg chg="mod topLvl">
          <ac:chgData name="Mr. PPT" userId="6442ff2356111531" providerId="LiveId" clId="{8158D954-CB83-4965-BC1E-C2DDA2739019}" dt="2022-12-01T12:02:33.818" v="2100" actId="207"/>
          <ac:spMkLst>
            <pc:docMk/>
            <pc:sldMk cId="1976694547" sldId="1938"/>
            <ac:spMk id="12" creationId="{53FA6971-7B02-5506-6DE8-9E9EA9F2CE34}"/>
          </ac:spMkLst>
        </pc:spChg>
        <pc:spChg chg="mod topLvl">
          <ac:chgData name="Mr. PPT" userId="6442ff2356111531" providerId="LiveId" clId="{8158D954-CB83-4965-BC1E-C2DDA2739019}" dt="2022-12-01T12:02:29.949" v="2099" actId="207"/>
          <ac:spMkLst>
            <pc:docMk/>
            <pc:sldMk cId="1976694547" sldId="1938"/>
            <ac:spMk id="13" creationId="{E400F232-B945-90BE-97B0-C488996AE5C8}"/>
          </ac:spMkLst>
        </pc:spChg>
        <pc:spChg chg="add mod">
          <ac:chgData name="Mr. PPT" userId="6442ff2356111531" providerId="LiveId" clId="{8158D954-CB83-4965-BC1E-C2DDA2739019}" dt="2022-12-01T09:10:09.552" v="573"/>
          <ac:spMkLst>
            <pc:docMk/>
            <pc:sldMk cId="1976694547" sldId="1938"/>
            <ac:spMk id="14" creationId="{4C145267-C1BE-AEED-BBB2-EFC67D204A08}"/>
          </ac:spMkLst>
        </pc:spChg>
        <pc:spChg chg="mod topLvl">
          <ac:chgData name="Mr. PPT" userId="6442ff2356111531" providerId="LiveId" clId="{8158D954-CB83-4965-BC1E-C2DDA2739019}" dt="2022-12-01T12:02:29.949" v="2099" actId="207"/>
          <ac:spMkLst>
            <pc:docMk/>
            <pc:sldMk cId="1976694547" sldId="1938"/>
            <ac:spMk id="15" creationId="{BD389C03-26BE-7F2E-5672-F9829CBDC183}"/>
          </ac:spMkLst>
        </pc:spChg>
        <pc:spChg chg="mod topLvl">
          <ac:chgData name="Mr. PPT" userId="6442ff2356111531" providerId="LiveId" clId="{8158D954-CB83-4965-BC1E-C2DDA2739019}" dt="2022-12-01T12:02:33.818" v="2100" actId="207"/>
          <ac:spMkLst>
            <pc:docMk/>
            <pc:sldMk cId="1976694547" sldId="1938"/>
            <ac:spMk id="16" creationId="{6FD78FF1-5002-CC83-D27B-CEE8F84200B0}"/>
          </ac:spMkLst>
        </pc:spChg>
        <pc:spChg chg="add mod">
          <ac:chgData name="Mr. PPT" userId="6442ff2356111531" providerId="LiveId" clId="{8158D954-CB83-4965-BC1E-C2DDA2739019}" dt="2022-12-01T09:31:43.803" v="951"/>
          <ac:spMkLst>
            <pc:docMk/>
            <pc:sldMk cId="1976694547" sldId="1938"/>
            <ac:spMk id="17" creationId="{0F8B43B9-CDB4-4CE2-EA7B-28983A1AC612}"/>
          </ac:spMkLst>
        </pc:spChg>
        <pc:spChg chg="add mod">
          <ac:chgData name="Mr. PPT" userId="6442ff2356111531" providerId="LiveId" clId="{8158D954-CB83-4965-BC1E-C2DDA2739019}" dt="2022-12-01T09:31:43.803" v="951"/>
          <ac:spMkLst>
            <pc:docMk/>
            <pc:sldMk cId="1976694547" sldId="1938"/>
            <ac:spMk id="18" creationId="{27525729-319E-8962-632D-BB0EBC3EC639}"/>
          </ac:spMkLst>
        </pc:spChg>
        <pc:spChg chg="add mod">
          <ac:chgData name="Mr. PPT" userId="6442ff2356111531" providerId="LiveId" clId="{8158D954-CB83-4965-BC1E-C2DDA2739019}" dt="2022-12-01T09:31:43.803" v="951"/>
          <ac:spMkLst>
            <pc:docMk/>
            <pc:sldMk cId="1976694547" sldId="1938"/>
            <ac:spMk id="19" creationId="{9FF8DEE2-0A82-65CF-C256-7CD5B23D806C}"/>
          </ac:spMkLst>
        </pc:spChg>
        <pc:spChg chg="add mod">
          <ac:chgData name="Mr. PPT" userId="6442ff2356111531" providerId="LiveId" clId="{8158D954-CB83-4965-BC1E-C2DDA2739019}" dt="2022-12-01T09:31:43.803" v="951"/>
          <ac:spMkLst>
            <pc:docMk/>
            <pc:sldMk cId="1976694547" sldId="1938"/>
            <ac:spMk id="20" creationId="{75A1A034-B755-47D9-5C06-39EC9C3D2BE6}"/>
          </ac:spMkLst>
        </pc:spChg>
        <pc:spChg chg="mod">
          <ac:chgData name="Mr. PPT" userId="6442ff2356111531" providerId="LiveId" clId="{8158D954-CB83-4965-BC1E-C2DDA2739019}" dt="2022-12-01T12:02:52.142" v="2103" actId="207"/>
          <ac:spMkLst>
            <pc:docMk/>
            <pc:sldMk cId="1976694547" sldId="1938"/>
            <ac:spMk id="81" creationId="{1DA20588-AA0A-59D6-1086-3E38D74172EE}"/>
          </ac:spMkLst>
        </pc:spChg>
        <pc:spChg chg="mod">
          <ac:chgData name="Mr. PPT" userId="6442ff2356111531" providerId="LiveId" clId="{8158D954-CB83-4965-BC1E-C2DDA2739019}" dt="2022-12-01T12:02:54.828" v="2104" actId="207"/>
          <ac:spMkLst>
            <pc:docMk/>
            <pc:sldMk cId="1976694547" sldId="1938"/>
            <ac:spMk id="98" creationId="{DB35DF7E-822A-68B0-055B-798FE207FE0A}"/>
          </ac:spMkLst>
        </pc:spChg>
        <pc:grpChg chg="del">
          <ac:chgData name="Mr. PPT" userId="6442ff2356111531" providerId="LiveId" clId="{8158D954-CB83-4965-BC1E-C2DDA2739019}" dt="2022-12-01T11:59:09.225" v="2096" actId="165"/>
          <ac:grpSpMkLst>
            <pc:docMk/>
            <pc:sldMk cId="1976694547" sldId="1938"/>
            <ac:grpSpMk id="93" creationId="{C1AAB4DE-CAC3-C556-ED2C-999C9E788948}"/>
          </ac:grpSpMkLst>
        </pc:grpChg>
        <pc:cxnChg chg="del">
          <ac:chgData name="Mr. PPT" userId="6442ff2356111531" providerId="LiveId" clId="{8158D954-CB83-4965-BC1E-C2DDA2739019}" dt="2022-12-01T09:10:07.296" v="571" actId="478"/>
          <ac:cxnSpMkLst>
            <pc:docMk/>
            <pc:sldMk cId="1976694547" sldId="1938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0:09.552" v="573"/>
          <ac:cxnSpMkLst>
            <pc:docMk/>
            <pc:sldMk cId="1976694547" sldId="1938"/>
            <ac:cxnSpMk id="10" creationId="{48179213-839D-D5C8-283A-71AD078644B5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38" creationId="{18E76981-A6F5-E23A-A028-3137C71F0ACE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42" creationId="{49C027F6-B0A1-CEF4-879C-FB5964023B5C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45" creationId="{63832F8F-DCFB-7BA4-0B10-588862ABF266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46" creationId="{7089BD53-A71F-843A-C7AF-109C4869777D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65" creationId="{0CC9090B-CF08-8950-79CB-A250A212F8DF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66" creationId="{1DA6B7AB-052B-0ABE-332D-B3DBE132B8C9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68" creationId="{AD34CD47-62EE-2EF9-64D0-3DEEB11738A5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77" creationId="{B6C3F4B3-7F7B-A3DA-1B07-9A70B1FFDB63}"/>
          </ac:cxnSpMkLst>
        </pc:cxnChg>
        <pc:cxnChg chg="del">
          <ac:chgData name="Mr. PPT" userId="6442ff2356111531" providerId="LiveId" clId="{8158D954-CB83-4965-BC1E-C2DDA2739019}" dt="2022-12-01T09:10:08.567" v="572" actId="478"/>
          <ac:cxnSpMkLst>
            <pc:docMk/>
            <pc:sldMk cId="1976694547" sldId="1938"/>
            <ac:cxnSpMk id="80" creationId="{FEE53720-D422-0FC8-B55D-2A96E8E9FC78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86" creationId="{84E8F6D1-A30C-B504-0F33-B66393780186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87" creationId="{9310FE00-7142-6E9C-297B-23ED52B8B62E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90" creationId="{201D6A71-1C24-8E9D-35E6-B03877213F11}"/>
          </ac:cxnSpMkLst>
        </pc:cxnChg>
        <pc:cxnChg chg="mod">
          <ac:chgData name="Mr. PPT" userId="6442ff2356111531" providerId="LiveId" clId="{8158D954-CB83-4965-BC1E-C2DDA2739019}" dt="2022-12-01T12:49:08.505" v="2371" actId="692"/>
          <ac:cxnSpMkLst>
            <pc:docMk/>
            <pc:sldMk cId="1976694547" sldId="1938"/>
            <ac:cxnSpMk id="92" creationId="{8058211B-EB8E-1E86-C4EC-63B4FBBF5CDF}"/>
          </ac:cxnSpMkLst>
        </pc:cxnChg>
      </pc:sldChg>
      <pc:sldChg chg="addSp delSp modSp mod setBg">
        <pc:chgData name="Mr. PPT" userId="6442ff2356111531" providerId="LiveId" clId="{8158D954-CB83-4965-BC1E-C2DDA2739019}" dt="2022-12-01T12:10:15.018" v="2152" actId="207"/>
        <pc:sldMkLst>
          <pc:docMk/>
          <pc:sldMk cId="2071877254" sldId="1939"/>
        </pc:sldMkLst>
        <pc:spChg chg="del">
          <ac:chgData name="Mr. PPT" userId="6442ff2356111531" providerId="LiveId" clId="{8158D954-CB83-4965-BC1E-C2DDA2739019}" dt="2022-12-01T09:32:10.125" v="958" actId="478"/>
          <ac:spMkLst>
            <pc:docMk/>
            <pc:sldMk cId="2071877254" sldId="193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2:10.125" v="958" actId="478"/>
          <ac:spMkLst>
            <pc:docMk/>
            <pc:sldMk cId="2071877254" sldId="193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0:48.301" v="583" actId="478"/>
          <ac:spMkLst>
            <pc:docMk/>
            <pc:sldMk cId="2071877254" sldId="1939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10:49.898" v="584" actId="478"/>
          <ac:spMkLst>
            <pc:docMk/>
            <pc:sldMk cId="2071877254" sldId="1939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2:10.125" v="958" actId="478"/>
          <ac:spMkLst>
            <pc:docMk/>
            <pc:sldMk cId="2071877254" sldId="1939"/>
            <ac:spMk id="8" creationId="{C1EBD50F-DB73-C50B-8949-FF003D95CB38}"/>
          </ac:spMkLst>
        </pc:spChg>
        <pc:spChg chg="add del mod">
          <ac:chgData name="Mr. PPT" userId="6442ff2356111531" providerId="LiveId" clId="{8158D954-CB83-4965-BC1E-C2DDA2739019}" dt="2022-12-01T09:32:10.125" v="958" actId="478"/>
          <ac:spMkLst>
            <pc:docMk/>
            <pc:sldMk cId="2071877254" sldId="1939"/>
            <ac:spMk id="9" creationId="{90F58B63-61E0-ED5A-1AB3-A131C48556DF}"/>
          </ac:spMkLst>
        </pc:spChg>
        <pc:spChg chg="add mod">
          <ac:chgData name="Mr. PPT" userId="6442ff2356111531" providerId="LiveId" clId="{8158D954-CB83-4965-BC1E-C2DDA2739019}" dt="2022-12-01T09:10:50.950" v="585"/>
          <ac:spMkLst>
            <pc:docMk/>
            <pc:sldMk cId="2071877254" sldId="1939"/>
            <ac:spMk id="16" creationId="{2B3ED20F-9903-2884-22B6-F1C9ED61520C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" creationId="{79E9E645-18E0-1418-8A44-5F40438A06FA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6" creationId="{F1D47328-5E6B-EF94-877E-4638F1A14FA6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8" creationId="{8727E258-8881-5D22-2066-13B064B0DE95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9" creationId="{34C0EF55-4198-42BE-6F58-C478FA65273D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31" creationId="{75C0FF66-6A23-B3B4-3668-71CCC33D2B09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32" creationId="{5C7EE5E3-E4EF-8F48-F5C0-FCA636C93097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34" creationId="{5042535E-570B-7E29-2EA3-1B2E3687C1A1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35" creationId="{895A47EF-FCDA-800C-8AF9-05188425EB8E}"/>
          </ac:spMkLst>
        </pc:spChg>
        <pc:spChg chg="add mod">
          <ac:chgData name="Mr. PPT" userId="6442ff2356111531" providerId="LiveId" clId="{8158D954-CB83-4965-BC1E-C2DDA2739019}" dt="2022-12-01T09:32:13.710" v="961" actId="20577"/>
          <ac:spMkLst>
            <pc:docMk/>
            <pc:sldMk cId="2071877254" sldId="1939"/>
            <ac:spMk id="36" creationId="{477F9A93-9519-5029-D618-9290E989A41C}"/>
          </ac:spMkLst>
        </pc:spChg>
        <pc:spChg chg="mod">
          <ac:chgData name="Mr. PPT" userId="6442ff2356111531" providerId="LiveId" clId="{8158D954-CB83-4965-BC1E-C2DDA2739019}" dt="2022-12-01T12:10:12.425" v="2151" actId="207"/>
          <ac:spMkLst>
            <pc:docMk/>
            <pc:sldMk cId="2071877254" sldId="1939"/>
            <ac:spMk id="38" creationId="{89F47D59-D52C-4F83-9CD0-80C89201EB58}"/>
          </ac:spMkLst>
        </pc:spChg>
        <pc:spChg chg="mod">
          <ac:chgData name="Mr. PPT" userId="6442ff2356111531" providerId="LiveId" clId="{8158D954-CB83-4965-BC1E-C2DDA2739019}" dt="2022-12-01T12:10:15.018" v="2152" actId="207"/>
          <ac:spMkLst>
            <pc:docMk/>
            <pc:sldMk cId="2071877254" sldId="1939"/>
            <ac:spMk id="39" creationId="{804B6621-B68D-4149-B80F-20B1363836F9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40" creationId="{D8786C77-8236-6442-284C-554F0FB3A4CE}"/>
          </ac:spMkLst>
        </pc:spChg>
        <pc:spChg chg="add mod">
          <ac:chgData name="Mr. PPT" userId="6442ff2356111531" providerId="LiveId" clId="{8158D954-CB83-4965-BC1E-C2DDA2739019}" dt="2022-12-01T09:32:11.227" v="959"/>
          <ac:spMkLst>
            <pc:docMk/>
            <pc:sldMk cId="2071877254" sldId="1939"/>
            <ac:spMk id="41" creationId="{1E3353CD-D8C6-922D-2D49-CF7FDE3C0996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42" creationId="{4014D64C-0139-4D2A-863D-7F7A0E7FD745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44" creationId="{425D961C-7D6B-8245-5CF6-710F3878AFB5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45" creationId="{76E068AB-0A61-19CB-2A79-719B5CB49337}"/>
          </ac:spMkLst>
        </pc:spChg>
        <pc:spChg chg="add mod">
          <ac:chgData name="Mr. PPT" userId="6442ff2356111531" providerId="LiveId" clId="{8158D954-CB83-4965-BC1E-C2DDA2739019}" dt="2022-12-01T09:32:11.227" v="959"/>
          <ac:spMkLst>
            <pc:docMk/>
            <pc:sldMk cId="2071877254" sldId="1939"/>
            <ac:spMk id="46" creationId="{ABEACA96-1CE5-2101-BE1F-FE38E3337230}"/>
          </ac:spMkLst>
        </pc:spChg>
        <pc:spChg chg="add mod">
          <ac:chgData name="Mr. PPT" userId="6442ff2356111531" providerId="LiveId" clId="{8158D954-CB83-4965-BC1E-C2DDA2739019}" dt="2022-12-01T09:32:11.227" v="959"/>
          <ac:spMkLst>
            <pc:docMk/>
            <pc:sldMk cId="2071877254" sldId="1939"/>
            <ac:spMk id="47" creationId="{2F8FB076-5204-3AAC-ABCE-57FCB4262E15}"/>
          </ac:spMkLst>
        </pc:spChg>
        <pc:spChg chg="add mod">
          <ac:chgData name="Mr. PPT" userId="6442ff2356111531" providerId="LiveId" clId="{8158D954-CB83-4965-BC1E-C2DDA2739019}" dt="2022-12-01T09:37:31.981" v="1073"/>
          <ac:spMkLst>
            <pc:docMk/>
            <pc:sldMk cId="2071877254" sldId="1939"/>
            <ac:spMk id="48" creationId="{FC3F178D-753F-BCB0-E474-045594970D24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122" creationId="{9C58DF57-DC52-BED0-0DF4-A9F18D02799B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123" creationId="{1B28E9E4-342B-FC3E-C342-7E451012EF81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124" creationId="{CF86FDC7-F22E-2AB6-80D0-81080D264AB7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125" creationId="{5F6EF743-D642-97E2-7E41-152FEE47BEED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126" creationId="{61C0180C-9520-60CD-0DA7-73ACC7E801A1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127" creationId="{50260145-1BA7-7822-5A9C-784CDF2FE354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128" creationId="{8B821A91-FD0E-6B99-89D7-7934861A4F83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129" creationId="{B41B457B-E278-58AA-A916-DD237858AE1E}"/>
          </ac:spMkLst>
        </pc:spChg>
        <pc:spChg chg="mod">
          <ac:chgData name="Mr. PPT" userId="6442ff2356111531" providerId="LiveId" clId="{8158D954-CB83-4965-BC1E-C2DDA2739019}" dt="2022-12-01T09:45:15.230" v="1129"/>
          <ac:spMkLst>
            <pc:docMk/>
            <pc:sldMk cId="2071877254" sldId="1939"/>
            <ac:spMk id="205" creationId="{6529946D-870F-D54A-7C3A-20620C59D0D0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34" creationId="{0AE6082C-7D79-F5D6-B49A-70AA24ED4587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35" creationId="{76BF9418-9730-9668-415F-0B7B9BDBAE92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37" creationId="{F906AE4B-3FB0-F8AF-CB64-834E6D22DDC9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38" creationId="{04E68EC0-60D3-AFD9-4093-8444287386C1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1" creationId="{AD775DC0-F9DA-A521-649E-46D76F9FD201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2" creationId="{305C086A-2646-D009-F796-58D6809F42AB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3" creationId="{D2226E5F-9F52-7F25-E52C-E178721AF774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4" creationId="{5891DF51-037E-96AA-28D3-BA095D3FD6A1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5" creationId="{D9D37160-0B1E-9672-36F4-716ABBE5084C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6" creationId="{4C780C8A-144B-8C2E-327D-C9A65CF2869C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7" creationId="{51D654B1-3322-2458-5C27-89F676BBCE71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8" creationId="{F0A21EFF-9DF2-7A87-7EBC-2426E89CFB54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59" creationId="{9817A2E1-83C1-D509-226F-F36330193EA2}"/>
          </ac:spMkLst>
        </pc:spChg>
        <pc:spChg chg="mod">
          <ac:chgData name="Mr. PPT" userId="6442ff2356111531" providerId="LiveId" clId="{8158D954-CB83-4965-BC1E-C2DDA2739019}" dt="2022-12-01T12:10:02.421" v="2150" actId="207"/>
          <ac:spMkLst>
            <pc:docMk/>
            <pc:sldMk cId="2071877254" sldId="1939"/>
            <ac:spMk id="260" creationId="{90872B87-AD8B-9350-877B-D11F44804E85}"/>
          </ac:spMkLst>
        </pc:spChg>
        <pc:spChg chg="del">
          <ac:chgData name="Mr. PPT" userId="6442ff2356111531" providerId="LiveId" clId="{8158D954-CB83-4965-BC1E-C2DDA2739019}" dt="2022-12-01T09:10:49.898" v="584" actId="478"/>
          <ac:spMkLst>
            <pc:docMk/>
            <pc:sldMk cId="2071877254" sldId="1939"/>
            <ac:spMk id="271" creationId="{0C793BFA-6979-30BE-242B-38E1CF440013}"/>
          </ac:spMkLst>
        </pc:s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24" creationId="{659349B4-E21B-05C0-2D08-EABA5737DD95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27" creationId="{B9A89A69-44D7-BFE6-6B13-641145DA670E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30" creationId="{669F8CE2-034B-6F67-3DB7-87479254A9F2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33" creationId="{B68FFCC7-2604-6AF2-D9C5-EC7EAA5C5266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37" creationId="{83000C21-631D-BF18-E0AE-E3588645608F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43" creationId="{5DCD331C-4B35-2E82-B932-B28399302225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118" creationId="{6712B587-E9F4-5AB7-42E3-7C2AC8AFC1C9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119" creationId="{8567395E-5790-2C69-1933-213569B91A99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120" creationId="{ED901A69-DCFB-2740-25B6-04D2AF2A0003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121" creationId="{F2C08356-6E92-E194-08B3-F5DE5F84634F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233" creationId="{5525A491-68F6-5E82-293A-382AA0E80330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236" creationId="{71B52BCF-5C27-375C-C0CC-27144CB9FE32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246" creationId="{A7A5BD81-4CD8-A372-B6FD-4AC4C6884972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247" creationId="{659B8CD6-BF26-C7D6-B95F-B1489A00D242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248" creationId="{0BE34325-7258-A2F0-0200-3884CBB7A0E0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249" creationId="{39758250-345D-2E4A-CBCD-628C2DCBDD42}"/>
          </ac:grpSpMkLst>
        </pc:grpChg>
        <pc:grpChg chg="mod">
          <ac:chgData name="Mr. PPT" userId="6442ff2356111531" providerId="LiveId" clId="{8158D954-CB83-4965-BC1E-C2DDA2739019}" dt="2022-12-01T12:10:02.421" v="2150" actId="207"/>
          <ac:grpSpMkLst>
            <pc:docMk/>
            <pc:sldMk cId="2071877254" sldId="1939"/>
            <ac:grpSpMk id="250" creationId="{40CA5146-6BC0-0895-9321-5C670CA37049}"/>
          </ac:grpSpMkLst>
        </pc:grpChg>
        <pc:cxnChg chg="del">
          <ac:chgData name="Mr. PPT" userId="6442ff2356111531" providerId="LiveId" clId="{8158D954-CB83-4965-BC1E-C2DDA2739019}" dt="2022-12-01T09:10:48.301" v="583" actId="478"/>
          <ac:cxnSpMkLst>
            <pc:docMk/>
            <pc:sldMk cId="2071877254" sldId="1939"/>
            <ac:cxnSpMk id="5" creationId="{27916B96-FF2C-4501-A2F8-D0621646D622}"/>
          </ac:cxnSpMkLst>
        </pc:cxnChg>
        <pc:cxnChg chg="del">
          <ac:chgData name="Mr. PPT" userId="6442ff2356111531" providerId="LiveId" clId="{8158D954-CB83-4965-BC1E-C2DDA2739019}" dt="2022-12-01T09:10:49.898" v="584" actId="478"/>
          <ac:cxnSpMkLst>
            <pc:docMk/>
            <pc:sldMk cId="2071877254" sldId="1939"/>
            <ac:cxnSpMk id="6" creationId="{FE0EABEB-A824-413A-8C5A-2660CCB3E92D}"/>
          </ac:cxnSpMkLst>
        </pc:cxnChg>
        <pc:cxnChg chg="add mod">
          <ac:chgData name="Mr. PPT" userId="6442ff2356111531" providerId="LiveId" clId="{8158D954-CB83-4965-BC1E-C2DDA2739019}" dt="2022-12-01T09:10:50.950" v="585"/>
          <ac:cxnSpMkLst>
            <pc:docMk/>
            <pc:sldMk cId="2071877254" sldId="1939"/>
            <ac:cxnSpMk id="10" creationId="{5824989A-E028-EC1E-5521-B54E66116328}"/>
          </ac:cxnSpMkLst>
        </pc:cxnChg>
      </pc:sldChg>
      <pc:sldChg chg="addSp delSp modSp mod setBg">
        <pc:chgData name="Mr. PPT" userId="6442ff2356111531" providerId="LiveId" clId="{8158D954-CB83-4965-BC1E-C2DDA2739019}" dt="2022-12-01T12:10:44.819" v="2158" actId="692"/>
        <pc:sldMkLst>
          <pc:docMk/>
          <pc:sldMk cId="2151066301" sldId="1940"/>
        </pc:sldMkLst>
        <pc:spChg chg="del">
          <ac:chgData name="Mr. PPT" userId="6442ff2356111531" providerId="LiveId" clId="{8158D954-CB83-4965-BC1E-C2DDA2739019}" dt="2022-12-01T09:32:16.869" v="962" actId="478"/>
          <ac:spMkLst>
            <pc:docMk/>
            <pc:sldMk cId="2151066301" sldId="1940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2:16.869" v="962" actId="478"/>
          <ac:spMkLst>
            <pc:docMk/>
            <pc:sldMk cId="2151066301" sldId="1940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0:54.100" v="586" actId="478"/>
          <ac:spMkLst>
            <pc:docMk/>
            <pc:sldMk cId="2151066301" sldId="1940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2:16.869" v="962" actId="478"/>
          <ac:spMkLst>
            <pc:docMk/>
            <pc:sldMk cId="2151066301" sldId="1940"/>
            <ac:spMk id="6" creationId="{DB9CCE3B-F248-2F6A-364A-2C20BB81CE7F}"/>
          </ac:spMkLst>
        </pc:spChg>
        <pc:spChg chg="del">
          <ac:chgData name="Mr. PPT" userId="6442ff2356111531" providerId="LiveId" clId="{8158D954-CB83-4965-BC1E-C2DDA2739019}" dt="2022-12-01T09:10:56.025" v="587" actId="478"/>
          <ac:spMkLst>
            <pc:docMk/>
            <pc:sldMk cId="2151066301" sldId="1940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12:10:40.715" v="2157" actId="692"/>
          <ac:spMkLst>
            <pc:docMk/>
            <pc:sldMk cId="2151066301" sldId="1940"/>
            <ac:spMk id="9" creationId="{887923CA-CF23-A8F9-65D3-6B2F0D70D70C}"/>
          </ac:spMkLst>
        </pc:spChg>
        <pc:spChg chg="add del mod">
          <ac:chgData name="Mr. PPT" userId="6442ff2356111531" providerId="LiveId" clId="{8158D954-CB83-4965-BC1E-C2DDA2739019}" dt="2022-12-01T09:32:16.869" v="962" actId="478"/>
          <ac:spMkLst>
            <pc:docMk/>
            <pc:sldMk cId="2151066301" sldId="1940"/>
            <ac:spMk id="11" creationId="{00FA3EAA-F21F-7094-4D57-BA85216F8891}"/>
          </ac:spMkLst>
        </pc:spChg>
        <pc:spChg chg="add mod">
          <ac:chgData name="Mr. PPT" userId="6442ff2356111531" providerId="LiveId" clId="{8158D954-CB83-4965-BC1E-C2DDA2739019}" dt="2022-12-01T09:10:57.006" v="588"/>
          <ac:spMkLst>
            <pc:docMk/>
            <pc:sldMk cId="2151066301" sldId="1940"/>
            <ac:spMk id="13" creationId="{A0EFD3A9-1A93-8FE9-9A23-02B3DF3ACCB9}"/>
          </ac:spMkLst>
        </pc:spChg>
        <pc:spChg chg="add mod">
          <ac:chgData name="Mr. PPT" userId="6442ff2356111531" providerId="LiveId" clId="{8158D954-CB83-4965-BC1E-C2DDA2739019}" dt="2022-12-01T09:32:17.074" v="963"/>
          <ac:spMkLst>
            <pc:docMk/>
            <pc:sldMk cId="2151066301" sldId="1940"/>
            <ac:spMk id="15" creationId="{64F45AEC-D270-E258-0622-36A86A87C60C}"/>
          </ac:spMkLst>
        </pc:spChg>
        <pc:spChg chg="add mod">
          <ac:chgData name="Mr. PPT" userId="6442ff2356111531" providerId="LiveId" clId="{8158D954-CB83-4965-BC1E-C2DDA2739019}" dt="2022-12-01T09:32:17.074" v="963"/>
          <ac:spMkLst>
            <pc:docMk/>
            <pc:sldMk cId="2151066301" sldId="1940"/>
            <ac:spMk id="16" creationId="{6BEBEC7F-AB3E-D79C-FD26-8451931F0F15}"/>
          </ac:spMkLst>
        </pc:spChg>
        <pc:spChg chg="mod">
          <ac:chgData name="Mr. PPT" userId="6442ff2356111531" providerId="LiveId" clId="{8158D954-CB83-4965-BC1E-C2DDA2739019}" dt="2022-12-01T12:10:22.297" v="2153" actId="692"/>
          <ac:spMkLst>
            <pc:docMk/>
            <pc:sldMk cId="2151066301" sldId="1940"/>
            <ac:spMk id="23" creationId="{658C4438-8542-7FB0-2A3E-CBF23A8E9F70}"/>
          </ac:spMkLst>
        </pc:spChg>
        <pc:spChg chg="mod">
          <ac:chgData name="Mr. PPT" userId="6442ff2356111531" providerId="LiveId" clId="{8158D954-CB83-4965-BC1E-C2DDA2739019}" dt="2022-12-01T12:10:36.147" v="2156" actId="207"/>
          <ac:spMkLst>
            <pc:docMk/>
            <pc:sldMk cId="2151066301" sldId="1940"/>
            <ac:spMk id="28" creationId="{D5A2D8A9-C670-B87B-7806-AD97BCFE3E45}"/>
          </ac:spMkLst>
        </pc:spChg>
        <pc:spChg chg="add mod">
          <ac:chgData name="Mr. PPT" userId="6442ff2356111531" providerId="LiveId" clId="{8158D954-CB83-4965-BC1E-C2DDA2739019}" dt="2022-12-01T09:32:17.074" v="963"/>
          <ac:spMkLst>
            <pc:docMk/>
            <pc:sldMk cId="2151066301" sldId="1940"/>
            <ac:spMk id="33" creationId="{6E9BEAEA-B6C3-8DD4-154D-9508F3307AAC}"/>
          </ac:spMkLst>
        </pc:spChg>
        <pc:spChg chg="add mod">
          <ac:chgData name="Mr. PPT" userId="6442ff2356111531" providerId="LiveId" clId="{8158D954-CB83-4965-BC1E-C2DDA2739019}" dt="2022-12-01T09:32:17.074" v="963"/>
          <ac:spMkLst>
            <pc:docMk/>
            <pc:sldMk cId="2151066301" sldId="1940"/>
            <ac:spMk id="34" creationId="{247E0231-8C39-00B9-F335-88820342A54B}"/>
          </ac:spMkLst>
        </pc:spChg>
        <pc:spChg chg="mod">
          <ac:chgData name="Mr. PPT" userId="6442ff2356111531" providerId="LiveId" clId="{8158D954-CB83-4965-BC1E-C2DDA2739019}" dt="2022-12-01T12:10:30.791" v="2155" actId="207"/>
          <ac:spMkLst>
            <pc:docMk/>
            <pc:sldMk cId="2151066301" sldId="1940"/>
            <ac:spMk id="36" creationId="{2520F738-F3CD-A86C-6915-A8D53AE87CF9}"/>
          </ac:spMkLst>
        </pc:spChg>
        <pc:cxnChg chg="del">
          <ac:chgData name="Mr. PPT" userId="6442ff2356111531" providerId="LiveId" clId="{8158D954-CB83-4965-BC1E-C2DDA2739019}" dt="2022-12-01T09:10:54.100" v="586" actId="478"/>
          <ac:cxnSpMkLst>
            <pc:docMk/>
            <pc:sldMk cId="2151066301" sldId="1940"/>
            <ac:cxnSpMk id="5" creationId="{27916B96-FF2C-4501-A2F8-D0621646D622}"/>
          </ac:cxnSpMkLst>
        </pc:cxnChg>
        <pc:cxnChg chg="mod">
          <ac:chgData name="Mr. PPT" userId="6442ff2356111531" providerId="LiveId" clId="{8158D954-CB83-4965-BC1E-C2DDA2739019}" dt="2022-12-01T12:10:44.819" v="2158" actId="692"/>
          <ac:cxnSpMkLst>
            <pc:docMk/>
            <pc:sldMk cId="2151066301" sldId="1940"/>
            <ac:cxnSpMk id="8" creationId="{DF57A8EA-8F64-F49E-633E-9DB25E7AE286}"/>
          </ac:cxnSpMkLst>
        </pc:cxnChg>
        <pc:cxnChg chg="mod">
          <ac:chgData name="Mr. PPT" userId="6442ff2356111531" providerId="LiveId" clId="{8158D954-CB83-4965-BC1E-C2DDA2739019}" dt="2022-12-01T12:10:44.819" v="2158" actId="692"/>
          <ac:cxnSpMkLst>
            <pc:docMk/>
            <pc:sldMk cId="2151066301" sldId="1940"/>
            <ac:cxnSpMk id="10" creationId="{A6CC1339-C746-1FF5-B7CE-9482CD7E1188}"/>
          </ac:cxnSpMkLst>
        </pc:cxnChg>
        <pc:cxnChg chg="add mod">
          <ac:chgData name="Mr. PPT" userId="6442ff2356111531" providerId="LiveId" clId="{8158D954-CB83-4965-BC1E-C2DDA2739019}" dt="2022-12-01T09:10:57.006" v="588"/>
          <ac:cxnSpMkLst>
            <pc:docMk/>
            <pc:sldMk cId="2151066301" sldId="1940"/>
            <ac:cxnSpMk id="12" creationId="{82283E5F-9DFE-F466-778F-16F3889C7436}"/>
          </ac:cxnSpMkLst>
        </pc:cxnChg>
        <pc:cxnChg chg="mod">
          <ac:chgData name="Mr. PPT" userId="6442ff2356111531" providerId="LiveId" clId="{8158D954-CB83-4965-BC1E-C2DDA2739019}" dt="2022-12-01T12:10:44.819" v="2158" actId="692"/>
          <ac:cxnSpMkLst>
            <pc:docMk/>
            <pc:sldMk cId="2151066301" sldId="1940"/>
            <ac:cxnSpMk id="14" creationId="{A9545E72-5BEC-80D3-56E6-98BB755016BC}"/>
          </ac:cxnSpMkLst>
        </pc:cxnChg>
        <pc:cxnChg chg="mod">
          <ac:chgData name="Mr. PPT" userId="6442ff2356111531" providerId="LiveId" clId="{8158D954-CB83-4965-BC1E-C2DDA2739019}" dt="2022-12-01T12:10:26.757" v="2154" actId="692"/>
          <ac:cxnSpMkLst>
            <pc:docMk/>
            <pc:sldMk cId="2151066301" sldId="1940"/>
            <ac:cxnSpMk id="24" creationId="{B2926F2B-79AA-14A5-10E8-0D6DDE6C08CD}"/>
          </ac:cxnSpMkLst>
        </pc:cxnChg>
        <pc:cxnChg chg="mod">
          <ac:chgData name="Mr. PPT" userId="6442ff2356111531" providerId="LiveId" clId="{8158D954-CB83-4965-BC1E-C2DDA2739019}" dt="2022-12-01T12:10:26.757" v="2154" actId="692"/>
          <ac:cxnSpMkLst>
            <pc:docMk/>
            <pc:sldMk cId="2151066301" sldId="1940"/>
            <ac:cxnSpMk id="25" creationId="{54FBC54B-D3FD-26E1-E7EF-7333E9974F52}"/>
          </ac:cxnSpMkLst>
        </pc:cxnChg>
        <pc:cxnChg chg="mod">
          <ac:chgData name="Mr. PPT" userId="6442ff2356111531" providerId="LiveId" clId="{8158D954-CB83-4965-BC1E-C2DDA2739019}" dt="2022-12-01T12:10:26.757" v="2154" actId="692"/>
          <ac:cxnSpMkLst>
            <pc:docMk/>
            <pc:sldMk cId="2151066301" sldId="1940"/>
            <ac:cxnSpMk id="26" creationId="{07C1CCC4-E91E-8312-3C61-F7B8104384CB}"/>
          </ac:cxnSpMkLst>
        </pc:cxnChg>
        <pc:cxnChg chg="del">
          <ac:chgData name="Mr. PPT" userId="6442ff2356111531" providerId="LiveId" clId="{8158D954-CB83-4965-BC1E-C2DDA2739019}" dt="2022-12-01T09:10:56.025" v="587" actId="478"/>
          <ac:cxnSpMkLst>
            <pc:docMk/>
            <pc:sldMk cId="2151066301" sldId="1940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11:14.781" v="2163" actId="207"/>
        <pc:sldMkLst>
          <pc:docMk/>
          <pc:sldMk cId="1792005789" sldId="1941"/>
        </pc:sldMkLst>
        <pc:spChg chg="del">
          <ac:chgData name="Mr. PPT" userId="6442ff2356111531" providerId="LiveId" clId="{8158D954-CB83-4965-BC1E-C2DDA2739019}" dt="2022-12-01T09:32:20.087" v="964" actId="478"/>
          <ac:spMkLst>
            <pc:docMk/>
            <pc:sldMk cId="1792005789" sldId="194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2:20.087" v="964" actId="478"/>
          <ac:spMkLst>
            <pc:docMk/>
            <pc:sldMk cId="1792005789" sldId="194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0:59.464" v="589" actId="478"/>
          <ac:spMkLst>
            <pc:docMk/>
            <pc:sldMk cId="1792005789" sldId="1941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09:45:18.453" v="1131"/>
          <ac:spMkLst>
            <pc:docMk/>
            <pc:sldMk cId="1792005789" sldId="1941"/>
            <ac:spMk id="6" creationId="{AE42FDF0-B3C2-5A8B-FD87-BC8E21EE65BF}"/>
          </ac:spMkLst>
        </pc:spChg>
        <pc:spChg chg="del">
          <ac:chgData name="Mr. PPT" userId="6442ff2356111531" providerId="LiveId" clId="{8158D954-CB83-4965-BC1E-C2DDA2739019}" dt="2022-12-01T09:11:01.151" v="590" actId="478"/>
          <ac:spMkLst>
            <pc:docMk/>
            <pc:sldMk cId="1792005789" sldId="194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2:20.087" v="964" actId="478"/>
          <ac:spMkLst>
            <pc:docMk/>
            <pc:sldMk cId="1792005789" sldId="1941"/>
            <ac:spMk id="8" creationId="{820DA2DE-C85E-E4B0-7820-B050F64E5A28}"/>
          </ac:spMkLst>
        </pc:spChg>
        <pc:spChg chg="add del mod">
          <ac:chgData name="Mr. PPT" userId="6442ff2356111531" providerId="LiveId" clId="{8158D954-CB83-4965-BC1E-C2DDA2739019}" dt="2022-12-01T09:32:20.087" v="964" actId="478"/>
          <ac:spMkLst>
            <pc:docMk/>
            <pc:sldMk cId="1792005789" sldId="1941"/>
            <ac:spMk id="9" creationId="{00B10AA8-4983-151E-755B-D9F0A541F11C}"/>
          </ac:spMkLst>
        </pc:spChg>
        <pc:spChg chg="add mod">
          <ac:chgData name="Mr. PPT" userId="6442ff2356111531" providerId="LiveId" clId="{8158D954-CB83-4965-BC1E-C2DDA2739019}" dt="2022-12-01T09:11:02.391" v="591"/>
          <ac:spMkLst>
            <pc:docMk/>
            <pc:sldMk cId="1792005789" sldId="1941"/>
            <ac:spMk id="11" creationId="{62F788B9-D262-4BB0-DF3D-67BCF3568496}"/>
          </ac:spMkLst>
        </pc:spChg>
        <pc:spChg chg="mod">
          <ac:chgData name="Mr. PPT" userId="6442ff2356111531" providerId="LiveId" clId="{8158D954-CB83-4965-BC1E-C2DDA2739019}" dt="2022-12-01T12:11:06.490" v="2161" actId="692"/>
          <ac:spMkLst>
            <pc:docMk/>
            <pc:sldMk cId="1792005789" sldId="1941"/>
            <ac:spMk id="13" creationId="{8C57890B-26BC-BE06-BB48-C4455FF3E1D6}"/>
          </ac:spMkLst>
        </pc:spChg>
        <pc:spChg chg="add mod">
          <ac:chgData name="Mr. PPT" userId="6442ff2356111531" providerId="LiveId" clId="{8158D954-CB83-4965-BC1E-C2DDA2739019}" dt="2022-12-01T09:32:22.701" v="967" actId="20577"/>
          <ac:spMkLst>
            <pc:docMk/>
            <pc:sldMk cId="1792005789" sldId="1941"/>
            <ac:spMk id="14" creationId="{295992C0-6157-F34D-6059-C267B0C48859}"/>
          </ac:spMkLst>
        </pc:spChg>
        <pc:spChg chg="mod">
          <ac:chgData name="Mr. PPT" userId="6442ff2356111531" providerId="LiveId" clId="{8158D954-CB83-4965-BC1E-C2DDA2739019}" dt="2022-12-01T12:11:06.490" v="2161" actId="692"/>
          <ac:spMkLst>
            <pc:docMk/>
            <pc:sldMk cId="1792005789" sldId="1941"/>
            <ac:spMk id="15" creationId="{AC735986-AE22-17B3-43F8-2B12F3669D7A}"/>
          </ac:spMkLst>
        </pc:spChg>
        <pc:spChg chg="mod">
          <ac:chgData name="Mr. PPT" userId="6442ff2356111531" providerId="LiveId" clId="{8158D954-CB83-4965-BC1E-C2DDA2739019}" dt="2022-12-01T12:11:06.490" v="2161" actId="692"/>
          <ac:spMkLst>
            <pc:docMk/>
            <pc:sldMk cId="1792005789" sldId="1941"/>
            <ac:spMk id="16" creationId="{D66BE5FA-3E0A-BD44-38B7-B63E6DA135BE}"/>
          </ac:spMkLst>
        </pc:spChg>
        <pc:spChg chg="add mod">
          <ac:chgData name="Mr. PPT" userId="6442ff2356111531" providerId="LiveId" clId="{8158D954-CB83-4965-BC1E-C2DDA2739019}" dt="2022-12-01T09:32:20.298" v="965"/>
          <ac:spMkLst>
            <pc:docMk/>
            <pc:sldMk cId="1792005789" sldId="1941"/>
            <ac:spMk id="17" creationId="{5DF803F9-686F-2D3B-87E0-22C99F462FBE}"/>
          </ac:spMkLst>
        </pc:spChg>
        <pc:spChg chg="add mod">
          <ac:chgData name="Mr. PPT" userId="6442ff2356111531" providerId="LiveId" clId="{8158D954-CB83-4965-BC1E-C2DDA2739019}" dt="2022-12-01T09:32:20.298" v="965"/>
          <ac:spMkLst>
            <pc:docMk/>
            <pc:sldMk cId="1792005789" sldId="1941"/>
            <ac:spMk id="18" creationId="{8054E859-39A4-3EBA-D48D-32CDD7943679}"/>
          </ac:spMkLst>
        </pc:spChg>
        <pc:spChg chg="add mod">
          <ac:chgData name="Mr. PPT" userId="6442ff2356111531" providerId="LiveId" clId="{8158D954-CB83-4965-BC1E-C2DDA2739019}" dt="2022-12-01T09:32:20.298" v="965"/>
          <ac:spMkLst>
            <pc:docMk/>
            <pc:sldMk cId="1792005789" sldId="1941"/>
            <ac:spMk id="19" creationId="{55FCD17E-BCFA-4786-0F1A-32C5392363D0}"/>
          </ac:spMkLst>
        </pc:spChg>
        <pc:spChg chg="add mod">
          <ac:chgData name="Mr. PPT" userId="6442ff2356111531" providerId="LiveId" clId="{8158D954-CB83-4965-BC1E-C2DDA2739019}" dt="2022-12-01T09:37:34.072" v="1074"/>
          <ac:spMkLst>
            <pc:docMk/>
            <pc:sldMk cId="1792005789" sldId="1941"/>
            <ac:spMk id="20" creationId="{EAA0249F-AEB7-0E5C-82DD-60ADD85C7E83}"/>
          </ac:spMkLst>
        </pc:spChg>
        <pc:spChg chg="mod">
          <ac:chgData name="Mr. PPT" userId="6442ff2356111531" providerId="LiveId" clId="{8158D954-CB83-4965-BC1E-C2DDA2739019}" dt="2022-12-01T12:11:06.490" v="2161" actId="692"/>
          <ac:spMkLst>
            <pc:docMk/>
            <pc:sldMk cId="1792005789" sldId="1941"/>
            <ac:spMk id="33" creationId="{7F22CB28-391F-D34A-2E98-07E2BD3BC05E}"/>
          </ac:spMkLst>
        </pc:spChg>
        <pc:spChg chg="del">
          <ac:chgData name="Mr. PPT" userId="6442ff2356111531" providerId="LiveId" clId="{8158D954-CB83-4965-BC1E-C2DDA2739019}" dt="2022-12-01T09:11:01.151" v="590" actId="478"/>
          <ac:spMkLst>
            <pc:docMk/>
            <pc:sldMk cId="1792005789" sldId="1941"/>
            <ac:spMk id="49" creationId="{59391AD6-849A-00E7-EB9A-203BC180C85A}"/>
          </ac:spMkLst>
        </pc:spChg>
        <pc:spChg chg="mod">
          <ac:chgData name="Mr. PPT" userId="6442ff2356111531" providerId="LiveId" clId="{8158D954-CB83-4965-BC1E-C2DDA2739019}" dt="2022-12-01T12:11:14.781" v="2163" actId="207"/>
          <ac:spMkLst>
            <pc:docMk/>
            <pc:sldMk cId="1792005789" sldId="1941"/>
            <ac:spMk id="50" creationId="{F37B3D96-A95C-FD30-57E2-1B6C474A1469}"/>
          </ac:spMkLst>
        </pc:spChg>
        <pc:cxnChg chg="del">
          <ac:chgData name="Mr. PPT" userId="6442ff2356111531" providerId="LiveId" clId="{8158D954-CB83-4965-BC1E-C2DDA2739019}" dt="2022-12-01T09:10:59.464" v="589" actId="478"/>
          <ac:cxnSpMkLst>
            <pc:docMk/>
            <pc:sldMk cId="1792005789" sldId="1941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02.391" v="591"/>
          <ac:cxnSpMkLst>
            <pc:docMk/>
            <pc:sldMk cId="1792005789" sldId="1941"/>
            <ac:cxnSpMk id="10" creationId="{7F15655A-DA38-CF95-93D3-09EC16415DA8}"/>
          </ac:cxnSpMkLst>
        </pc:cxnChg>
        <pc:cxnChg chg="mod">
          <ac:chgData name="Mr. PPT" userId="6442ff2356111531" providerId="LiveId" clId="{8158D954-CB83-4965-BC1E-C2DDA2739019}" dt="2022-12-01T12:11:10.493" v="2162" actId="692"/>
          <ac:cxnSpMkLst>
            <pc:docMk/>
            <pc:sldMk cId="1792005789" sldId="1941"/>
            <ac:cxnSpMk id="12" creationId="{8E511D78-1D8C-AE4F-FA51-8B7EF37E39FD}"/>
          </ac:cxnSpMkLst>
        </pc:cxnChg>
        <pc:cxnChg chg="del">
          <ac:chgData name="Mr. PPT" userId="6442ff2356111531" providerId="LiveId" clId="{8158D954-CB83-4965-BC1E-C2DDA2739019}" dt="2022-12-01T09:11:01.151" v="590" actId="478"/>
          <ac:cxnSpMkLst>
            <pc:docMk/>
            <pc:sldMk cId="1792005789" sldId="1941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11:46.176" v="2169" actId="207"/>
        <pc:sldMkLst>
          <pc:docMk/>
          <pc:sldMk cId="3404504270" sldId="1942"/>
        </pc:sldMkLst>
        <pc:spChg chg="del">
          <ac:chgData name="Mr. PPT" userId="6442ff2356111531" providerId="LiveId" clId="{8158D954-CB83-4965-BC1E-C2DDA2739019}" dt="2022-12-01T09:32:26.127" v="968" actId="478"/>
          <ac:spMkLst>
            <pc:docMk/>
            <pc:sldMk cId="3404504270" sldId="194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2:26.127" v="968" actId="478"/>
          <ac:spMkLst>
            <pc:docMk/>
            <pc:sldMk cId="3404504270" sldId="194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05.120" v="592" actId="478"/>
          <ac:spMkLst>
            <pc:docMk/>
            <pc:sldMk cId="3404504270" sldId="1942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2:26.127" v="968" actId="478"/>
          <ac:spMkLst>
            <pc:docMk/>
            <pc:sldMk cId="3404504270" sldId="1942"/>
            <ac:spMk id="6" creationId="{BF2B713B-A33E-D78D-DD88-72DD394235CA}"/>
          </ac:spMkLst>
        </pc:spChg>
        <pc:spChg chg="del">
          <ac:chgData name="Mr. PPT" userId="6442ff2356111531" providerId="LiveId" clId="{8158D954-CB83-4965-BC1E-C2DDA2739019}" dt="2022-12-01T09:11:06.592" v="593" actId="478"/>
          <ac:spMkLst>
            <pc:docMk/>
            <pc:sldMk cId="3404504270" sldId="1942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12:11:29.038" v="2164" actId="207"/>
          <ac:spMkLst>
            <pc:docMk/>
            <pc:sldMk cId="3404504270" sldId="1942"/>
            <ac:spMk id="8" creationId="{B165A21A-E730-1DBB-4180-BA535B26A944}"/>
          </ac:spMkLst>
        </pc:spChg>
        <pc:spChg chg="mod">
          <ac:chgData name="Mr. PPT" userId="6442ff2356111531" providerId="LiveId" clId="{8158D954-CB83-4965-BC1E-C2DDA2739019}" dt="2022-12-01T12:11:31.296" v="2165" actId="207"/>
          <ac:spMkLst>
            <pc:docMk/>
            <pc:sldMk cId="3404504270" sldId="1942"/>
            <ac:spMk id="9" creationId="{5ABFCE4C-F1B1-C19C-7C2A-28C0F17AD279}"/>
          </ac:spMkLst>
        </pc:spChg>
        <pc:spChg chg="add del mod">
          <ac:chgData name="Mr. PPT" userId="6442ff2356111531" providerId="LiveId" clId="{8158D954-CB83-4965-BC1E-C2DDA2739019}" dt="2022-12-01T09:32:26.127" v="968" actId="478"/>
          <ac:spMkLst>
            <pc:docMk/>
            <pc:sldMk cId="3404504270" sldId="1942"/>
            <ac:spMk id="11" creationId="{EFE44D26-3DA7-9306-4246-A9E6812EB5D5}"/>
          </ac:spMkLst>
        </pc:spChg>
        <pc:spChg chg="add mod">
          <ac:chgData name="Mr. PPT" userId="6442ff2356111531" providerId="LiveId" clId="{8158D954-CB83-4965-BC1E-C2DDA2739019}" dt="2022-12-01T09:11:07.515" v="594"/>
          <ac:spMkLst>
            <pc:docMk/>
            <pc:sldMk cId="3404504270" sldId="1942"/>
            <ac:spMk id="13" creationId="{85F1C701-136A-5C8F-B843-65ACC91C33A4}"/>
          </ac:spMkLst>
        </pc:spChg>
        <pc:spChg chg="add mod">
          <ac:chgData name="Mr. PPT" userId="6442ff2356111531" providerId="LiveId" clId="{8158D954-CB83-4965-BC1E-C2DDA2739019}" dt="2022-12-01T09:32:28.606" v="971" actId="20577"/>
          <ac:spMkLst>
            <pc:docMk/>
            <pc:sldMk cId="3404504270" sldId="1942"/>
            <ac:spMk id="14" creationId="{B9A7E7A8-5264-70D6-1160-D3FF124FC46E}"/>
          </ac:spMkLst>
        </pc:spChg>
        <pc:spChg chg="add mod">
          <ac:chgData name="Mr. PPT" userId="6442ff2356111531" providerId="LiveId" clId="{8158D954-CB83-4965-BC1E-C2DDA2739019}" dt="2022-12-01T09:32:26.418" v="969"/>
          <ac:spMkLst>
            <pc:docMk/>
            <pc:sldMk cId="3404504270" sldId="1942"/>
            <ac:spMk id="15" creationId="{76C6590D-0A03-5436-2B76-98F03FB3FBB2}"/>
          </ac:spMkLst>
        </pc:spChg>
        <pc:spChg chg="add mod">
          <ac:chgData name="Mr. PPT" userId="6442ff2356111531" providerId="LiveId" clId="{8158D954-CB83-4965-BC1E-C2DDA2739019}" dt="2022-12-01T09:32:26.418" v="969"/>
          <ac:spMkLst>
            <pc:docMk/>
            <pc:sldMk cId="3404504270" sldId="1942"/>
            <ac:spMk id="16" creationId="{46C3823D-A04B-D583-C027-FA126E763045}"/>
          </ac:spMkLst>
        </pc:spChg>
        <pc:spChg chg="add mod">
          <ac:chgData name="Mr. PPT" userId="6442ff2356111531" providerId="LiveId" clId="{8158D954-CB83-4965-BC1E-C2DDA2739019}" dt="2022-12-01T09:32:26.418" v="969"/>
          <ac:spMkLst>
            <pc:docMk/>
            <pc:sldMk cId="3404504270" sldId="1942"/>
            <ac:spMk id="17" creationId="{C5AB96CC-CE0A-05D9-60F9-7545BCB377B0}"/>
          </ac:spMkLst>
        </pc:spChg>
        <pc:spChg chg="mod">
          <ac:chgData name="Mr. PPT" userId="6442ff2356111531" providerId="LiveId" clId="{8158D954-CB83-4965-BC1E-C2DDA2739019}" dt="2022-12-01T12:11:46.176" v="2169" actId="207"/>
          <ac:spMkLst>
            <pc:docMk/>
            <pc:sldMk cId="3404504270" sldId="1942"/>
            <ac:spMk id="23" creationId="{841BCC10-24A0-BAA6-18B4-ECD3E3CD4C4C}"/>
          </ac:spMkLst>
        </pc:spChg>
        <pc:spChg chg="mod">
          <ac:chgData name="Mr. PPT" userId="6442ff2356111531" providerId="LiveId" clId="{8158D954-CB83-4965-BC1E-C2DDA2739019}" dt="2022-12-01T12:11:39.515" v="2168" actId="207"/>
          <ac:spMkLst>
            <pc:docMk/>
            <pc:sldMk cId="3404504270" sldId="1942"/>
            <ac:spMk id="50" creationId="{F37B3D96-A95C-FD30-57E2-1B6C474A1469}"/>
          </ac:spMkLst>
        </pc:spChg>
        <pc:picChg chg="mod">
          <ac:chgData name="Mr. PPT" userId="6442ff2356111531" providerId="LiveId" clId="{8158D954-CB83-4965-BC1E-C2DDA2739019}" dt="2022-12-01T12:11:35.080" v="2166" actId="207"/>
          <ac:picMkLst>
            <pc:docMk/>
            <pc:sldMk cId="3404504270" sldId="1942"/>
            <ac:picMk id="25" creationId="{E47B0468-C41F-4FF8-379B-F396BF1E3EEA}"/>
          </ac:picMkLst>
        </pc:picChg>
        <pc:cxnChg chg="del">
          <ac:chgData name="Mr. PPT" userId="6442ff2356111531" providerId="LiveId" clId="{8158D954-CB83-4965-BC1E-C2DDA2739019}" dt="2022-12-01T09:11:05.120" v="592" actId="478"/>
          <ac:cxnSpMkLst>
            <pc:docMk/>
            <pc:sldMk cId="3404504270" sldId="1942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07.515" v="594"/>
          <ac:cxnSpMkLst>
            <pc:docMk/>
            <pc:sldMk cId="3404504270" sldId="1942"/>
            <ac:cxnSpMk id="12" creationId="{87EB4C50-CDDE-0FE6-2D3A-043016961722}"/>
          </ac:cxnSpMkLst>
        </pc:cxnChg>
        <pc:cxnChg chg="del">
          <ac:chgData name="Mr. PPT" userId="6442ff2356111531" providerId="LiveId" clId="{8158D954-CB83-4965-BC1E-C2DDA2739019}" dt="2022-12-01T09:11:06.592" v="593" actId="478"/>
          <ac:cxnSpMkLst>
            <pc:docMk/>
            <pc:sldMk cId="3404504270" sldId="1942"/>
            <ac:cxnSpMk id="80" creationId="{FEE53720-D422-0FC8-B55D-2A96E8E9FC78}"/>
          </ac:cxnSpMkLst>
        </pc:cxnChg>
      </pc:sldChg>
      <pc:sldChg chg="addSp delSp modSp mod ord">
        <pc:chgData name="Mr. PPT" userId="6442ff2356111531" providerId="LiveId" clId="{8158D954-CB83-4965-BC1E-C2DDA2739019}" dt="2022-12-01T11:18:28.159" v="1869" actId="207"/>
        <pc:sldMkLst>
          <pc:docMk/>
          <pc:sldMk cId="3844981141" sldId="1943"/>
        </pc:sldMkLst>
        <pc:spChg chg="mod">
          <ac:chgData name="Mr. PPT" userId="6442ff2356111531" providerId="LiveId" clId="{8158D954-CB83-4965-BC1E-C2DDA2739019}" dt="2022-12-01T11:18:06.143" v="1865" actId="207"/>
          <ac:spMkLst>
            <pc:docMk/>
            <pc:sldMk cId="3844981141" sldId="1943"/>
            <ac:spMk id="4" creationId="{F28CD848-FE88-1BE3-954A-6DB8703C63AE}"/>
          </ac:spMkLst>
        </pc:spChg>
        <pc:spChg chg="del">
          <ac:chgData name="Mr. PPT" userId="6442ff2356111531" providerId="LiveId" clId="{8158D954-CB83-4965-BC1E-C2DDA2739019}" dt="2022-12-01T11:17:44.633" v="1864" actId="478"/>
          <ac:spMkLst>
            <pc:docMk/>
            <pc:sldMk cId="3844981141" sldId="1943"/>
            <ac:spMk id="6" creationId="{4F32BD67-0C64-E705-6A1A-D614CB971E9D}"/>
          </ac:spMkLst>
        </pc:spChg>
        <pc:spChg chg="del">
          <ac:chgData name="Mr. PPT" userId="6442ff2356111531" providerId="LiveId" clId="{8158D954-CB83-4965-BC1E-C2DDA2739019}" dt="2022-12-01T11:17:44.633" v="1864" actId="478"/>
          <ac:spMkLst>
            <pc:docMk/>
            <pc:sldMk cId="3844981141" sldId="1943"/>
            <ac:spMk id="7" creationId="{BAD139DB-6FC1-3C41-5A60-E7F7EDC595DE}"/>
          </ac:spMkLst>
        </pc:spChg>
        <pc:spChg chg="del">
          <ac:chgData name="Mr. PPT" userId="6442ff2356111531" providerId="LiveId" clId="{8158D954-CB83-4965-BC1E-C2DDA2739019}" dt="2022-12-01T11:17:44.633" v="1864" actId="478"/>
          <ac:spMkLst>
            <pc:docMk/>
            <pc:sldMk cId="3844981141" sldId="1943"/>
            <ac:spMk id="8" creationId="{5285EF08-5425-A063-786A-5156FE549407}"/>
          </ac:spMkLst>
        </pc:spChg>
        <pc:spChg chg="mod">
          <ac:chgData name="Mr. PPT" userId="6442ff2356111531" providerId="LiveId" clId="{8158D954-CB83-4965-BC1E-C2DDA2739019}" dt="2022-12-01T11:18:12.725" v="1866" actId="207"/>
          <ac:spMkLst>
            <pc:docMk/>
            <pc:sldMk cId="3844981141" sldId="1943"/>
            <ac:spMk id="22" creationId="{F7422F84-8C38-4ACC-DDE2-20B71C9AFF1B}"/>
          </ac:spMkLst>
        </pc:spChg>
        <pc:spChg chg="mod">
          <ac:chgData name="Mr. PPT" userId="6442ff2356111531" providerId="LiveId" clId="{8158D954-CB83-4965-BC1E-C2DDA2739019}" dt="2022-12-01T11:18:12.725" v="1866" actId="207"/>
          <ac:spMkLst>
            <pc:docMk/>
            <pc:sldMk cId="3844981141" sldId="1943"/>
            <ac:spMk id="27" creationId="{D63CDA75-469C-D757-A22E-69F4105F14DB}"/>
          </ac:spMkLst>
        </pc:spChg>
        <pc:spChg chg="mod">
          <ac:chgData name="Mr. PPT" userId="6442ff2356111531" providerId="LiveId" clId="{8158D954-CB83-4965-BC1E-C2DDA2739019}" dt="2022-12-01T11:18:28.159" v="1869" actId="207"/>
          <ac:spMkLst>
            <pc:docMk/>
            <pc:sldMk cId="3844981141" sldId="1943"/>
            <ac:spMk id="28" creationId="{04FD204A-1793-6D38-6B40-82843AD72A9D}"/>
          </ac:spMkLst>
        </pc:spChg>
        <pc:spChg chg="mod">
          <ac:chgData name="Mr. PPT" userId="6442ff2356111531" providerId="LiveId" clId="{8158D954-CB83-4965-BC1E-C2DDA2739019}" dt="2022-12-01T11:18:24.823" v="1868" actId="207"/>
          <ac:spMkLst>
            <pc:docMk/>
            <pc:sldMk cId="3844981141" sldId="1943"/>
            <ac:spMk id="31" creationId="{197D9824-98E9-9D5F-5D70-D9609A76BB13}"/>
          </ac:spMkLst>
        </pc:spChg>
        <pc:picChg chg="add del mod">
          <ac:chgData name="Mr. PPT" userId="6442ff2356111531" providerId="LiveId" clId="{8158D954-CB83-4965-BC1E-C2DDA2739019}" dt="2022-12-01T11:17:43.073" v="1863" actId="478"/>
          <ac:picMkLst>
            <pc:docMk/>
            <pc:sldMk cId="3844981141" sldId="1943"/>
            <ac:picMk id="5" creationId="{B4306980-C260-003B-8564-044EA11D4C70}"/>
          </ac:picMkLst>
        </pc:picChg>
        <pc:cxnChg chg="mod">
          <ac:chgData name="Mr. PPT" userId="6442ff2356111531" providerId="LiveId" clId="{8158D954-CB83-4965-BC1E-C2DDA2739019}" dt="2022-12-01T11:18:19.974" v="1867" actId="692"/>
          <ac:cxnSpMkLst>
            <pc:docMk/>
            <pc:sldMk cId="3844981141" sldId="1943"/>
            <ac:cxnSpMk id="25" creationId="{A1ED3E2B-626E-2A41-033F-9CE9958CE93C}"/>
          </ac:cxnSpMkLst>
        </pc:cxnChg>
      </pc:sldChg>
      <pc:sldChg chg="delSp modSp mod">
        <pc:chgData name="Mr. PPT" userId="6442ff2356111531" providerId="LiveId" clId="{8158D954-CB83-4965-BC1E-C2DDA2739019}" dt="2022-12-01T06:18:24.420" v="170" actId="692"/>
        <pc:sldMkLst>
          <pc:docMk/>
          <pc:sldMk cId="3511353707" sldId="1944"/>
        </pc:sldMkLst>
        <pc:spChg chg="mod topLvl">
          <ac:chgData name="Mr. PPT" userId="6442ff2356111531" providerId="LiveId" clId="{8158D954-CB83-4965-BC1E-C2DDA2739019}" dt="2022-12-01T06:17:21.454" v="165" actId="165"/>
          <ac:spMkLst>
            <pc:docMk/>
            <pc:sldMk cId="3511353707" sldId="1944"/>
            <ac:spMk id="12" creationId="{25A2DA11-BFAE-6584-5A44-2C8CB6C25FEA}"/>
          </ac:spMkLst>
        </pc:spChg>
        <pc:spChg chg="mod topLvl">
          <ac:chgData name="Mr. PPT" userId="6442ff2356111531" providerId="LiveId" clId="{8158D954-CB83-4965-BC1E-C2DDA2739019}" dt="2022-12-01T06:17:21.454" v="165" actId="165"/>
          <ac:spMkLst>
            <pc:docMk/>
            <pc:sldMk cId="3511353707" sldId="1944"/>
            <ac:spMk id="13" creationId="{3EB34679-1C62-6D51-DC0D-348EC21A29FB}"/>
          </ac:spMkLst>
        </pc:spChg>
        <pc:spChg chg="mod">
          <ac:chgData name="Mr. PPT" userId="6442ff2356111531" providerId="LiveId" clId="{8158D954-CB83-4965-BC1E-C2DDA2739019}" dt="2022-12-01T06:18:17.850" v="169" actId="207"/>
          <ac:spMkLst>
            <pc:docMk/>
            <pc:sldMk cId="3511353707" sldId="1944"/>
            <ac:spMk id="17" creationId="{93463E9E-0419-25E1-FA94-EC86105BEFFF}"/>
          </ac:spMkLst>
        </pc:spChg>
        <pc:grpChg chg="del">
          <ac:chgData name="Mr. PPT" userId="6442ff2356111531" providerId="LiveId" clId="{8158D954-CB83-4965-BC1E-C2DDA2739019}" dt="2022-12-01T06:17:21.454" v="165" actId="165"/>
          <ac:grpSpMkLst>
            <pc:docMk/>
            <pc:sldMk cId="3511353707" sldId="1944"/>
            <ac:grpSpMk id="14" creationId="{681A4094-6AC5-9DD8-AE60-8A458DD9638B}"/>
          </ac:grpSpMkLst>
        </pc:grpChg>
        <pc:cxnChg chg="mod">
          <ac:chgData name="Mr. PPT" userId="6442ff2356111531" providerId="LiveId" clId="{8158D954-CB83-4965-BC1E-C2DDA2739019}" dt="2022-12-01T06:18:24.420" v="170" actId="692"/>
          <ac:cxnSpMkLst>
            <pc:docMk/>
            <pc:sldMk cId="3511353707" sldId="1944"/>
            <ac:cxnSpMk id="15" creationId="{67496100-F232-1D09-6097-1528E4D2FC1E}"/>
          </ac:cxnSpMkLst>
        </pc:cxnChg>
      </pc:sldChg>
      <pc:sldChg chg="modSp mod">
        <pc:chgData name="Mr. PPT" userId="6442ff2356111531" providerId="LiveId" clId="{8158D954-CB83-4965-BC1E-C2DDA2739019}" dt="2022-12-01T06:18:09.959" v="168" actId="207"/>
        <pc:sldMkLst>
          <pc:docMk/>
          <pc:sldMk cId="4215567127" sldId="1945"/>
        </pc:sldMkLst>
        <pc:spChg chg="mod">
          <ac:chgData name="Mr. PPT" userId="6442ff2356111531" providerId="LiveId" clId="{8158D954-CB83-4965-BC1E-C2DDA2739019}" dt="2022-12-01T06:18:09.959" v="168" actId="207"/>
          <ac:spMkLst>
            <pc:docMk/>
            <pc:sldMk cId="4215567127" sldId="1945"/>
            <ac:spMk id="4" creationId="{ADBB1D75-237A-EF66-BC5B-48FF9299871C}"/>
          </ac:spMkLst>
        </pc:spChg>
        <pc:spChg chg="mod">
          <ac:chgData name="Mr. PPT" userId="6442ff2356111531" providerId="LiveId" clId="{8158D954-CB83-4965-BC1E-C2DDA2739019}" dt="2022-12-01T06:17:58.556" v="167" actId="207"/>
          <ac:spMkLst>
            <pc:docMk/>
            <pc:sldMk cId="4215567127" sldId="1945"/>
            <ac:spMk id="5" creationId="{0D118CBC-DA8C-9232-097F-C3F441965CF2}"/>
          </ac:spMkLst>
        </pc:spChg>
        <pc:spChg chg="mod">
          <ac:chgData name="Mr. PPT" userId="6442ff2356111531" providerId="LiveId" clId="{8158D954-CB83-4965-BC1E-C2DDA2739019}" dt="2022-12-01T06:17:58.556" v="167" actId="207"/>
          <ac:spMkLst>
            <pc:docMk/>
            <pc:sldMk cId="4215567127" sldId="1945"/>
            <ac:spMk id="6" creationId="{15924B40-149B-5F2E-13BA-13968A330CC7}"/>
          </ac:spMkLst>
        </pc:spChg>
      </pc:sldChg>
      <pc:sldChg chg="modSp mod setBg">
        <pc:chgData name="Mr. PPT" userId="6442ff2356111531" providerId="LiveId" clId="{8158D954-CB83-4965-BC1E-C2DDA2739019}" dt="2022-12-01T09:21:03.476" v="711" actId="207"/>
        <pc:sldMkLst>
          <pc:docMk/>
          <pc:sldMk cId="1749799239" sldId="1946"/>
        </pc:sldMkLst>
        <pc:spChg chg="mod">
          <ac:chgData name="Mr. PPT" userId="6442ff2356111531" providerId="LiveId" clId="{8158D954-CB83-4965-BC1E-C2DDA2739019}" dt="2022-12-01T09:20:55.461" v="709" actId="207"/>
          <ac:spMkLst>
            <pc:docMk/>
            <pc:sldMk cId="1749799239" sldId="1946"/>
            <ac:spMk id="7" creationId="{5239144E-680B-A663-2B1A-B97E1B2AF140}"/>
          </ac:spMkLst>
        </pc:spChg>
        <pc:spChg chg="mod">
          <ac:chgData name="Mr. PPT" userId="6442ff2356111531" providerId="LiveId" clId="{8158D954-CB83-4965-BC1E-C2DDA2739019}" dt="2022-12-01T09:20:58.854" v="710" actId="207"/>
          <ac:spMkLst>
            <pc:docMk/>
            <pc:sldMk cId="1749799239" sldId="1946"/>
            <ac:spMk id="8" creationId="{2E6292D7-11AB-7E43-4E4E-1D94C7CB76CB}"/>
          </ac:spMkLst>
        </pc:spChg>
        <pc:spChg chg="mod">
          <ac:chgData name="Mr. PPT" userId="6442ff2356111531" providerId="LiveId" clId="{8158D954-CB83-4965-BC1E-C2DDA2739019}" dt="2022-12-01T09:21:03.476" v="711" actId="207"/>
          <ac:spMkLst>
            <pc:docMk/>
            <pc:sldMk cId="1749799239" sldId="1946"/>
            <ac:spMk id="9" creationId="{F499A462-B7E0-5E6B-CA32-3374082BCF7F}"/>
          </ac:spMkLst>
        </pc:spChg>
        <pc:spChg chg="mod">
          <ac:chgData name="Mr. PPT" userId="6442ff2356111531" providerId="LiveId" clId="{8158D954-CB83-4965-BC1E-C2DDA2739019}" dt="2022-12-01T06:18:31.331" v="171" actId="207"/>
          <ac:spMkLst>
            <pc:docMk/>
            <pc:sldMk cId="1749799239" sldId="1946"/>
            <ac:spMk id="13" creationId="{642D2AA0-1340-89C0-1276-20DC2EA573A9}"/>
          </ac:spMkLst>
        </pc:spChg>
      </pc:sldChg>
      <pc:sldChg chg="modSp mod setBg">
        <pc:chgData name="Mr. PPT" userId="6442ff2356111531" providerId="LiveId" clId="{8158D954-CB83-4965-BC1E-C2DDA2739019}" dt="2022-12-01T09:19:18.983" v="688" actId="207"/>
        <pc:sldMkLst>
          <pc:docMk/>
          <pc:sldMk cId="4121157179" sldId="1947"/>
        </pc:sldMkLst>
        <pc:spChg chg="mod">
          <ac:chgData name="Mr. PPT" userId="6442ff2356111531" providerId="LiveId" clId="{8158D954-CB83-4965-BC1E-C2DDA2739019}" dt="2022-12-01T09:18:51.097" v="684" actId="207"/>
          <ac:spMkLst>
            <pc:docMk/>
            <pc:sldMk cId="4121157179" sldId="1947"/>
            <ac:spMk id="2" creationId="{6ED22FA7-EB12-E074-05B6-997402D32367}"/>
          </ac:spMkLst>
        </pc:spChg>
        <pc:spChg chg="mod">
          <ac:chgData name="Mr. PPT" userId="6442ff2356111531" providerId="LiveId" clId="{8158D954-CB83-4965-BC1E-C2DDA2739019}" dt="2022-12-01T09:18:57.323" v="685" actId="207"/>
          <ac:spMkLst>
            <pc:docMk/>
            <pc:sldMk cId="4121157179" sldId="1947"/>
            <ac:spMk id="3" creationId="{0FA8C857-2726-75A1-091D-94CC6C2D36A0}"/>
          </ac:spMkLst>
        </pc:spChg>
        <pc:spChg chg="mod">
          <ac:chgData name="Mr. PPT" userId="6442ff2356111531" providerId="LiveId" clId="{8158D954-CB83-4965-BC1E-C2DDA2739019}" dt="2022-12-01T09:19:18.983" v="688" actId="207"/>
          <ac:spMkLst>
            <pc:docMk/>
            <pc:sldMk cId="4121157179" sldId="1947"/>
            <ac:spMk id="4" creationId="{CA89FD2F-F31C-1021-3B46-1AC7E7056BE5}"/>
          </ac:spMkLst>
        </pc:spChg>
        <pc:spChg chg="mod">
          <ac:chgData name="Mr. PPT" userId="6442ff2356111531" providerId="LiveId" clId="{8158D954-CB83-4965-BC1E-C2DDA2739019}" dt="2022-12-01T09:18:57.323" v="685" actId="207"/>
          <ac:spMkLst>
            <pc:docMk/>
            <pc:sldMk cId="4121157179" sldId="1947"/>
            <ac:spMk id="5" creationId="{A78CF57F-9801-450F-A0DB-3F9A6ACBD394}"/>
          </ac:spMkLst>
        </pc:spChg>
        <pc:spChg chg="mod">
          <ac:chgData name="Mr. PPT" userId="6442ff2356111531" providerId="LiveId" clId="{8158D954-CB83-4965-BC1E-C2DDA2739019}" dt="2022-12-01T09:18:57.323" v="685" actId="207"/>
          <ac:spMkLst>
            <pc:docMk/>
            <pc:sldMk cId="4121157179" sldId="1947"/>
            <ac:spMk id="12" creationId="{4169872F-7148-9644-ED5C-0756C6EEF6BF}"/>
          </ac:spMkLst>
        </pc:spChg>
        <pc:spChg chg="mod">
          <ac:chgData name="Mr. PPT" userId="6442ff2356111531" providerId="LiveId" clId="{8158D954-CB83-4965-BC1E-C2DDA2739019}" dt="2022-12-01T09:19:18.983" v="688" actId="207"/>
          <ac:spMkLst>
            <pc:docMk/>
            <pc:sldMk cId="4121157179" sldId="1947"/>
            <ac:spMk id="14" creationId="{C21FCA59-4FD5-3035-084B-E1A78DFE0216}"/>
          </ac:spMkLst>
        </pc:spChg>
        <pc:spChg chg="mod">
          <ac:chgData name="Mr. PPT" userId="6442ff2356111531" providerId="LiveId" clId="{8158D954-CB83-4965-BC1E-C2DDA2739019}" dt="2022-12-01T09:18:57.323" v="685" actId="207"/>
          <ac:spMkLst>
            <pc:docMk/>
            <pc:sldMk cId="4121157179" sldId="1947"/>
            <ac:spMk id="15" creationId="{D041A590-6156-43E8-6428-647A62C1F6CB}"/>
          </ac:spMkLst>
        </pc:spChg>
        <pc:spChg chg="mod">
          <ac:chgData name="Mr. PPT" userId="6442ff2356111531" providerId="LiveId" clId="{8158D954-CB83-4965-BC1E-C2DDA2739019}" dt="2022-12-01T09:18:57.323" v="685" actId="207"/>
          <ac:spMkLst>
            <pc:docMk/>
            <pc:sldMk cId="4121157179" sldId="1947"/>
            <ac:spMk id="17" creationId="{796C19C2-D544-26D6-7BAE-A8AD9E5A538D}"/>
          </ac:spMkLst>
        </pc:spChg>
        <pc:spChg chg="mod">
          <ac:chgData name="Mr. PPT" userId="6442ff2356111531" providerId="LiveId" clId="{8158D954-CB83-4965-BC1E-C2DDA2739019}" dt="2022-12-01T09:19:18.983" v="688" actId="207"/>
          <ac:spMkLst>
            <pc:docMk/>
            <pc:sldMk cId="4121157179" sldId="1947"/>
            <ac:spMk id="18" creationId="{08EABC08-E5E4-0BD7-F813-5FDB7062DA5A}"/>
          </ac:spMkLst>
        </pc:spChg>
        <pc:spChg chg="mod">
          <ac:chgData name="Mr. PPT" userId="6442ff2356111531" providerId="LiveId" clId="{8158D954-CB83-4965-BC1E-C2DDA2739019}" dt="2022-12-01T09:18:57.323" v="685" actId="207"/>
          <ac:spMkLst>
            <pc:docMk/>
            <pc:sldMk cId="4121157179" sldId="1947"/>
            <ac:spMk id="19" creationId="{9F55E2FD-1C97-EE52-0527-C20424F8171D}"/>
          </ac:spMkLst>
        </pc:spChg>
        <pc:spChg chg="mod">
          <ac:chgData name="Mr. PPT" userId="6442ff2356111531" providerId="LiveId" clId="{8158D954-CB83-4965-BC1E-C2DDA2739019}" dt="2022-12-01T09:18:57.323" v="685" actId="207"/>
          <ac:spMkLst>
            <pc:docMk/>
            <pc:sldMk cId="4121157179" sldId="1947"/>
            <ac:spMk id="21" creationId="{5565F342-E325-6003-8B7F-A262E337C5FD}"/>
          </ac:spMkLst>
        </pc:spChg>
        <pc:spChg chg="mod">
          <ac:chgData name="Mr. PPT" userId="6442ff2356111531" providerId="LiveId" clId="{8158D954-CB83-4965-BC1E-C2DDA2739019}" dt="2022-12-01T09:19:18.983" v="688" actId="207"/>
          <ac:spMkLst>
            <pc:docMk/>
            <pc:sldMk cId="4121157179" sldId="1947"/>
            <ac:spMk id="22" creationId="{2188B04B-862D-5B61-0E63-AC6FAFB81047}"/>
          </ac:spMkLst>
        </pc:spChg>
        <pc:spChg chg="mod">
          <ac:chgData name="Mr. PPT" userId="6442ff2356111531" providerId="LiveId" clId="{8158D954-CB83-4965-BC1E-C2DDA2739019}" dt="2022-12-01T09:18:57.323" v="685" actId="207"/>
          <ac:spMkLst>
            <pc:docMk/>
            <pc:sldMk cId="4121157179" sldId="1947"/>
            <ac:spMk id="23" creationId="{A43D2D26-FF07-0E05-1087-05BEA71039B9}"/>
          </ac:spMkLst>
        </pc:spChg>
        <pc:spChg chg="mod">
          <ac:chgData name="Mr. PPT" userId="6442ff2356111531" providerId="LiveId" clId="{8158D954-CB83-4965-BC1E-C2DDA2739019}" dt="2022-12-01T09:19:11.235" v="687" actId="207"/>
          <ac:spMkLst>
            <pc:docMk/>
            <pc:sldMk cId="4121157179" sldId="1947"/>
            <ac:spMk id="24" creationId="{66EC75FB-2CBD-5A0F-43E7-6C150EE25641}"/>
          </ac:spMkLst>
        </pc:spChg>
      </pc:sldChg>
      <pc:sldChg chg="modSp mod setBg">
        <pc:chgData name="Mr. PPT" userId="6442ff2356111531" providerId="LiveId" clId="{8158D954-CB83-4965-BC1E-C2DDA2739019}" dt="2022-12-01T09:20:46.410" v="708" actId="207"/>
        <pc:sldMkLst>
          <pc:docMk/>
          <pc:sldMk cId="307608178" sldId="1948"/>
        </pc:sldMkLst>
        <pc:spChg chg="mod">
          <ac:chgData name="Mr. PPT" userId="6442ff2356111531" providerId="LiveId" clId="{8158D954-CB83-4965-BC1E-C2DDA2739019}" dt="2022-12-01T09:20:46.410" v="708" actId="207"/>
          <ac:spMkLst>
            <pc:docMk/>
            <pc:sldMk cId="307608178" sldId="1948"/>
            <ac:spMk id="8" creationId="{81472384-6FDD-FF6C-1C99-D30242E07C36}"/>
          </ac:spMkLst>
        </pc:spChg>
        <pc:spChg chg="mod">
          <ac:chgData name="Mr. PPT" userId="6442ff2356111531" providerId="LiveId" clId="{8158D954-CB83-4965-BC1E-C2DDA2739019}" dt="2022-12-01T09:20:21.187" v="694" actId="207"/>
          <ac:spMkLst>
            <pc:docMk/>
            <pc:sldMk cId="307608178" sldId="1948"/>
            <ac:spMk id="9" creationId="{5E8A680A-E035-A0F7-D176-2CABA55B472D}"/>
          </ac:spMkLst>
        </pc:spChg>
        <pc:spChg chg="mod">
          <ac:chgData name="Mr. PPT" userId="6442ff2356111531" providerId="LiveId" clId="{8158D954-CB83-4965-BC1E-C2DDA2739019}" dt="2022-12-01T09:20:38.714" v="698" actId="207"/>
          <ac:spMkLst>
            <pc:docMk/>
            <pc:sldMk cId="307608178" sldId="1948"/>
            <ac:spMk id="11" creationId="{A8DE7363-7F19-1AC6-0F0C-F074C9146272}"/>
          </ac:spMkLst>
        </pc:spChg>
        <pc:spChg chg="mod">
          <ac:chgData name="Mr. PPT" userId="6442ff2356111531" providerId="LiveId" clId="{8158D954-CB83-4965-BC1E-C2DDA2739019}" dt="2022-12-01T09:20:34.984" v="697" actId="207"/>
          <ac:spMkLst>
            <pc:docMk/>
            <pc:sldMk cId="307608178" sldId="1948"/>
            <ac:spMk id="13" creationId="{B7DF5038-D990-EC16-63E8-618B274AB397}"/>
          </ac:spMkLst>
        </pc:spChg>
        <pc:cxnChg chg="mod">
          <ac:chgData name="Mr. PPT" userId="6442ff2356111531" providerId="LiveId" clId="{8158D954-CB83-4965-BC1E-C2DDA2739019}" dt="2022-12-01T06:19:52.315" v="185" actId="692"/>
          <ac:cxnSpMkLst>
            <pc:docMk/>
            <pc:sldMk cId="307608178" sldId="1948"/>
            <ac:cxnSpMk id="10" creationId="{74BF4940-D81E-732B-43F0-7C83951B0616}"/>
          </ac:cxnSpMkLst>
        </pc:cxnChg>
      </pc:sldChg>
      <pc:sldChg chg="modSp mod">
        <pc:chgData name="Mr. PPT" userId="6442ff2356111531" providerId="LiveId" clId="{8158D954-CB83-4965-BC1E-C2DDA2739019}" dt="2022-12-01T06:19:32.668" v="179" actId="207"/>
        <pc:sldMkLst>
          <pc:docMk/>
          <pc:sldMk cId="4125536136" sldId="1949"/>
        </pc:sldMkLst>
        <pc:spChg chg="mod">
          <ac:chgData name="Mr. PPT" userId="6442ff2356111531" providerId="LiveId" clId="{8158D954-CB83-4965-BC1E-C2DDA2739019}" dt="2022-12-01T06:19:32.668" v="179" actId="207"/>
          <ac:spMkLst>
            <pc:docMk/>
            <pc:sldMk cId="4125536136" sldId="1949"/>
            <ac:spMk id="22" creationId="{3077DAAC-78AF-1E93-2B58-6CE8E49B1A5F}"/>
          </ac:spMkLst>
        </pc:spChg>
        <pc:spChg chg="mod">
          <ac:chgData name="Mr. PPT" userId="6442ff2356111531" providerId="LiveId" clId="{8158D954-CB83-4965-BC1E-C2DDA2739019}" dt="2022-12-01T06:19:25.148" v="178" actId="207"/>
          <ac:spMkLst>
            <pc:docMk/>
            <pc:sldMk cId="4125536136" sldId="1949"/>
            <ac:spMk id="27" creationId="{911BDABA-C291-A6E7-E16A-95D75BDB18DA}"/>
          </ac:spMkLst>
        </pc:spChg>
        <pc:picChg chg="mod">
          <ac:chgData name="Mr. PPT" userId="6442ff2356111531" providerId="LiveId" clId="{8158D954-CB83-4965-BC1E-C2DDA2739019}" dt="2022-12-01T06:19:16.862" v="176" actId="1076"/>
          <ac:picMkLst>
            <pc:docMk/>
            <pc:sldMk cId="4125536136" sldId="1949"/>
            <ac:picMk id="19" creationId="{121CB551-D679-7692-E2B9-F94A7ADFDA7D}"/>
          </ac:picMkLst>
        </pc:picChg>
      </pc:sldChg>
      <pc:sldChg chg="modSp mod">
        <pc:chgData name="Mr. PPT" userId="6442ff2356111531" providerId="LiveId" clId="{8158D954-CB83-4965-BC1E-C2DDA2739019}" dt="2022-12-01T06:21:53.764" v="209" actId="207"/>
        <pc:sldMkLst>
          <pc:docMk/>
          <pc:sldMk cId="832652899" sldId="1950"/>
        </pc:sldMkLst>
        <pc:spChg chg="mod">
          <ac:chgData name="Mr. PPT" userId="6442ff2356111531" providerId="LiveId" clId="{8158D954-CB83-4965-BC1E-C2DDA2739019}" dt="2022-12-01T06:21:53.764" v="209" actId="207"/>
          <ac:spMkLst>
            <pc:docMk/>
            <pc:sldMk cId="832652899" sldId="1950"/>
            <ac:spMk id="4" creationId="{736766E6-2E1F-BFC9-4A43-8F50F143EC8A}"/>
          </ac:spMkLst>
        </pc:spChg>
        <pc:spChg chg="mod">
          <ac:chgData name="Mr. PPT" userId="6442ff2356111531" providerId="LiveId" clId="{8158D954-CB83-4965-BC1E-C2DDA2739019}" dt="2022-12-01T06:21:40.421" v="197" actId="692"/>
          <ac:spMkLst>
            <pc:docMk/>
            <pc:sldMk cId="832652899" sldId="1950"/>
            <ac:spMk id="5" creationId="{D4909378-F0EE-F046-6D1A-78D6B2E61611}"/>
          </ac:spMkLst>
        </pc:spChg>
        <pc:spChg chg="mod">
          <ac:chgData name="Mr. PPT" userId="6442ff2356111531" providerId="LiveId" clId="{8158D954-CB83-4965-BC1E-C2DDA2739019}" dt="2022-12-01T06:21:48.345" v="198" actId="207"/>
          <ac:spMkLst>
            <pc:docMk/>
            <pc:sldMk cId="832652899" sldId="1950"/>
            <ac:spMk id="9" creationId="{3517AF64-338C-4350-0764-6455BF09ADD0}"/>
          </ac:spMkLst>
        </pc:spChg>
      </pc:sldChg>
      <pc:sldChg chg="modSp mod">
        <pc:chgData name="Mr. PPT" userId="6442ff2356111531" providerId="LiveId" clId="{8158D954-CB83-4965-BC1E-C2DDA2739019}" dt="2022-12-01T06:22:20.870" v="212" actId="207"/>
        <pc:sldMkLst>
          <pc:docMk/>
          <pc:sldMk cId="3871722277" sldId="1952"/>
        </pc:sldMkLst>
        <pc:spChg chg="mod">
          <ac:chgData name="Mr. PPT" userId="6442ff2356111531" providerId="LiveId" clId="{8158D954-CB83-4965-BC1E-C2DDA2739019}" dt="2022-12-01T06:22:02.822" v="210" actId="207"/>
          <ac:spMkLst>
            <pc:docMk/>
            <pc:sldMk cId="3871722277" sldId="1952"/>
            <ac:spMk id="5" creationId="{80F569D9-620E-D83E-A561-8B01FC58046C}"/>
          </ac:spMkLst>
        </pc:spChg>
        <pc:spChg chg="mod">
          <ac:chgData name="Mr. PPT" userId="6442ff2356111531" providerId="LiveId" clId="{8158D954-CB83-4965-BC1E-C2DDA2739019}" dt="2022-12-01T06:22:20.870" v="212" actId="207"/>
          <ac:spMkLst>
            <pc:docMk/>
            <pc:sldMk cId="3871722277" sldId="1952"/>
            <ac:spMk id="7" creationId="{5E2870C9-296E-285D-037E-FA7F82B98DBA}"/>
          </ac:spMkLst>
        </pc:spChg>
        <pc:spChg chg="mod">
          <ac:chgData name="Mr. PPT" userId="6442ff2356111531" providerId="LiveId" clId="{8158D954-CB83-4965-BC1E-C2DDA2739019}" dt="2022-12-01T06:22:12.170" v="211" actId="207"/>
          <ac:spMkLst>
            <pc:docMk/>
            <pc:sldMk cId="3871722277" sldId="1952"/>
            <ac:spMk id="9" creationId="{22944562-3D44-A764-4394-37B5A660DB53}"/>
          </ac:spMkLst>
        </pc:spChg>
      </pc:sldChg>
      <pc:sldChg chg="addSp delSp modSp mod setBg">
        <pc:chgData name="Mr. PPT" userId="6442ff2356111531" providerId="LiveId" clId="{8158D954-CB83-4965-BC1E-C2DDA2739019}" dt="2022-12-01T12:14:50.013" v="2192" actId="207"/>
        <pc:sldMkLst>
          <pc:docMk/>
          <pc:sldMk cId="1579449003" sldId="1953"/>
        </pc:sldMkLst>
        <pc:spChg chg="del">
          <ac:chgData name="Mr. PPT" userId="6442ff2356111531" providerId="LiveId" clId="{8158D954-CB83-4965-BC1E-C2DDA2739019}" dt="2022-12-01T09:32:36.885" v="974" actId="478"/>
          <ac:spMkLst>
            <pc:docMk/>
            <pc:sldMk cId="1579449003" sldId="1953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2:36.885" v="974" actId="478"/>
          <ac:spMkLst>
            <pc:docMk/>
            <pc:sldMk cId="1579449003" sldId="1953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16.416" v="598" actId="478"/>
          <ac:spMkLst>
            <pc:docMk/>
            <pc:sldMk cId="1579449003" sldId="1953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2:36.885" v="974" actId="478"/>
          <ac:spMkLst>
            <pc:docMk/>
            <pc:sldMk cId="1579449003" sldId="1953"/>
            <ac:spMk id="6" creationId="{87FAA818-90EE-7E41-DEEB-46DDFF139FCF}"/>
          </ac:spMkLst>
        </pc:spChg>
        <pc:spChg chg="del">
          <ac:chgData name="Mr. PPT" userId="6442ff2356111531" providerId="LiveId" clId="{8158D954-CB83-4965-BC1E-C2DDA2739019}" dt="2022-12-01T09:11:17.899" v="599" actId="478"/>
          <ac:spMkLst>
            <pc:docMk/>
            <pc:sldMk cId="1579449003" sldId="1953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2:36.885" v="974" actId="478"/>
          <ac:spMkLst>
            <pc:docMk/>
            <pc:sldMk cId="1579449003" sldId="1953"/>
            <ac:spMk id="8" creationId="{498B808D-3895-F116-548D-A85E24AA86F0}"/>
          </ac:spMkLst>
        </pc:spChg>
        <pc:spChg chg="add mod">
          <ac:chgData name="Mr. PPT" userId="6442ff2356111531" providerId="LiveId" clId="{8158D954-CB83-4965-BC1E-C2DDA2739019}" dt="2022-12-01T09:11:18.829" v="600"/>
          <ac:spMkLst>
            <pc:docMk/>
            <pc:sldMk cId="1579449003" sldId="1953"/>
            <ac:spMk id="10" creationId="{8E9AF4CA-494C-4A88-6CCB-295B71C2FFFA}"/>
          </ac:spMkLst>
        </pc:spChg>
        <pc:spChg chg="add mod">
          <ac:chgData name="Mr. PPT" userId="6442ff2356111531" providerId="LiveId" clId="{8158D954-CB83-4965-BC1E-C2DDA2739019}" dt="2022-12-01T09:32:39.437" v="977" actId="20577"/>
          <ac:spMkLst>
            <pc:docMk/>
            <pc:sldMk cId="1579449003" sldId="1953"/>
            <ac:spMk id="11" creationId="{4912643D-575D-AEAD-5CF5-D9A1AA2F7732}"/>
          </ac:spMkLst>
        </pc:spChg>
        <pc:spChg chg="add mod">
          <ac:chgData name="Mr. PPT" userId="6442ff2356111531" providerId="LiveId" clId="{8158D954-CB83-4965-BC1E-C2DDA2739019}" dt="2022-12-01T09:32:37.747" v="975"/>
          <ac:spMkLst>
            <pc:docMk/>
            <pc:sldMk cId="1579449003" sldId="1953"/>
            <ac:spMk id="12" creationId="{F71321FC-1D60-B50E-A684-0AA610CD5CAB}"/>
          </ac:spMkLst>
        </pc:spChg>
        <pc:spChg chg="add mod">
          <ac:chgData name="Mr. PPT" userId="6442ff2356111531" providerId="LiveId" clId="{8158D954-CB83-4965-BC1E-C2DDA2739019}" dt="2022-12-01T09:32:37.747" v="975"/>
          <ac:spMkLst>
            <pc:docMk/>
            <pc:sldMk cId="1579449003" sldId="1953"/>
            <ac:spMk id="14" creationId="{01E54FDA-D538-527C-C541-E8AD0A3778CB}"/>
          </ac:spMkLst>
        </pc:spChg>
        <pc:spChg chg="mod">
          <ac:chgData name="Mr. PPT" userId="6442ff2356111531" providerId="LiveId" clId="{8158D954-CB83-4965-BC1E-C2DDA2739019}" dt="2022-12-01T12:14:11.443" v="2186" actId="692"/>
          <ac:spMkLst>
            <pc:docMk/>
            <pc:sldMk cId="1579449003" sldId="1953"/>
            <ac:spMk id="15" creationId="{AAAC5EE9-7037-5671-1C19-D1C3E5CE6321}"/>
          </ac:spMkLst>
        </pc:spChg>
        <pc:spChg chg="add mod">
          <ac:chgData name="Mr. PPT" userId="6442ff2356111531" providerId="LiveId" clId="{8158D954-CB83-4965-BC1E-C2DDA2739019}" dt="2022-12-01T09:32:37.747" v="975"/>
          <ac:spMkLst>
            <pc:docMk/>
            <pc:sldMk cId="1579449003" sldId="1953"/>
            <ac:spMk id="16" creationId="{56DDB697-EB9E-754E-69F3-D18A513FC7E5}"/>
          </ac:spMkLst>
        </pc:spChg>
        <pc:spChg chg="mod">
          <ac:chgData name="Mr. PPT" userId="6442ff2356111531" providerId="LiveId" clId="{8158D954-CB83-4965-BC1E-C2DDA2739019}" dt="2022-12-01T12:14:31.681" v="2189" actId="207"/>
          <ac:spMkLst>
            <pc:docMk/>
            <pc:sldMk cId="1579449003" sldId="1953"/>
            <ac:spMk id="34" creationId="{54A6D320-EDC7-72F0-14F6-603776910767}"/>
          </ac:spMkLst>
        </pc:spChg>
        <pc:spChg chg="mod">
          <ac:chgData name="Mr. PPT" userId="6442ff2356111531" providerId="LiveId" clId="{8158D954-CB83-4965-BC1E-C2DDA2739019}" dt="2022-12-01T12:14:34.543" v="2190" actId="207"/>
          <ac:spMkLst>
            <pc:docMk/>
            <pc:sldMk cId="1579449003" sldId="1953"/>
            <ac:spMk id="35" creationId="{8ADE8367-D1AC-90E1-B223-DF7A87278EB1}"/>
          </ac:spMkLst>
        </pc:spChg>
        <pc:spChg chg="mod">
          <ac:chgData name="Mr. PPT" userId="6442ff2356111531" providerId="LiveId" clId="{8158D954-CB83-4965-BC1E-C2DDA2739019}" dt="2022-12-01T12:14:25.959" v="2188" actId="692"/>
          <ac:spMkLst>
            <pc:docMk/>
            <pc:sldMk cId="1579449003" sldId="1953"/>
            <ac:spMk id="47" creationId="{FEEFC3BA-7325-8655-FC68-97CCD4976E9E}"/>
          </ac:spMkLst>
        </pc:spChg>
        <pc:spChg chg="mod">
          <ac:chgData name="Mr. PPT" userId="6442ff2356111531" providerId="LiveId" clId="{8158D954-CB83-4965-BC1E-C2DDA2739019}" dt="2022-12-01T12:14:50.013" v="2192" actId="207"/>
          <ac:spMkLst>
            <pc:docMk/>
            <pc:sldMk cId="1579449003" sldId="1953"/>
            <ac:spMk id="51" creationId="{AE5C462F-67B5-83AE-DB73-B03C8464B601}"/>
          </ac:spMkLst>
        </pc:spChg>
        <pc:spChg chg="mod">
          <ac:chgData name="Mr. PPT" userId="6442ff2356111531" providerId="LiveId" clId="{8158D954-CB83-4965-BC1E-C2DDA2739019}" dt="2022-12-01T12:14:44.133" v="2191" actId="207"/>
          <ac:spMkLst>
            <pc:docMk/>
            <pc:sldMk cId="1579449003" sldId="1953"/>
            <ac:spMk id="52" creationId="{62607117-1404-8743-5296-9550ACD15156}"/>
          </ac:spMkLst>
        </pc:spChg>
        <pc:spChg chg="mod">
          <ac:chgData name="Mr. PPT" userId="6442ff2356111531" providerId="LiveId" clId="{8158D954-CB83-4965-BC1E-C2DDA2739019}" dt="2022-12-01T12:14:25.959" v="2188" actId="692"/>
          <ac:spMkLst>
            <pc:docMk/>
            <pc:sldMk cId="1579449003" sldId="1953"/>
            <ac:spMk id="54" creationId="{9FF8FB2B-CAFF-DB07-BE5A-75CC1F9B000F}"/>
          </ac:spMkLst>
        </pc:spChg>
        <pc:spChg chg="mod">
          <ac:chgData name="Mr. PPT" userId="6442ff2356111531" providerId="LiveId" clId="{8158D954-CB83-4965-BC1E-C2DDA2739019}" dt="2022-12-01T12:14:25.959" v="2188" actId="692"/>
          <ac:spMkLst>
            <pc:docMk/>
            <pc:sldMk cId="1579449003" sldId="1953"/>
            <ac:spMk id="63" creationId="{6840D7AC-5F22-F76B-A43C-27F4A24CDEDD}"/>
          </ac:spMkLst>
        </pc:spChg>
        <pc:spChg chg="mod">
          <ac:chgData name="Mr. PPT" userId="6442ff2356111531" providerId="LiveId" clId="{8158D954-CB83-4965-BC1E-C2DDA2739019}" dt="2022-12-01T12:14:50.013" v="2192" actId="207"/>
          <ac:spMkLst>
            <pc:docMk/>
            <pc:sldMk cId="1579449003" sldId="1953"/>
            <ac:spMk id="66" creationId="{DD1FE21E-98BB-E016-A25E-A799EC0D58B5}"/>
          </ac:spMkLst>
        </pc:spChg>
        <pc:spChg chg="mod">
          <ac:chgData name="Mr. PPT" userId="6442ff2356111531" providerId="LiveId" clId="{8158D954-CB83-4965-BC1E-C2DDA2739019}" dt="2022-12-01T12:14:44.133" v="2191" actId="207"/>
          <ac:spMkLst>
            <pc:docMk/>
            <pc:sldMk cId="1579449003" sldId="1953"/>
            <ac:spMk id="68" creationId="{CE864F09-B369-BB7C-B65F-A3A6415EBD75}"/>
          </ac:spMkLst>
        </pc:spChg>
        <pc:spChg chg="mod">
          <ac:chgData name="Mr. PPT" userId="6442ff2356111531" providerId="LiveId" clId="{8158D954-CB83-4965-BC1E-C2DDA2739019}" dt="2022-12-01T12:14:50.013" v="2192" actId="207"/>
          <ac:spMkLst>
            <pc:docMk/>
            <pc:sldMk cId="1579449003" sldId="1953"/>
            <ac:spMk id="77" creationId="{52BCFF10-B1FE-CC05-04DD-2BC74E3134CE}"/>
          </ac:spMkLst>
        </pc:spChg>
        <pc:spChg chg="mod">
          <ac:chgData name="Mr. PPT" userId="6442ff2356111531" providerId="LiveId" clId="{8158D954-CB83-4965-BC1E-C2DDA2739019}" dt="2022-12-01T12:14:44.133" v="2191" actId="207"/>
          <ac:spMkLst>
            <pc:docMk/>
            <pc:sldMk cId="1579449003" sldId="1953"/>
            <ac:spMk id="78" creationId="{DADF5342-2D49-F7B6-7FA2-EAD6183BBE9C}"/>
          </ac:spMkLst>
        </pc:spChg>
        <pc:spChg chg="mod">
          <ac:chgData name="Mr. PPT" userId="6442ff2356111531" providerId="LiveId" clId="{8158D954-CB83-4965-BC1E-C2DDA2739019}" dt="2022-12-01T12:14:25.959" v="2188" actId="692"/>
          <ac:spMkLst>
            <pc:docMk/>
            <pc:sldMk cId="1579449003" sldId="1953"/>
            <ac:spMk id="82" creationId="{BC2B9873-9216-FAEA-A15A-578454768B16}"/>
          </ac:spMkLst>
        </pc:spChg>
        <pc:spChg chg="mod">
          <ac:chgData name="Mr. PPT" userId="6442ff2356111531" providerId="LiveId" clId="{8158D954-CB83-4965-BC1E-C2DDA2739019}" dt="2022-12-01T12:14:50.013" v="2192" actId="207"/>
          <ac:spMkLst>
            <pc:docMk/>
            <pc:sldMk cId="1579449003" sldId="1953"/>
            <ac:spMk id="84" creationId="{0F3C9472-FBA0-20D8-2B22-CE299641FD1C}"/>
          </ac:spMkLst>
        </pc:spChg>
        <pc:spChg chg="mod">
          <ac:chgData name="Mr. PPT" userId="6442ff2356111531" providerId="LiveId" clId="{8158D954-CB83-4965-BC1E-C2DDA2739019}" dt="2022-12-01T12:14:44.133" v="2191" actId="207"/>
          <ac:spMkLst>
            <pc:docMk/>
            <pc:sldMk cId="1579449003" sldId="1953"/>
            <ac:spMk id="85" creationId="{D971C65E-64AA-43DF-ADD5-273A48EDCFE4}"/>
          </ac:spMkLst>
        </pc:spChg>
        <pc:cxnChg chg="del">
          <ac:chgData name="Mr. PPT" userId="6442ff2356111531" providerId="LiveId" clId="{8158D954-CB83-4965-BC1E-C2DDA2739019}" dt="2022-12-01T09:11:16.416" v="598" actId="478"/>
          <ac:cxnSpMkLst>
            <pc:docMk/>
            <pc:sldMk cId="1579449003" sldId="1953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18.829" v="600"/>
          <ac:cxnSpMkLst>
            <pc:docMk/>
            <pc:sldMk cId="1579449003" sldId="1953"/>
            <ac:cxnSpMk id="9" creationId="{4D69A629-CAC5-0782-1C8B-A6528E3DAA66}"/>
          </ac:cxnSpMkLst>
        </pc:cxnChg>
        <pc:cxnChg chg="mod">
          <ac:chgData name="Mr. PPT" userId="6442ff2356111531" providerId="LiveId" clId="{8158D954-CB83-4965-BC1E-C2DDA2739019}" dt="2022-12-01T12:14:17.800" v="2187" actId="692"/>
          <ac:cxnSpMkLst>
            <pc:docMk/>
            <pc:sldMk cId="1579449003" sldId="1953"/>
            <ac:cxnSpMk id="48" creationId="{D09E0650-0A13-F7C6-8622-D1B794366862}"/>
          </ac:cxnSpMkLst>
        </pc:cxnChg>
        <pc:cxnChg chg="mod">
          <ac:chgData name="Mr. PPT" userId="6442ff2356111531" providerId="LiveId" clId="{8158D954-CB83-4965-BC1E-C2DDA2739019}" dt="2022-12-01T12:14:17.800" v="2187" actId="692"/>
          <ac:cxnSpMkLst>
            <pc:docMk/>
            <pc:sldMk cId="1579449003" sldId="1953"/>
            <ac:cxnSpMk id="64" creationId="{FAA5ED50-971E-B82A-C8F1-A6A0F0A1B2BF}"/>
          </ac:cxnSpMkLst>
        </pc:cxnChg>
        <pc:cxnChg chg="mod">
          <ac:chgData name="Mr. PPT" userId="6442ff2356111531" providerId="LiveId" clId="{8158D954-CB83-4965-BC1E-C2DDA2739019}" dt="2022-12-01T12:14:17.800" v="2187" actId="692"/>
          <ac:cxnSpMkLst>
            <pc:docMk/>
            <pc:sldMk cId="1579449003" sldId="1953"/>
            <ac:cxnSpMk id="75" creationId="{5B95F863-2FF0-8EB8-6A62-4BF522C195D9}"/>
          </ac:cxnSpMkLst>
        </pc:cxnChg>
        <pc:cxnChg chg="del">
          <ac:chgData name="Mr. PPT" userId="6442ff2356111531" providerId="LiveId" clId="{8158D954-CB83-4965-BC1E-C2DDA2739019}" dt="2022-12-01T09:11:17.899" v="599" actId="478"/>
          <ac:cxnSpMkLst>
            <pc:docMk/>
            <pc:sldMk cId="1579449003" sldId="1953"/>
            <ac:cxnSpMk id="80" creationId="{FEE53720-D422-0FC8-B55D-2A96E8E9FC78}"/>
          </ac:cxnSpMkLst>
        </pc:cxnChg>
        <pc:cxnChg chg="mod">
          <ac:chgData name="Mr. PPT" userId="6442ff2356111531" providerId="LiveId" clId="{8158D954-CB83-4965-BC1E-C2DDA2739019}" dt="2022-12-01T12:14:17.800" v="2187" actId="692"/>
          <ac:cxnSpMkLst>
            <pc:docMk/>
            <pc:sldMk cId="1579449003" sldId="1953"/>
            <ac:cxnSpMk id="83" creationId="{13F0E5F5-6BDB-B0F1-023F-34C77ED86721}"/>
          </ac:cxnSpMkLst>
        </pc:cxnChg>
      </pc:sldChg>
      <pc:sldChg chg="addSp delSp modSp mod setBg">
        <pc:chgData name="Mr. PPT" userId="6442ff2356111531" providerId="LiveId" clId="{8158D954-CB83-4965-BC1E-C2DDA2739019}" dt="2022-12-01T12:16:05.580" v="2197" actId="207"/>
        <pc:sldMkLst>
          <pc:docMk/>
          <pc:sldMk cId="1641243059" sldId="1954"/>
        </pc:sldMkLst>
        <pc:spChg chg="del">
          <ac:chgData name="Mr. PPT" userId="6442ff2356111531" providerId="LiveId" clId="{8158D954-CB83-4965-BC1E-C2DDA2739019}" dt="2022-12-01T09:32:43.029" v="978" actId="478"/>
          <ac:spMkLst>
            <pc:docMk/>
            <pc:sldMk cId="1641243059" sldId="195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2:43.029" v="978" actId="478"/>
          <ac:spMkLst>
            <pc:docMk/>
            <pc:sldMk cId="1641243059" sldId="195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21.256" v="601" actId="478"/>
          <ac:spMkLst>
            <pc:docMk/>
            <pc:sldMk cId="1641243059" sldId="1954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2:43.029" v="978" actId="478"/>
          <ac:spMkLst>
            <pc:docMk/>
            <pc:sldMk cId="1641243059" sldId="1954"/>
            <ac:spMk id="6" creationId="{381519A1-0AC0-1AC1-CF87-D4B7C7C0A504}"/>
          </ac:spMkLst>
        </pc:spChg>
        <pc:spChg chg="del">
          <ac:chgData name="Mr. PPT" userId="6442ff2356111531" providerId="LiveId" clId="{8158D954-CB83-4965-BC1E-C2DDA2739019}" dt="2022-12-01T09:11:22.547" v="602" actId="478"/>
          <ac:spMkLst>
            <pc:docMk/>
            <pc:sldMk cId="1641243059" sldId="1954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2:43.029" v="978" actId="478"/>
          <ac:spMkLst>
            <pc:docMk/>
            <pc:sldMk cId="1641243059" sldId="1954"/>
            <ac:spMk id="8" creationId="{3364BB68-CEDD-D254-C0C5-87760BB42782}"/>
          </ac:spMkLst>
        </pc:spChg>
        <pc:spChg chg="add mod">
          <ac:chgData name="Mr. PPT" userId="6442ff2356111531" providerId="LiveId" clId="{8158D954-CB83-4965-BC1E-C2DDA2739019}" dt="2022-12-01T09:11:23.309" v="603"/>
          <ac:spMkLst>
            <pc:docMk/>
            <pc:sldMk cId="1641243059" sldId="1954"/>
            <ac:spMk id="10" creationId="{3D657AB8-AD11-A256-3ED5-E14EF2A2D78B}"/>
          </ac:spMkLst>
        </pc:spChg>
        <pc:spChg chg="add mod">
          <ac:chgData name="Mr. PPT" userId="6442ff2356111531" providerId="LiveId" clId="{8158D954-CB83-4965-BC1E-C2DDA2739019}" dt="2022-12-01T09:32:43.274" v="979"/>
          <ac:spMkLst>
            <pc:docMk/>
            <pc:sldMk cId="1641243059" sldId="1954"/>
            <ac:spMk id="11" creationId="{BB93AE5E-A6CA-8E69-7B45-A4A99E62DA96}"/>
          </ac:spMkLst>
        </pc:spChg>
        <pc:spChg chg="add mod">
          <ac:chgData name="Mr. PPT" userId="6442ff2356111531" providerId="LiveId" clId="{8158D954-CB83-4965-BC1E-C2DDA2739019}" dt="2022-12-01T09:32:43.274" v="979"/>
          <ac:spMkLst>
            <pc:docMk/>
            <pc:sldMk cId="1641243059" sldId="1954"/>
            <ac:spMk id="12" creationId="{98EE5B08-CE70-029E-71FE-31C9FD51C2FF}"/>
          </ac:spMkLst>
        </pc:spChg>
        <pc:spChg chg="add mod">
          <ac:chgData name="Mr. PPT" userId="6442ff2356111531" providerId="LiveId" clId="{8158D954-CB83-4965-BC1E-C2DDA2739019}" dt="2022-12-01T09:32:43.274" v="979"/>
          <ac:spMkLst>
            <pc:docMk/>
            <pc:sldMk cId="1641243059" sldId="1954"/>
            <ac:spMk id="13" creationId="{899B661F-6FE5-0090-DE67-4E33FB22AD9F}"/>
          </ac:spMkLst>
        </pc:spChg>
        <pc:spChg chg="add mod">
          <ac:chgData name="Mr. PPT" userId="6442ff2356111531" providerId="LiveId" clId="{8158D954-CB83-4965-BC1E-C2DDA2739019}" dt="2022-12-01T09:32:43.274" v="979"/>
          <ac:spMkLst>
            <pc:docMk/>
            <pc:sldMk cId="1641243059" sldId="1954"/>
            <ac:spMk id="14" creationId="{CD242DA9-DB55-A864-87E8-B2CB8E2DC359}"/>
          </ac:spMkLst>
        </pc:spChg>
        <pc:spChg chg="mod">
          <ac:chgData name="Mr. PPT" userId="6442ff2356111531" providerId="LiveId" clId="{8158D954-CB83-4965-BC1E-C2DDA2739019}" dt="2022-12-01T12:16:05.580" v="2197" actId="207"/>
          <ac:spMkLst>
            <pc:docMk/>
            <pc:sldMk cId="1641243059" sldId="1954"/>
            <ac:spMk id="71" creationId="{6AD02452-DE45-0788-8180-1ECFB0100644}"/>
          </ac:spMkLst>
        </pc:spChg>
        <pc:spChg chg="mod">
          <ac:chgData name="Mr. PPT" userId="6442ff2356111531" providerId="LiveId" clId="{8158D954-CB83-4965-BC1E-C2DDA2739019}" dt="2022-12-01T12:16:05.580" v="2197" actId="207"/>
          <ac:spMkLst>
            <pc:docMk/>
            <pc:sldMk cId="1641243059" sldId="1954"/>
            <ac:spMk id="72" creationId="{1574CDEC-9943-6327-15CB-7FEFC7ED8F5E}"/>
          </ac:spMkLst>
        </pc:spChg>
        <pc:spChg chg="mod">
          <ac:chgData name="Mr. PPT" userId="6442ff2356111531" providerId="LiveId" clId="{8158D954-CB83-4965-BC1E-C2DDA2739019}" dt="2022-12-01T12:16:05.580" v="2197" actId="207"/>
          <ac:spMkLst>
            <pc:docMk/>
            <pc:sldMk cId="1641243059" sldId="1954"/>
            <ac:spMk id="73" creationId="{D250D880-7FE0-C57D-D9B9-EEFF7F8E676C}"/>
          </ac:spMkLst>
        </pc:spChg>
        <pc:spChg chg="mod">
          <ac:chgData name="Mr. PPT" userId="6442ff2356111531" providerId="LiveId" clId="{8158D954-CB83-4965-BC1E-C2DDA2739019}" dt="2022-12-01T12:16:05.580" v="2197" actId="207"/>
          <ac:spMkLst>
            <pc:docMk/>
            <pc:sldMk cId="1641243059" sldId="1954"/>
            <ac:spMk id="74" creationId="{32691E11-C4DB-F525-DA8E-6A9DE336E582}"/>
          </ac:spMkLst>
        </pc:spChg>
        <pc:spChg chg="mod">
          <ac:chgData name="Mr. PPT" userId="6442ff2356111531" providerId="LiveId" clId="{8158D954-CB83-4965-BC1E-C2DDA2739019}" dt="2022-12-01T12:16:05.580" v="2197" actId="207"/>
          <ac:spMkLst>
            <pc:docMk/>
            <pc:sldMk cId="1641243059" sldId="1954"/>
            <ac:spMk id="76" creationId="{F88E18F0-D3F2-0663-67AB-9E46DA1C3AB6}"/>
          </ac:spMkLst>
        </pc:spChg>
        <pc:spChg chg="mod">
          <ac:chgData name="Mr. PPT" userId="6442ff2356111531" providerId="LiveId" clId="{8158D954-CB83-4965-BC1E-C2DDA2739019}" dt="2022-12-01T09:45:22.782" v="1133"/>
          <ac:spMkLst>
            <pc:docMk/>
            <pc:sldMk cId="1641243059" sldId="1954"/>
            <ac:spMk id="99" creationId="{6317F246-FD8C-B287-207C-FD091B7A4A2E}"/>
          </ac:spMkLst>
        </pc:spChg>
        <pc:cxnChg chg="del">
          <ac:chgData name="Mr. PPT" userId="6442ff2356111531" providerId="LiveId" clId="{8158D954-CB83-4965-BC1E-C2DDA2739019}" dt="2022-12-01T09:11:21.256" v="601" actId="478"/>
          <ac:cxnSpMkLst>
            <pc:docMk/>
            <pc:sldMk cId="1641243059" sldId="1954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23.309" v="603"/>
          <ac:cxnSpMkLst>
            <pc:docMk/>
            <pc:sldMk cId="1641243059" sldId="1954"/>
            <ac:cxnSpMk id="9" creationId="{51E5131D-0D71-CCB2-EC68-48E211BC199D}"/>
          </ac:cxnSpMkLst>
        </pc:cxnChg>
        <pc:cxnChg chg="del">
          <ac:chgData name="Mr. PPT" userId="6442ff2356111531" providerId="LiveId" clId="{8158D954-CB83-4965-BC1E-C2DDA2739019}" dt="2022-12-01T09:11:22.547" v="602" actId="478"/>
          <ac:cxnSpMkLst>
            <pc:docMk/>
            <pc:sldMk cId="1641243059" sldId="1954"/>
            <ac:cxnSpMk id="80" creationId="{FEE53720-D422-0FC8-B55D-2A96E8E9FC78}"/>
          </ac:cxnSpMkLst>
        </pc:cxnChg>
        <pc:cxnChg chg="mod">
          <ac:chgData name="Mr. PPT" userId="6442ff2356111531" providerId="LiveId" clId="{8158D954-CB83-4965-BC1E-C2DDA2739019}" dt="2022-12-01T12:15:03.121" v="2193" actId="692"/>
          <ac:cxnSpMkLst>
            <pc:docMk/>
            <pc:sldMk cId="1641243059" sldId="1954"/>
            <ac:cxnSpMk id="93" creationId="{878234B6-A5A1-EC43-145F-C5309A3F46E7}"/>
          </ac:cxnSpMkLst>
        </pc:cxnChg>
      </pc:sldChg>
      <pc:sldChg chg="addSp delSp modSp mod setBg">
        <pc:chgData name="Mr. PPT" userId="6442ff2356111531" providerId="LiveId" clId="{8158D954-CB83-4965-BC1E-C2DDA2739019}" dt="2022-12-01T12:17:20.729" v="2206" actId="207"/>
        <pc:sldMkLst>
          <pc:docMk/>
          <pc:sldMk cId="2169977942" sldId="1956"/>
        </pc:sldMkLst>
        <pc:spChg chg="del">
          <ac:chgData name="Mr. PPT" userId="6442ff2356111531" providerId="LiveId" clId="{8158D954-CB83-4965-BC1E-C2DDA2739019}" dt="2022-12-01T09:32:47.661" v="980" actId="478"/>
          <ac:spMkLst>
            <pc:docMk/>
            <pc:sldMk cId="2169977942" sldId="1956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2:47.661" v="980" actId="478"/>
          <ac:spMkLst>
            <pc:docMk/>
            <pc:sldMk cId="2169977942" sldId="1956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25.591" v="604" actId="478"/>
          <ac:spMkLst>
            <pc:docMk/>
            <pc:sldMk cId="2169977942" sldId="1956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12:16:58.005" v="2201" actId="207"/>
          <ac:spMkLst>
            <pc:docMk/>
            <pc:sldMk cId="2169977942" sldId="1956"/>
            <ac:spMk id="6" creationId="{2A23CB2D-C3E9-92CB-1298-CF3F2122B36A}"/>
          </ac:spMkLst>
        </pc:spChg>
        <pc:spChg chg="del">
          <ac:chgData name="Mr. PPT" userId="6442ff2356111531" providerId="LiveId" clId="{8158D954-CB83-4965-BC1E-C2DDA2739019}" dt="2022-12-01T09:11:26.879" v="605" actId="478"/>
          <ac:spMkLst>
            <pc:docMk/>
            <pc:sldMk cId="2169977942" sldId="1956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12:17:16.173" v="2204" actId="207"/>
          <ac:spMkLst>
            <pc:docMk/>
            <pc:sldMk cId="2169977942" sldId="1956"/>
            <ac:spMk id="8" creationId="{B716D704-6F94-DB86-8298-52C8073174DA}"/>
          </ac:spMkLst>
        </pc:spChg>
        <pc:spChg chg="mod">
          <ac:chgData name="Mr. PPT" userId="6442ff2356111531" providerId="LiveId" clId="{8158D954-CB83-4965-BC1E-C2DDA2739019}" dt="2022-12-01T12:17:16.173" v="2204" actId="207"/>
          <ac:spMkLst>
            <pc:docMk/>
            <pc:sldMk cId="2169977942" sldId="1956"/>
            <ac:spMk id="9" creationId="{F390F445-4077-1769-9EF1-2C63D55F3E07}"/>
          </ac:spMkLst>
        </pc:spChg>
        <pc:spChg chg="mod">
          <ac:chgData name="Mr. PPT" userId="6442ff2356111531" providerId="LiveId" clId="{8158D954-CB83-4965-BC1E-C2DDA2739019}" dt="2022-12-01T12:17:16.173" v="2204" actId="207"/>
          <ac:spMkLst>
            <pc:docMk/>
            <pc:sldMk cId="2169977942" sldId="1956"/>
            <ac:spMk id="10" creationId="{F6CB639E-8DDA-3AED-621F-B594809E2A69}"/>
          </ac:spMkLst>
        </pc:spChg>
        <pc:spChg chg="mod">
          <ac:chgData name="Mr. PPT" userId="6442ff2356111531" providerId="LiveId" clId="{8158D954-CB83-4965-BC1E-C2DDA2739019}" dt="2022-12-01T12:17:16.173" v="2204" actId="207"/>
          <ac:spMkLst>
            <pc:docMk/>
            <pc:sldMk cId="2169977942" sldId="1956"/>
            <ac:spMk id="11" creationId="{5FB638F6-AC04-98CD-E755-4E47A1BB38C3}"/>
          </ac:spMkLst>
        </pc:spChg>
        <pc:spChg chg="add del mod">
          <ac:chgData name="Mr. PPT" userId="6442ff2356111531" providerId="LiveId" clId="{8158D954-CB83-4965-BC1E-C2DDA2739019}" dt="2022-12-01T09:32:47.661" v="980" actId="478"/>
          <ac:spMkLst>
            <pc:docMk/>
            <pc:sldMk cId="2169977942" sldId="1956"/>
            <ac:spMk id="12" creationId="{36AD4097-A787-A330-133E-E528DC4D334D}"/>
          </ac:spMkLst>
        </pc:spChg>
        <pc:spChg chg="add del mod">
          <ac:chgData name="Mr. PPT" userId="6442ff2356111531" providerId="LiveId" clId="{8158D954-CB83-4965-BC1E-C2DDA2739019}" dt="2022-12-01T09:32:47.661" v="980" actId="478"/>
          <ac:spMkLst>
            <pc:docMk/>
            <pc:sldMk cId="2169977942" sldId="1956"/>
            <ac:spMk id="13" creationId="{B470E8FC-6658-4505-4965-3E121D0D1F21}"/>
          </ac:spMkLst>
        </pc:spChg>
        <pc:spChg chg="add mod">
          <ac:chgData name="Mr. PPT" userId="6442ff2356111531" providerId="LiveId" clId="{8158D954-CB83-4965-BC1E-C2DDA2739019}" dt="2022-12-01T09:11:27.654" v="606"/>
          <ac:spMkLst>
            <pc:docMk/>
            <pc:sldMk cId="2169977942" sldId="1956"/>
            <ac:spMk id="15" creationId="{FFBA68D9-4150-FE08-8DBD-E7FE15FFB922}"/>
          </ac:spMkLst>
        </pc:spChg>
        <pc:spChg chg="add mod">
          <ac:chgData name="Mr. PPT" userId="6442ff2356111531" providerId="LiveId" clId="{8158D954-CB83-4965-BC1E-C2DDA2739019}" dt="2022-12-01T09:32:49.845" v="983" actId="20577"/>
          <ac:spMkLst>
            <pc:docMk/>
            <pc:sldMk cId="2169977942" sldId="1956"/>
            <ac:spMk id="16" creationId="{89F1D46A-6FA2-D70D-D2A2-65017B422F89}"/>
          </ac:spMkLst>
        </pc:spChg>
        <pc:spChg chg="add mod">
          <ac:chgData name="Mr. PPT" userId="6442ff2356111531" providerId="LiveId" clId="{8158D954-CB83-4965-BC1E-C2DDA2739019}" dt="2022-12-01T09:32:47.866" v="981"/>
          <ac:spMkLst>
            <pc:docMk/>
            <pc:sldMk cId="2169977942" sldId="1956"/>
            <ac:spMk id="17" creationId="{01AC01A1-3797-9E5B-1FAB-D95B3491EB6D}"/>
          </ac:spMkLst>
        </pc:spChg>
        <pc:spChg chg="add mod">
          <ac:chgData name="Mr. PPT" userId="6442ff2356111531" providerId="LiveId" clId="{8158D954-CB83-4965-BC1E-C2DDA2739019}" dt="2022-12-01T09:32:47.866" v="981"/>
          <ac:spMkLst>
            <pc:docMk/>
            <pc:sldMk cId="2169977942" sldId="1956"/>
            <ac:spMk id="18" creationId="{7B11168E-A990-5819-88B4-EEAFDFE7A6BD}"/>
          </ac:spMkLst>
        </pc:spChg>
        <pc:spChg chg="add mod">
          <ac:chgData name="Mr. PPT" userId="6442ff2356111531" providerId="LiveId" clId="{8158D954-CB83-4965-BC1E-C2DDA2739019}" dt="2022-12-01T09:32:47.866" v="981"/>
          <ac:spMkLst>
            <pc:docMk/>
            <pc:sldMk cId="2169977942" sldId="1956"/>
            <ac:spMk id="19" creationId="{12B1EAD6-50D7-B844-D903-3AB6EB842D7C}"/>
          </ac:spMkLst>
        </pc:spChg>
        <pc:spChg chg="mod">
          <ac:chgData name="Mr. PPT" userId="6442ff2356111531" providerId="LiveId" clId="{8158D954-CB83-4965-BC1E-C2DDA2739019}" dt="2022-12-01T12:17:18.077" v="2205" actId="207"/>
          <ac:spMkLst>
            <pc:docMk/>
            <pc:sldMk cId="2169977942" sldId="1956"/>
            <ac:spMk id="34" creationId="{54A6D320-EDC7-72F0-14F6-603776910767}"/>
          </ac:spMkLst>
        </pc:spChg>
        <pc:spChg chg="mod">
          <ac:chgData name="Mr. PPT" userId="6442ff2356111531" providerId="LiveId" clId="{8158D954-CB83-4965-BC1E-C2DDA2739019}" dt="2022-12-01T12:17:20.729" v="2206" actId="207"/>
          <ac:spMkLst>
            <pc:docMk/>
            <pc:sldMk cId="2169977942" sldId="1956"/>
            <ac:spMk id="35" creationId="{8ADE8367-D1AC-90E1-B223-DF7A87278EB1}"/>
          </ac:spMkLst>
        </pc:spChg>
        <pc:spChg chg="mod">
          <ac:chgData name="Mr. PPT" userId="6442ff2356111531" providerId="LiveId" clId="{8158D954-CB83-4965-BC1E-C2DDA2739019}" dt="2022-12-01T12:17:10.251" v="2203" actId="207"/>
          <ac:spMkLst>
            <pc:docMk/>
            <pc:sldMk cId="2169977942" sldId="1956"/>
            <ac:spMk id="43" creationId="{B1649D46-21BF-79B7-34AB-BDD62ACFD4D2}"/>
          </ac:spMkLst>
        </pc:spChg>
        <pc:spChg chg="mod">
          <ac:chgData name="Mr. PPT" userId="6442ff2356111531" providerId="LiveId" clId="{8158D954-CB83-4965-BC1E-C2DDA2739019}" dt="2022-12-01T12:17:10.251" v="2203" actId="207"/>
          <ac:spMkLst>
            <pc:docMk/>
            <pc:sldMk cId="2169977942" sldId="1956"/>
            <ac:spMk id="44" creationId="{96824ECA-9207-EB1E-18BD-D84DB0123860}"/>
          </ac:spMkLst>
        </pc:spChg>
        <pc:spChg chg="mod">
          <ac:chgData name="Mr. PPT" userId="6442ff2356111531" providerId="LiveId" clId="{8158D954-CB83-4965-BC1E-C2DDA2739019}" dt="2022-12-01T12:17:10.251" v="2203" actId="207"/>
          <ac:spMkLst>
            <pc:docMk/>
            <pc:sldMk cId="2169977942" sldId="1956"/>
            <ac:spMk id="49" creationId="{32821246-C1AE-0097-6DC0-B2950985EC94}"/>
          </ac:spMkLst>
        </pc:spChg>
        <pc:spChg chg="mod">
          <ac:chgData name="Mr. PPT" userId="6442ff2356111531" providerId="LiveId" clId="{8158D954-CB83-4965-BC1E-C2DDA2739019}" dt="2022-12-01T12:17:10.251" v="2203" actId="207"/>
          <ac:spMkLst>
            <pc:docMk/>
            <pc:sldMk cId="2169977942" sldId="1956"/>
            <ac:spMk id="73" creationId="{BF160AC4-E26D-7754-FA91-A50D740E0F7F}"/>
          </ac:spMkLst>
        </pc:spChg>
        <pc:spChg chg="mod">
          <ac:chgData name="Mr. PPT" userId="6442ff2356111531" providerId="LiveId" clId="{8158D954-CB83-4965-BC1E-C2DDA2739019}" dt="2022-12-01T12:17:16.173" v="2204" actId="207"/>
          <ac:spMkLst>
            <pc:docMk/>
            <pc:sldMk cId="2169977942" sldId="1956"/>
            <ac:spMk id="79" creationId="{E82667E0-1E81-920E-88ED-0728090B0276}"/>
          </ac:spMkLst>
        </pc:spChg>
        <pc:spChg chg="mod">
          <ac:chgData name="Mr. PPT" userId="6442ff2356111531" providerId="LiveId" clId="{8158D954-CB83-4965-BC1E-C2DDA2739019}" dt="2022-12-01T12:17:10.251" v="2203" actId="207"/>
          <ac:spMkLst>
            <pc:docMk/>
            <pc:sldMk cId="2169977942" sldId="1956"/>
            <ac:spMk id="81" creationId="{DA2740D2-C2C8-B21B-BB02-CA44F0DB15CD}"/>
          </ac:spMkLst>
        </pc:spChg>
        <pc:cxnChg chg="del">
          <ac:chgData name="Mr. PPT" userId="6442ff2356111531" providerId="LiveId" clId="{8158D954-CB83-4965-BC1E-C2DDA2739019}" dt="2022-12-01T09:11:25.591" v="604" actId="478"/>
          <ac:cxnSpMkLst>
            <pc:docMk/>
            <pc:sldMk cId="2169977942" sldId="1956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27.654" v="606"/>
          <ac:cxnSpMkLst>
            <pc:docMk/>
            <pc:sldMk cId="2169977942" sldId="1956"/>
            <ac:cxnSpMk id="14" creationId="{1CA15125-92C4-624B-6A60-B294D00E55D1}"/>
          </ac:cxnSpMkLst>
        </pc:cxnChg>
        <pc:cxnChg chg="mod">
          <ac:chgData name="Mr. PPT" userId="6442ff2356111531" providerId="LiveId" clId="{8158D954-CB83-4965-BC1E-C2DDA2739019}" dt="2022-12-01T12:17:04.544" v="2202" actId="692"/>
          <ac:cxnSpMkLst>
            <pc:docMk/>
            <pc:sldMk cId="2169977942" sldId="1956"/>
            <ac:cxnSpMk id="22" creationId="{3CC15C24-C3C3-CE97-9AB9-51CDFF0072FD}"/>
          </ac:cxnSpMkLst>
        </pc:cxnChg>
        <pc:cxnChg chg="mod">
          <ac:chgData name="Mr. PPT" userId="6442ff2356111531" providerId="LiveId" clId="{8158D954-CB83-4965-BC1E-C2DDA2739019}" dt="2022-12-01T12:17:04.544" v="2202" actId="692"/>
          <ac:cxnSpMkLst>
            <pc:docMk/>
            <pc:sldMk cId="2169977942" sldId="1956"/>
            <ac:cxnSpMk id="25" creationId="{83F4B5C8-DC51-BBC2-318D-C08D0FF213C8}"/>
          </ac:cxnSpMkLst>
        </pc:cxnChg>
        <pc:cxnChg chg="mod">
          <ac:chgData name="Mr. PPT" userId="6442ff2356111531" providerId="LiveId" clId="{8158D954-CB83-4965-BC1E-C2DDA2739019}" dt="2022-12-01T12:17:04.544" v="2202" actId="692"/>
          <ac:cxnSpMkLst>
            <pc:docMk/>
            <pc:sldMk cId="2169977942" sldId="1956"/>
            <ac:cxnSpMk id="27" creationId="{0A50D77C-62B8-2210-EB14-0FF76F0DB50F}"/>
          </ac:cxnSpMkLst>
        </pc:cxnChg>
        <pc:cxnChg chg="mod">
          <ac:chgData name="Mr. PPT" userId="6442ff2356111531" providerId="LiveId" clId="{8158D954-CB83-4965-BC1E-C2DDA2739019}" dt="2022-12-01T12:17:04.544" v="2202" actId="692"/>
          <ac:cxnSpMkLst>
            <pc:docMk/>
            <pc:sldMk cId="2169977942" sldId="1956"/>
            <ac:cxnSpMk id="55" creationId="{95572EBE-413B-11B5-622F-9400A1F35923}"/>
          </ac:cxnSpMkLst>
        </pc:cxnChg>
        <pc:cxnChg chg="del">
          <ac:chgData name="Mr. PPT" userId="6442ff2356111531" providerId="LiveId" clId="{8158D954-CB83-4965-BC1E-C2DDA2739019}" dt="2022-12-01T09:11:26.879" v="605" actId="478"/>
          <ac:cxnSpMkLst>
            <pc:docMk/>
            <pc:sldMk cId="2169977942" sldId="1956"/>
            <ac:cxnSpMk id="80" creationId="{FEE53720-D422-0FC8-B55D-2A96E8E9FC78}"/>
          </ac:cxnSpMkLst>
        </pc:cxnChg>
        <pc:cxnChg chg="mod">
          <ac:chgData name="Mr. PPT" userId="6442ff2356111531" providerId="LiveId" clId="{8158D954-CB83-4965-BC1E-C2DDA2739019}" dt="2022-12-01T12:17:04.544" v="2202" actId="692"/>
          <ac:cxnSpMkLst>
            <pc:docMk/>
            <pc:sldMk cId="2169977942" sldId="1956"/>
            <ac:cxnSpMk id="89" creationId="{B2B29587-9F03-F108-858E-6C05E5126FF8}"/>
          </ac:cxnSpMkLst>
        </pc:cxnChg>
      </pc:sldChg>
      <pc:sldChg chg="addSp delSp modSp mod ord setBg">
        <pc:chgData name="Mr. PPT" userId="6442ff2356111531" providerId="LiveId" clId="{8158D954-CB83-4965-BC1E-C2DDA2739019}" dt="2022-12-01T12:19:13.666" v="2225"/>
        <pc:sldMkLst>
          <pc:docMk/>
          <pc:sldMk cId="3272387978" sldId="1957"/>
        </pc:sldMkLst>
        <pc:spChg chg="del">
          <ac:chgData name="Mr. PPT" userId="6442ff2356111531" providerId="LiveId" clId="{8158D954-CB83-4965-BC1E-C2DDA2739019}" dt="2022-12-01T09:32:56.405" v="984" actId="478"/>
          <ac:spMkLst>
            <pc:docMk/>
            <pc:sldMk cId="3272387978" sldId="1957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2:56.405" v="984" actId="478"/>
          <ac:spMkLst>
            <pc:docMk/>
            <pc:sldMk cId="3272387978" sldId="195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29.532" v="607" actId="478"/>
          <ac:spMkLst>
            <pc:docMk/>
            <pc:sldMk cId="3272387978" sldId="1957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2:56.405" v="984" actId="478"/>
          <ac:spMkLst>
            <pc:docMk/>
            <pc:sldMk cId="3272387978" sldId="1957"/>
            <ac:spMk id="6" creationId="{DE81D025-6309-3449-3043-4524C814A4AE}"/>
          </ac:spMkLst>
        </pc:spChg>
        <pc:spChg chg="del">
          <ac:chgData name="Mr. PPT" userId="6442ff2356111531" providerId="LiveId" clId="{8158D954-CB83-4965-BC1E-C2DDA2739019}" dt="2022-12-01T09:11:31.131" v="608" actId="478"/>
          <ac:spMkLst>
            <pc:docMk/>
            <pc:sldMk cId="3272387978" sldId="1957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2:56.405" v="984" actId="478"/>
          <ac:spMkLst>
            <pc:docMk/>
            <pc:sldMk cId="3272387978" sldId="1957"/>
            <ac:spMk id="8" creationId="{D014CBF3-C45E-68D9-545B-66DF46A196DB}"/>
          </ac:spMkLst>
        </pc:spChg>
        <pc:spChg chg="add mod">
          <ac:chgData name="Mr. PPT" userId="6442ff2356111531" providerId="LiveId" clId="{8158D954-CB83-4965-BC1E-C2DDA2739019}" dt="2022-12-01T09:11:31.958" v="609"/>
          <ac:spMkLst>
            <pc:docMk/>
            <pc:sldMk cId="3272387978" sldId="1957"/>
            <ac:spMk id="10" creationId="{EF84A6CE-DE9D-F3D2-40C2-5DEFFDCC4F8B}"/>
          </ac:spMkLst>
        </pc:spChg>
        <pc:spChg chg="add mod">
          <ac:chgData name="Mr. PPT" userId="6442ff2356111531" providerId="LiveId" clId="{8158D954-CB83-4965-BC1E-C2DDA2739019}" dt="2022-12-01T09:32:58.422" v="987" actId="20577"/>
          <ac:spMkLst>
            <pc:docMk/>
            <pc:sldMk cId="3272387978" sldId="1957"/>
            <ac:spMk id="11" creationId="{B5EB8D5F-A216-B880-EACF-FF4AF07DEA19}"/>
          </ac:spMkLst>
        </pc:spChg>
        <pc:spChg chg="add mod">
          <ac:chgData name="Mr. PPT" userId="6442ff2356111531" providerId="LiveId" clId="{8158D954-CB83-4965-BC1E-C2DDA2739019}" dt="2022-12-01T09:32:56.612" v="985"/>
          <ac:spMkLst>
            <pc:docMk/>
            <pc:sldMk cId="3272387978" sldId="1957"/>
            <ac:spMk id="12" creationId="{697430EF-8978-7C54-4A8B-F6F7B04DEF33}"/>
          </ac:spMkLst>
        </pc:spChg>
        <pc:spChg chg="mod">
          <ac:chgData name="Mr. PPT" userId="6442ff2356111531" providerId="LiveId" clId="{8158D954-CB83-4965-BC1E-C2DDA2739019}" dt="2022-12-01T12:18:20.544" v="2215" actId="692"/>
          <ac:spMkLst>
            <pc:docMk/>
            <pc:sldMk cId="3272387978" sldId="1957"/>
            <ac:spMk id="13" creationId="{B3B104FB-E79D-E76C-1D95-90C429C7C6A4}"/>
          </ac:spMkLst>
        </pc:spChg>
        <pc:spChg chg="mod">
          <ac:chgData name="Mr. PPT" userId="6442ff2356111531" providerId="LiveId" clId="{8158D954-CB83-4965-BC1E-C2DDA2739019}" dt="2022-12-01T12:18:24.840" v="2216" actId="207"/>
          <ac:spMkLst>
            <pc:docMk/>
            <pc:sldMk cId="3272387978" sldId="1957"/>
            <ac:spMk id="14" creationId="{66AC3DF9-E71B-DDE3-FE00-4C29E4D5E3B8}"/>
          </ac:spMkLst>
        </pc:spChg>
        <pc:spChg chg="add mod">
          <ac:chgData name="Mr. PPT" userId="6442ff2356111531" providerId="LiveId" clId="{8158D954-CB83-4965-BC1E-C2DDA2739019}" dt="2022-12-01T09:32:56.612" v="985"/>
          <ac:spMkLst>
            <pc:docMk/>
            <pc:sldMk cId="3272387978" sldId="1957"/>
            <ac:spMk id="15" creationId="{67974D40-4B26-4EF3-2FE3-6EC7A5D5F299}"/>
          </ac:spMkLst>
        </pc:spChg>
        <pc:spChg chg="mod">
          <ac:chgData name="Mr. PPT" userId="6442ff2356111531" providerId="LiveId" clId="{8158D954-CB83-4965-BC1E-C2DDA2739019}" dt="2022-12-01T12:18:20.544" v="2215" actId="692"/>
          <ac:spMkLst>
            <pc:docMk/>
            <pc:sldMk cId="3272387978" sldId="1957"/>
            <ac:spMk id="16" creationId="{0ACED616-7DD1-F375-D82F-982A30BDE5A1}"/>
          </ac:spMkLst>
        </pc:spChg>
        <pc:spChg chg="mod">
          <ac:chgData name="Mr. PPT" userId="6442ff2356111531" providerId="LiveId" clId="{8158D954-CB83-4965-BC1E-C2DDA2739019}" dt="2022-12-01T12:18:30.532" v="2217" actId="207"/>
          <ac:spMkLst>
            <pc:docMk/>
            <pc:sldMk cId="3272387978" sldId="1957"/>
            <ac:spMk id="17" creationId="{E8E84617-D30D-230A-2DE0-DE557CA4236B}"/>
          </ac:spMkLst>
        </pc:spChg>
        <pc:spChg chg="mod">
          <ac:chgData name="Mr. PPT" userId="6442ff2356111531" providerId="LiveId" clId="{8158D954-CB83-4965-BC1E-C2DDA2739019}" dt="2022-12-01T12:18:45.840" v="2220" actId="207"/>
          <ac:spMkLst>
            <pc:docMk/>
            <pc:sldMk cId="3272387978" sldId="1957"/>
            <ac:spMk id="18" creationId="{DBD7A4B5-9997-776C-10DA-2FD6810BAC87}"/>
          </ac:spMkLst>
        </pc:spChg>
        <pc:spChg chg="add mod">
          <ac:chgData name="Mr. PPT" userId="6442ff2356111531" providerId="LiveId" clId="{8158D954-CB83-4965-BC1E-C2DDA2739019}" dt="2022-12-01T09:32:56.612" v="985"/>
          <ac:spMkLst>
            <pc:docMk/>
            <pc:sldMk cId="3272387978" sldId="1957"/>
            <ac:spMk id="19" creationId="{6760A913-FDC9-5D2E-4F39-084479544DB1}"/>
          </ac:spMkLst>
        </pc:spChg>
        <pc:spChg chg="mod">
          <ac:chgData name="Mr. PPT" userId="6442ff2356111531" providerId="LiveId" clId="{8158D954-CB83-4965-BC1E-C2DDA2739019}" dt="2022-12-01T12:18:02.085" v="2211" actId="207"/>
          <ac:spMkLst>
            <pc:docMk/>
            <pc:sldMk cId="3272387978" sldId="1957"/>
            <ac:spMk id="20" creationId="{02D0E951-951A-6822-2CEE-AF3E0D131C00}"/>
          </ac:spMkLst>
        </pc:spChg>
        <pc:spChg chg="mod">
          <ac:chgData name="Mr. PPT" userId="6442ff2356111531" providerId="LiveId" clId="{8158D954-CB83-4965-BC1E-C2DDA2739019}" dt="2022-12-01T12:18:40.193" v="2219" actId="207"/>
          <ac:spMkLst>
            <pc:docMk/>
            <pc:sldMk cId="3272387978" sldId="1957"/>
            <ac:spMk id="32" creationId="{5B3A564B-8D91-460C-BA94-8FF79BB4E4B0}"/>
          </ac:spMkLst>
        </pc:spChg>
        <pc:spChg chg="mod">
          <ac:chgData name="Mr. PPT" userId="6442ff2356111531" providerId="LiveId" clId="{8158D954-CB83-4965-BC1E-C2DDA2739019}" dt="2022-12-01T12:17:32.960" v="2207" actId="207"/>
          <ac:spMkLst>
            <pc:docMk/>
            <pc:sldMk cId="3272387978" sldId="1957"/>
            <ac:spMk id="34" creationId="{54A6D320-EDC7-72F0-14F6-603776910767}"/>
          </ac:spMkLst>
        </pc:spChg>
        <pc:spChg chg="mod">
          <ac:chgData name="Mr. PPT" userId="6442ff2356111531" providerId="LiveId" clId="{8158D954-CB83-4965-BC1E-C2DDA2739019}" dt="2022-12-01T12:17:35.767" v="2208" actId="207"/>
          <ac:spMkLst>
            <pc:docMk/>
            <pc:sldMk cId="3272387978" sldId="1957"/>
            <ac:spMk id="35" creationId="{8ADE8367-D1AC-90E1-B223-DF7A87278EB1}"/>
          </ac:spMkLst>
        </pc:spChg>
        <pc:spChg chg="mod">
          <ac:chgData name="Mr. PPT" userId="6442ff2356111531" providerId="LiveId" clId="{8158D954-CB83-4965-BC1E-C2DDA2739019}" dt="2022-12-01T12:18:48.255" v="2221" actId="207"/>
          <ac:spMkLst>
            <pc:docMk/>
            <pc:sldMk cId="3272387978" sldId="1957"/>
            <ac:spMk id="36" creationId="{47762266-33B9-E075-1898-AB796B0AEA22}"/>
          </ac:spMkLst>
        </pc:spChg>
        <pc:spChg chg="mod">
          <ac:chgData name="Mr. PPT" userId="6442ff2356111531" providerId="LiveId" clId="{8158D954-CB83-4965-BC1E-C2DDA2739019}" dt="2022-12-01T12:18:58.317" v="2223" actId="207"/>
          <ac:spMkLst>
            <pc:docMk/>
            <pc:sldMk cId="3272387978" sldId="1957"/>
            <ac:spMk id="53" creationId="{7068A6B5-DA79-AC06-456F-02B9919D93CE}"/>
          </ac:spMkLst>
        </pc:spChg>
        <pc:spChg chg="mod">
          <ac:chgData name="Mr. PPT" userId="6442ff2356111531" providerId="LiveId" clId="{8158D954-CB83-4965-BC1E-C2DDA2739019}" dt="2022-12-01T12:18:58.317" v="2223" actId="207"/>
          <ac:spMkLst>
            <pc:docMk/>
            <pc:sldMk cId="3272387978" sldId="1957"/>
            <ac:spMk id="54" creationId="{ADE4BA7F-27F4-32F3-95C1-B0A7B8D7BABE}"/>
          </ac:spMkLst>
        </pc:spChg>
        <pc:spChg chg="mod">
          <ac:chgData name="Mr. PPT" userId="6442ff2356111531" providerId="LiveId" clId="{8158D954-CB83-4965-BC1E-C2DDA2739019}" dt="2022-12-01T12:18:58.317" v="2223" actId="207"/>
          <ac:spMkLst>
            <pc:docMk/>
            <pc:sldMk cId="3272387978" sldId="1957"/>
            <ac:spMk id="56" creationId="{8451929E-AE7F-176F-CC2D-403BA8D1B917}"/>
          </ac:spMkLst>
        </pc:spChg>
        <pc:spChg chg="mod topLvl">
          <ac:chgData name="Mr. PPT" userId="6442ff2356111531" providerId="LiveId" clId="{8158D954-CB83-4965-BC1E-C2DDA2739019}" dt="2022-12-01T12:18:10.332" v="2213" actId="165"/>
          <ac:spMkLst>
            <pc:docMk/>
            <pc:sldMk cId="3272387978" sldId="1957"/>
            <ac:spMk id="57" creationId="{0FB4EFD0-211E-DBC8-C65B-C6312EC46949}"/>
          </ac:spMkLst>
        </pc:spChg>
        <pc:spChg chg="mod topLvl">
          <ac:chgData name="Mr. PPT" userId="6442ff2356111531" providerId="LiveId" clId="{8158D954-CB83-4965-BC1E-C2DDA2739019}" dt="2022-12-01T12:18:13.809" v="2214" actId="207"/>
          <ac:spMkLst>
            <pc:docMk/>
            <pc:sldMk cId="3272387978" sldId="1957"/>
            <ac:spMk id="58" creationId="{DFF72EE5-AEB7-ACAC-A5F2-36256CC64867}"/>
          </ac:spMkLst>
        </pc:spChg>
        <pc:grpChg chg="del">
          <ac:chgData name="Mr. PPT" userId="6442ff2356111531" providerId="LiveId" clId="{8158D954-CB83-4965-BC1E-C2DDA2739019}" dt="2022-12-01T12:18:10.332" v="2213" actId="165"/>
          <ac:grpSpMkLst>
            <pc:docMk/>
            <pc:sldMk cId="3272387978" sldId="1957"/>
            <ac:grpSpMk id="62" creationId="{E3F76840-98D8-AFC6-214C-6FB3C4CE7C90}"/>
          </ac:grpSpMkLst>
        </pc:grpChg>
        <pc:cxnChg chg="del">
          <ac:chgData name="Mr. PPT" userId="6442ff2356111531" providerId="LiveId" clId="{8158D954-CB83-4965-BC1E-C2DDA2739019}" dt="2022-12-01T09:11:29.532" v="607" actId="478"/>
          <ac:cxnSpMkLst>
            <pc:docMk/>
            <pc:sldMk cId="3272387978" sldId="1957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31.958" v="609"/>
          <ac:cxnSpMkLst>
            <pc:docMk/>
            <pc:sldMk cId="3272387978" sldId="1957"/>
            <ac:cxnSpMk id="9" creationId="{996A1780-B681-99B1-0A1B-10C8DE23B865}"/>
          </ac:cxnSpMkLst>
        </pc:cxnChg>
        <pc:cxnChg chg="mod">
          <ac:chgData name="Mr. PPT" userId="6442ff2356111531" providerId="LiveId" clId="{8158D954-CB83-4965-BC1E-C2DDA2739019}" dt="2022-12-01T12:18:20.544" v="2215" actId="692"/>
          <ac:cxnSpMkLst>
            <pc:docMk/>
            <pc:sldMk cId="3272387978" sldId="1957"/>
            <ac:cxnSpMk id="40" creationId="{E72F1ADE-A4F1-8DE2-78EA-90118F6081AF}"/>
          </ac:cxnSpMkLst>
        </pc:cxnChg>
        <pc:cxnChg chg="del">
          <ac:chgData name="Mr. PPT" userId="6442ff2356111531" providerId="LiveId" clId="{8158D954-CB83-4965-BC1E-C2DDA2739019}" dt="2022-12-01T09:11:31.131" v="608" actId="478"/>
          <ac:cxnSpMkLst>
            <pc:docMk/>
            <pc:sldMk cId="3272387978" sldId="1957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19:55.566" v="2234"/>
        <pc:sldMkLst>
          <pc:docMk/>
          <pc:sldMk cId="756287813" sldId="1958"/>
        </pc:sldMkLst>
        <pc:spChg chg="del">
          <ac:chgData name="Mr. PPT" userId="6442ff2356111531" providerId="LiveId" clId="{8158D954-CB83-4965-BC1E-C2DDA2739019}" dt="2022-12-01T09:33:01.084" v="988" actId="478"/>
          <ac:spMkLst>
            <pc:docMk/>
            <pc:sldMk cId="756287813" sldId="1958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01.084" v="988" actId="478"/>
          <ac:spMkLst>
            <pc:docMk/>
            <pc:sldMk cId="756287813" sldId="195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35.067" v="610" actId="478"/>
          <ac:spMkLst>
            <pc:docMk/>
            <pc:sldMk cId="756287813" sldId="1958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3:01.084" v="988" actId="478"/>
          <ac:spMkLst>
            <pc:docMk/>
            <pc:sldMk cId="756287813" sldId="1958"/>
            <ac:spMk id="6" creationId="{996AEE39-6EDD-9A31-550B-74226E57380D}"/>
          </ac:spMkLst>
        </pc:spChg>
        <pc:spChg chg="del">
          <ac:chgData name="Mr. PPT" userId="6442ff2356111531" providerId="LiveId" clId="{8158D954-CB83-4965-BC1E-C2DDA2739019}" dt="2022-12-01T09:11:36.666" v="611" actId="478"/>
          <ac:spMkLst>
            <pc:docMk/>
            <pc:sldMk cId="756287813" sldId="1958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01.084" v="988" actId="478"/>
          <ac:spMkLst>
            <pc:docMk/>
            <pc:sldMk cId="756287813" sldId="1958"/>
            <ac:spMk id="9" creationId="{9FCF75FD-057A-D16C-5997-4612132040B1}"/>
          </ac:spMkLst>
        </pc:spChg>
        <pc:spChg chg="add mod">
          <ac:chgData name="Mr. PPT" userId="6442ff2356111531" providerId="LiveId" clId="{8158D954-CB83-4965-BC1E-C2DDA2739019}" dt="2022-12-01T09:11:37.684" v="612"/>
          <ac:spMkLst>
            <pc:docMk/>
            <pc:sldMk cId="756287813" sldId="1958"/>
            <ac:spMk id="14" creationId="{4CFD999A-6B72-CA9B-A7F4-BD71C86EBE05}"/>
          </ac:spMkLst>
        </pc:spChg>
        <pc:spChg chg="mod">
          <ac:chgData name="Mr. PPT" userId="6442ff2356111531" providerId="LiveId" clId="{8158D954-CB83-4965-BC1E-C2DDA2739019}" dt="2022-12-01T12:19:47.166" v="2230" actId="207"/>
          <ac:spMkLst>
            <pc:docMk/>
            <pc:sldMk cId="756287813" sldId="1958"/>
            <ac:spMk id="15" creationId="{E65B8146-8C9F-A51B-E8BD-F5C903AA1304}"/>
          </ac:spMkLst>
        </pc:spChg>
        <pc:spChg chg="add mod">
          <ac:chgData name="Mr. PPT" userId="6442ff2356111531" providerId="LiveId" clId="{8158D954-CB83-4965-BC1E-C2DDA2739019}" dt="2022-12-01T09:33:01.290" v="989"/>
          <ac:spMkLst>
            <pc:docMk/>
            <pc:sldMk cId="756287813" sldId="1958"/>
            <ac:spMk id="16" creationId="{36DEB17C-99F4-B0D2-AA64-735714793388}"/>
          </ac:spMkLst>
        </pc:spChg>
        <pc:spChg chg="add mod">
          <ac:chgData name="Mr. PPT" userId="6442ff2356111531" providerId="LiveId" clId="{8158D954-CB83-4965-BC1E-C2DDA2739019}" dt="2022-12-01T09:33:01.290" v="989"/>
          <ac:spMkLst>
            <pc:docMk/>
            <pc:sldMk cId="756287813" sldId="1958"/>
            <ac:spMk id="17" creationId="{5E362464-7100-D039-2B68-84225801681D}"/>
          </ac:spMkLst>
        </pc:spChg>
        <pc:spChg chg="add mod">
          <ac:chgData name="Mr. PPT" userId="6442ff2356111531" providerId="LiveId" clId="{8158D954-CB83-4965-BC1E-C2DDA2739019}" dt="2022-12-01T09:33:01.290" v="989"/>
          <ac:spMkLst>
            <pc:docMk/>
            <pc:sldMk cId="756287813" sldId="1958"/>
            <ac:spMk id="18" creationId="{D9A186E2-DDCA-3CD2-2E6D-76198ED96A6C}"/>
          </ac:spMkLst>
        </pc:spChg>
        <pc:spChg chg="mod">
          <ac:chgData name="Mr. PPT" userId="6442ff2356111531" providerId="LiveId" clId="{8158D954-CB83-4965-BC1E-C2DDA2739019}" dt="2022-12-01T12:19:55.566" v="2234"/>
          <ac:spMkLst>
            <pc:docMk/>
            <pc:sldMk cId="756287813" sldId="1958"/>
            <ac:spMk id="19" creationId="{78353847-11B3-6C36-030C-873D6A0A74FB}"/>
          </ac:spMkLst>
        </pc:spChg>
        <pc:spChg chg="add mod">
          <ac:chgData name="Mr. PPT" userId="6442ff2356111531" providerId="LiveId" clId="{8158D954-CB83-4965-BC1E-C2DDA2739019}" dt="2022-12-01T09:33:01.290" v="989"/>
          <ac:spMkLst>
            <pc:docMk/>
            <pc:sldMk cId="756287813" sldId="1958"/>
            <ac:spMk id="20" creationId="{A1311C41-8133-4028-8F34-6CB888BBBF37}"/>
          </ac:spMkLst>
        </pc:spChg>
        <pc:spChg chg="mod">
          <ac:chgData name="Mr. PPT" userId="6442ff2356111531" providerId="LiveId" clId="{8158D954-CB83-4965-BC1E-C2DDA2739019}" dt="2022-12-01T12:19:55.566" v="2234"/>
          <ac:spMkLst>
            <pc:docMk/>
            <pc:sldMk cId="756287813" sldId="1958"/>
            <ac:spMk id="21" creationId="{7BC7CF69-80A1-5BD1-3BC2-F694C352E199}"/>
          </ac:spMkLst>
        </pc:spChg>
        <pc:spChg chg="mod">
          <ac:chgData name="Mr. PPT" userId="6442ff2356111531" providerId="LiveId" clId="{8158D954-CB83-4965-BC1E-C2DDA2739019}" dt="2022-12-01T12:19:55.566" v="2234"/>
          <ac:spMkLst>
            <pc:docMk/>
            <pc:sldMk cId="756287813" sldId="1958"/>
            <ac:spMk id="22" creationId="{15FF3F4C-0ADA-6EF4-984B-2BB3B9C1BB25}"/>
          </ac:spMkLst>
        </pc:spChg>
        <pc:spChg chg="mod">
          <ac:chgData name="Mr. PPT" userId="6442ff2356111531" providerId="LiveId" clId="{8158D954-CB83-4965-BC1E-C2DDA2739019}" dt="2022-12-01T12:19:55.566" v="2234"/>
          <ac:spMkLst>
            <pc:docMk/>
            <pc:sldMk cId="756287813" sldId="1958"/>
            <ac:spMk id="23" creationId="{6F50ED67-2A1A-51D7-5E29-F68EA9D5BB4A}"/>
          </ac:spMkLst>
        </pc:spChg>
        <pc:spChg chg="mod">
          <ac:chgData name="Mr. PPT" userId="6442ff2356111531" providerId="LiveId" clId="{8158D954-CB83-4965-BC1E-C2DDA2739019}" dt="2022-12-01T12:19:55.566" v="2234"/>
          <ac:spMkLst>
            <pc:docMk/>
            <pc:sldMk cId="756287813" sldId="1958"/>
            <ac:spMk id="24" creationId="{ACF0FABF-EE7B-6D6D-F865-656AEB3BF8E7}"/>
          </ac:spMkLst>
        </pc:spChg>
        <pc:spChg chg="mod">
          <ac:chgData name="Mr. PPT" userId="6442ff2356111531" providerId="LiveId" clId="{8158D954-CB83-4965-BC1E-C2DDA2739019}" dt="2022-12-01T12:19:55.566" v="2234"/>
          <ac:spMkLst>
            <pc:docMk/>
            <pc:sldMk cId="756287813" sldId="1958"/>
            <ac:spMk id="25" creationId="{16F9C24E-78F9-CA6D-F09C-2A4F508C72F9}"/>
          </ac:spMkLst>
        </pc:spChg>
        <pc:spChg chg="mod">
          <ac:chgData name="Mr. PPT" userId="6442ff2356111531" providerId="LiveId" clId="{8158D954-CB83-4965-BC1E-C2DDA2739019}" dt="2022-12-01T12:19:55.566" v="2234"/>
          <ac:spMkLst>
            <pc:docMk/>
            <pc:sldMk cId="756287813" sldId="1958"/>
            <ac:spMk id="26" creationId="{8DFBF2AA-D759-764C-57DA-097C11C38A1F}"/>
          </ac:spMkLst>
        </pc:spChg>
        <pc:spChg chg="mod">
          <ac:chgData name="Mr. PPT" userId="6442ff2356111531" providerId="LiveId" clId="{8158D954-CB83-4965-BC1E-C2DDA2739019}" dt="2022-12-01T12:19:55.566" v="2234"/>
          <ac:spMkLst>
            <pc:docMk/>
            <pc:sldMk cId="756287813" sldId="1958"/>
            <ac:spMk id="27" creationId="{FBC4E1F7-A418-363C-728E-61D991D47F6E}"/>
          </ac:spMkLst>
        </pc:spChg>
        <pc:cxnChg chg="del">
          <ac:chgData name="Mr. PPT" userId="6442ff2356111531" providerId="LiveId" clId="{8158D954-CB83-4965-BC1E-C2DDA2739019}" dt="2022-12-01T09:11:35.067" v="610" actId="478"/>
          <ac:cxnSpMkLst>
            <pc:docMk/>
            <pc:sldMk cId="756287813" sldId="1958"/>
            <ac:cxnSpMk id="5" creationId="{27916B96-FF2C-4501-A2F8-D0621646D622}"/>
          </ac:cxnSpMkLst>
        </pc:cxnChg>
        <pc:cxnChg chg="mod">
          <ac:chgData name="Mr. PPT" userId="6442ff2356111531" providerId="LiveId" clId="{8158D954-CB83-4965-BC1E-C2DDA2739019}" dt="2022-12-01T12:19:22.074" v="2226" actId="692"/>
          <ac:cxnSpMkLst>
            <pc:docMk/>
            <pc:sldMk cId="756287813" sldId="1958"/>
            <ac:cxnSpMk id="8" creationId="{7C0BC771-6223-CFA1-32B4-71BA7E540747}"/>
          </ac:cxnSpMkLst>
        </pc:cxnChg>
        <pc:cxnChg chg="add mod">
          <ac:chgData name="Mr. PPT" userId="6442ff2356111531" providerId="LiveId" clId="{8158D954-CB83-4965-BC1E-C2DDA2739019}" dt="2022-12-01T09:11:37.684" v="612"/>
          <ac:cxnSpMkLst>
            <pc:docMk/>
            <pc:sldMk cId="756287813" sldId="1958"/>
            <ac:cxnSpMk id="13" creationId="{CE7A8841-C86C-B774-AFC1-498D3CF8412B}"/>
          </ac:cxnSpMkLst>
        </pc:cxnChg>
        <pc:cxnChg chg="mod">
          <ac:chgData name="Mr. PPT" userId="6442ff2356111531" providerId="LiveId" clId="{8158D954-CB83-4965-BC1E-C2DDA2739019}" dt="2022-12-01T12:19:22.074" v="2226" actId="692"/>
          <ac:cxnSpMkLst>
            <pc:docMk/>
            <pc:sldMk cId="756287813" sldId="1958"/>
            <ac:cxnSpMk id="31" creationId="{0BCF8E6D-093D-93B9-FEC6-EC9F89C7013B}"/>
          </ac:cxnSpMkLst>
        </pc:cxnChg>
        <pc:cxnChg chg="del">
          <ac:chgData name="Mr. PPT" userId="6442ff2356111531" providerId="LiveId" clId="{8158D954-CB83-4965-BC1E-C2DDA2739019}" dt="2022-12-01T09:11:36.666" v="611" actId="478"/>
          <ac:cxnSpMkLst>
            <pc:docMk/>
            <pc:sldMk cId="756287813" sldId="1958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21:28.287" v="2247" actId="207"/>
        <pc:sldMkLst>
          <pc:docMk/>
          <pc:sldMk cId="3333566196" sldId="1959"/>
        </pc:sldMkLst>
        <pc:spChg chg="del">
          <ac:chgData name="Mr. PPT" userId="6442ff2356111531" providerId="LiveId" clId="{8158D954-CB83-4965-BC1E-C2DDA2739019}" dt="2022-12-01T09:33:07.699" v="992" actId="478"/>
          <ac:spMkLst>
            <pc:docMk/>
            <pc:sldMk cId="3333566196" sldId="195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07.699" v="992" actId="478"/>
          <ac:spMkLst>
            <pc:docMk/>
            <pc:sldMk cId="3333566196" sldId="195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46.519" v="616" actId="478"/>
          <ac:spMkLst>
            <pc:docMk/>
            <pc:sldMk cId="3333566196" sldId="1959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3:07.699" v="992" actId="478"/>
          <ac:spMkLst>
            <pc:docMk/>
            <pc:sldMk cId="3333566196" sldId="1959"/>
            <ac:spMk id="6" creationId="{D24810D8-85A5-C0DF-39F5-65A6AFE7224E}"/>
          </ac:spMkLst>
        </pc:spChg>
        <pc:spChg chg="del">
          <ac:chgData name="Mr. PPT" userId="6442ff2356111531" providerId="LiveId" clId="{8158D954-CB83-4965-BC1E-C2DDA2739019}" dt="2022-12-01T09:11:47.839" v="617" actId="478"/>
          <ac:spMkLst>
            <pc:docMk/>
            <pc:sldMk cId="3333566196" sldId="1959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12:21:03.536" v="2242" actId="692"/>
          <ac:spMkLst>
            <pc:docMk/>
            <pc:sldMk cId="3333566196" sldId="1959"/>
            <ac:spMk id="8" creationId="{82781E38-3747-D0E8-198B-0693A535CB6B}"/>
          </ac:spMkLst>
        </pc:spChg>
        <pc:spChg chg="mod">
          <ac:chgData name="Mr. PPT" userId="6442ff2356111531" providerId="LiveId" clId="{8158D954-CB83-4965-BC1E-C2DDA2739019}" dt="2022-12-01T12:21:03.536" v="2242" actId="692"/>
          <ac:spMkLst>
            <pc:docMk/>
            <pc:sldMk cId="3333566196" sldId="1959"/>
            <ac:spMk id="9" creationId="{8E07DB9B-D3E7-2AC3-9B18-60FB42B67F7C}"/>
          </ac:spMkLst>
        </pc:spChg>
        <pc:spChg chg="mod">
          <ac:chgData name="Mr. PPT" userId="6442ff2356111531" providerId="LiveId" clId="{8158D954-CB83-4965-BC1E-C2DDA2739019}" dt="2022-12-01T12:21:16.248" v="2245" actId="207"/>
          <ac:spMkLst>
            <pc:docMk/>
            <pc:sldMk cId="3333566196" sldId="1959"/>
            <ac:spMk id="11" creationId="{7431B779-8866-6E35-99FF-FA392B4ABA34}"/>
          </ac:spMkLst>
        </pc:spChg>
        <pc:spChg chg="add del mod">
          <ac:chgData name="Mr. PPT" userId="6442ff2356111531" providerId="LiveId" clId="{8158D954-CB83-4965-BC1E-C2DDA2739019}" dt="2022-12-01T09:33:07.699" v="992" actId="478"/>
          <ac:spMkLst>
            <pc:docMk/>
            <pc:sldMk cId="3333566196" sldId="1959"/>
            <ac:spMk id="12" creationId="{B5B8BA58-B0CC-1644-23F1-9ADC60BDD38F}"/>
          </ac:spMkLst>
        </pc:spChg>
        <pc:spChg chg="add mod">
          <ac:chgData name="Mr. PPT" userId="6442ff2356111531" providerId="LiveId" clId="{8158D954-CB83-4965-BC1E-C2DDA2739019}" dt="2022-12-01T09:11:48.940" v="618"/>
          <ac:spMkLst>
            <pc:docMk/>
            <pc:sldMk cId="3333566196" sldId="1959"/>
            <ac:spMk id="14" creationId="{C55AE4D8-169B-724A-545D-57849AC94F40}"/>
          </ac:spMkLst>
        </pc:spChg>
        <pc:spChg chg="add mod">
          <ac:chgData name="Mr. PPT" userId="6442ff2356111531" providerId="LiveId" clId="{8158D954-CB83-4965-BC1E-C2DDA2739019}" dt="2022-12-01T09:33:10.166" v="995" actId="20577"/>
          <ac:spMkLst>
            <pc:docMk/>
            <pc:sldMk cId="3333566196" sldId="1959"/>
            <ac:spMk id="15" creationId="{758CB9A0-EEA2-74B8-8411-F26A369CBFDE}"/>
          </ac:spMkLst>
        </pc:spChg>
        <pc:spChg chg="add mod">
          <ac:chgData name="Mr. PPT" userId="6442ff2356111531" providerId="LiveId" clId="{8158D954-CB83-4965-BC1E-C2DDA2739019}" dt="2022-12-01T09:33:08.610" v="993"/>
          <ac:spMkLst>
            <pc:docMk/>
            <pc:sldMk cId="3333566196" sldId="1959"/>
            <ac:spMk id="16" creationId="{AD3AFFFE-5FCD-F4F2-6EDC-0AC909CE6A32}"/>
          </ac:spMkLst>
        </pc:spChg>
        <pc:spChg chg="add mod">
          <ac:chgData name="Mr. PPT" userId="6442ff2356111531" providerId="LiveId" clId="{8158D954-CB83-4965-BC1E-C2DDA2739019}" dt="2022-12-01T09:33:08.610" v="993"/>
          <ac:spMkLst>
            <pc:docMk/>
            <pc:sldMk cId="3333566196" sldId="1959"/>
            <ac:spMk id="17" creationId="{8ED6C21D-84F2-EAF4-E370-C9B7E4BBECD5}"/>
          </ac:spMkLst>
        </pc:spChg>
        <pc:spChg chg="add mod">
          <ac:chgData name="Mr. PPT" userId="6442ff2356111531" providerId="LiveId" clId="{8158D954-CB83-4965-BC1E-C2DDA2739019}" dt="2022-12-01T09:33:08.610" v="993"/>
          <ac:spMkLst>
            <pc:docMk/>
            <pc:sldMk cId="3333566196" sldId="1959"/>
            <ac:spMk id="18" creationId="{509D5500-B5DF-A409-C8EE-13337980431C}"/>
          </ac:spMkLst>
        </pc:spChg>
        <pc:spChg chg="mod">
          <ac:chgData name="Mr. PPT" userId="6442ff2356111531" providerId="LiveId" clId="{8158D954-CB83-4965-BC1E-C2DDA2739019}" dt="2022-12-01T12:21:28.287" v="2247" actId="207"/>
          <ac:spMkLst>
            <pc:docMk/>
            <pc:sldMk cId="3333566196" sldId="1959"/>
            <ac:spMk id="34" creationId="{54A6D320-EDC7-72F0-14F6-603776910767}"/>
          </ac:spMkLst>
        </pc:spChg>
        <pc:spChg chg="mod">
          <ac:chgData name="Mr. PPT" userId="6442ff2356111531" providerId="LiveId" clId="{8158D954-CB83-4965-BC1E-C2DDA2739019}" dt="2022-12-01T12:21:25.392" v="2246" actId="207"/>
          <ac:spMkLst>
            <pc:docMk/>
            <pc:sldMk cId="3333566196" sldId="1959"/>
            <ac:spMk id="35" creationId="{8ADE8367-D1AC-90E1-B223-DF7A87278EB1}"/>
          </ac:spMkLst>
        </pc:spChg>
        <pc:cxnChg chg="del">
          <ac:chgData name="Mr. PPT" userId="6442ff2356111531" providerId="LiveId" clId="{8158D954-CB83-4965-BC1E-C2DDA2739019}" dt="2022-12-01T09:11:46.519" v="616" actId="478"/>
          <ac:cxnSpMkLst>
            <pc:docMk/>
            <pc:sldMk cId="3333566196" sldId="1959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48.940" v="618"/>
          <ac:cxnSpMkLst>
            <pc:docMk/>
            <pc:sldMk cId="3333566196" sldId="1959"/>
            <ac:cxnSpMk id="13" creationId="{D711175C-6FC0-BF4A-A356-ECB4B4F768BD}"/>
          </ac:cxnSpMkLst>
        </pc:cxnChg>
        <pc:cxnChg chg="del">
          <ac:chgData name="Mr. PPT" userId="6442ff2356111531" providerId="LiveId" clId="{8158D954-CB83-4965-BC1E-C2DDA2739019}" dt="2022-12-01T09:11:47.839" v="617" actId="478"/>
          <ac:cxnSpMkLst>
            <pc:docMk/>
            <pc:sldMk cId="3333566196" sldId="1959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20:30.723" v="2241" actId="207"/>
        <pc:sldMkLst>
          <pc:docMk/>
          <pc:sldMk cId="4273362416" sldId="1960"/>
        </pc:sldMkLst>
        <pc:spChg chg="del">
          <ac:chgData name="Mr. PPT" userId="6442ff2356111531" providerId="LiveId" clId="{8158D954-CB83-4965-BC1E-C2DDA2739019}" dt="2022-12-01T09:33:04.717" v="990" actId="478"/>
          <ac:spMkLst>
            <pc:docMk/>
            <pc:sldMk cId="4273362416" sldId="1960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04.717" v="990" actId="478"/>
          <ac:spMkLst>
            <pc:docMk/>
            <pc:sldMk cId="4273362416" sldId="1960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41.950" v="613" actId="478"/>
          <ac:spMkLst>
            <pc:docMk/>
            <pc:sldMk cId="4273362416" sldId="1960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12:20:05.169" v="2235" actId="207"/>
          <ac:spMkLst>
            <pc:docMk/>
            <pc:sldMk cId="4273362416" sldId="1960"/>
            <ac:spMk id="6" creationId="{DF95DBCC-5622-7050-583B-F40567B3CA71}"/>
          </ac:spMkLst>
        </pc:spChg>
        <pc:spChg chg="del">
          <ac:chgData name="Mr. PPT" userId="6442ff2356111531" providerId="LiveId" clId="{8158D954-CB83-4965-BC1E-C2DDA2739019}" dt="2022-12-01T09:11:43.404" v="614" actId="478"/>
          <ac:spMkLst>
            <pc:docMk/>
            <pc:sldMk cId="4273362416" sldId="1960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12:20:17.591" v="2238" actId="692"/>
          <ac:spMkLst>
            <pc:docMk/>
            <pc:sldMk cId="4273362416" sldId="1960"/>
            <ac:spMk id="8" creationId="{43B8372A-C748-AA16-FD18-8807C6BFF42A}"/>
          </ac:spMkLst>
        </pc:spChg>
        <pc:spChg chg="mod">
          <ac:chgData name="Mr. PPT" userId="6442ff2356111531" providerId="LiveId" clId="{8158D954-CB83-4965-BC1E-C2DDA2739019}" dt="2022-12-01T12:20:17.591" v="2238" actId="692"/>
          <ac:spMkLst>
            <pc:docMk/>
            <pc:sldMk cId="4273362416" sldId="1960"/>
            <ac:spMk id="9" creationId="{7C0A4681-D6DE-81E4-673E-696FC4609E11}"/>
          </ac:spMkLst>
        </pc:spChg>
        <pc:spChg chg="add del mod">
          <ac:chgData name="Mr. PPT" userId="6442ff2356111531" providerId="LiveId" clId="{8158D954-CB83-4965-BC1E-C2DDA2739019}" dt="2022-12-01T09:33:04.717" v="990" actId="478"/>
          <ac:spMkLst>
            <pc:docMk/>
            <pc:sldMk cId="4273362416" sldId="1960"/>
            <ac:spMk id="10" creationId="{AD3F7B96-E0B7-5AE4-B196-30B19C9AFF47}"/>
          </ac:spMkLst>
        </pc:spChg>
        <pc:spChg chg="mod">
          <ac:chgData name="Mr. PPT" userId="6442ff2356111531" providerId="LiveId" clId="{8158D954-CB83-4965-BC1E-C2DDA2739019}" dt="2022-12-01T12:20:17.591" v="2238" actId="692"/>
          <ac:spMkLst>
            <pc:docMk/>
            <pc:sldMk cId="4273362416" sldId="1960"/>
            <ac:spMk id="11" creationId="{A5904059-7C10-6ED6-289E-430702DC853B}"/>
          </ac:spMkLst>
        </pc:spChg>
        <pc:spChg chg="add del mod">
          <ac:chgData name="Mr. PPT" userId="6442ff2356111531" providerId="LiveId" clId="{8158D954-CB83-4965-BC1E-C2DDA2739019}" dt="2022-12-01T09:33:04.717" v="990" actId="478"/>
          <ac:spMkLst>
            <pc:docMk/>
            <pc:sldMk cId="4273362416" sldId="1960"/>
            <ac:spMk id="12" creationId="{A9EF2700-ADDE-5A09-91D4-505BF399EBAB}"/>
          </ac:spMkLst>
        </pc:spChg>
        <pc:spChg chg="add mod">
          <ac:chgData name="Mr. PPT" userId="6442ff2356111531" providerId="LiveId" clId="{8158D954-CB83-4965-BC1E-C2DDA2739019}" dt="2022-12-01T09:11:44.341" v="615"/>
          <ac:spMkLst>
            <pc:docMk/>
            <pc:sldMk cId="4273362416" sldId="1960"/>
            <ac:spMk id="14" creationId="{DE6FA0F2-F04C-1245-D541-ACB8809CA72F}"/>
          </ac:spMkLst>
        </pc:spChg>
        <pc:spChg chg="add mod">
          <ac:chgData name="Mr. PPT" userId="6442ff2356111531" providerId="LiveId" clId="{8158D954-CB83-4965-BC1E-C2DDA2739019}" dt="2022-12-01T09:33:05.751" v="991"/>
          <ac:spMkLst>
            <pc:docMk/>
            <pc:sldMk cId="4273362416" sldId="1960"/>
            <ac:spMk id="15" creationId="{2DDA005E-B2AE-19FA-F012-0EB767C57C06}"/>
          </ac:spMkLst>
        </pc:spChg>
        <pc:spChg chg="add mod">
          <ac:chgData name="Mr. PPT" userId="6442ff2356111531" providerId="LiveId" clId="{8158D954-CB83-4965-BC1E-C2DDA2739019}" dt="2022-12-01T09:33:05.751" v="991"/>
          <ac:spMkLst>
            <pc:docMk/>
            <pc:sldMk cId="4273362416" sldId="1960"/>
            <ac:spMk id="16" creationId="{7DAA25BB-8D08-94C5-E1FD-699F9333B58E}"/>
          </ac:spMkLst>
        </pc:spChg>
        <pc:spChg chg="add mod">
          <ac:chgData name="Mr. PPT" userId="6442ff2356111531" providerId="LiveId" clId="{8158D954-CB83-4965-BC1E-C2DDA2739019}" dt="2022-12-01T09:33:05.751" v="991"/>
          <ac:spMkLst>
            <pc:docMk/>
            <pc:sldMk cId="4273362416" sldId="1960"/>
            <ac:spMk id="17" creationId="{EE4DFF29-F30F-F94B-C20B-26637017F642}"/>
          </ac:spMkLst>
        </pc:spChg>
        <pc:spChg chg="add mod">
          <ac:chgData name="Mr. PPT" userId="6442ff2356111531" providerId="LiveId" clId="{8158D954-CB83-4965-BC1E-C2DDA2739019}" dt="2022-12-01T09:33:05.751" v="991"/>
          <ac:spMkLst>
            <pc:docMk/>
            <pc:sldMk cId="4273362416" sldId="1960"/>
            <ac:spMk id="18" creationId="{E1F99A77-E249-13F3-88B7-FC76940C9C56}"/>
          </ac:spMkLst>
        </pc:spChg>
        <pc:spChg chg="mod">
          <ac:chgData name="Mr. PPT" userId="6442ff2356111531" providerId="LiveId" clId="{8158D954-CB83-4965-BC1E-C2DDA2739019}" dt="2022-12-01T12:20:30.723" v="2241" actId="207"/>
          <ac:spMkLst>
            <pc:docMk/>
            <pc:sldMk cId="4273362416" sldId="1960"/>
            <ac:spMk id="42" creationId="{19EF61DA-8F2C-8918-6EE9-ABC4E4816D3F}"/>
          </ac:spMkLst>
        </pc:spChg>
        <pc:spChg chg="mod">
          <ac:chgData name="Mr. PPT" userId="6442ff2356111531" providerId="LiveId" clId="{8158D954-CB83-4965-BC1E-C2DDA2739019}" dt="2022-12-01T12:20:26.326" v="2240" actId="207"/>
          <ac:spMkLst>
            <pc:docMk/>
            <pc:sldMk cId="4273362416" sldId="1960"/>
            <ac:spMk id="43" creationId="{B1DB4DFF-A195-6F96-76B9-B4D701AFD407}"/>
          </ac:spMkLst>
        </pc:spChg>
        <pc:spChg chg="mod">
          <ac:chgData name="Mr. PPT" userId="6442ff2356111531" providerId="LiveId" clId="{8158D954-CB83-4965-BC1E-C2DDA2739019}" dt="2022-12-01T12:20:30.723" v="2241" actId="207"/>
          <ac:spMkLst>
            <pc:docMk/>
            <pc:sldMk cId="4273362416" sldId="1960"/>
            <ac:spMk id="50" creationId="{926F3BA4-1816-D539-FBF2-4A14D594AD05}"/>
          </ac:spMkLst>
        </pc:spChg>
        <pc:spChg chg="mod">
          <ac:chgData name="Mr. PPT" userId="6442ff2356111531" providerId="LiveId" clId="{8158D954-CB83-4965-BC1E-C2DDA2739019}" dt="2022-12-01T12:20:26.326" v="2240" actId="207"/>
          <ac:spMkLst>
            <pc:docMk/>
            <pc:sldMk cId="4273362416" sldId="1960"/>
            <ac:spMk id="53" creationId="{527DAA0B-DEB9-A5A5-B7ED-3AF66ADC1488}"/>
          </ac:spMkLst>
        </pc:spChg>
        <pc:spChg chg="mod">
          <ac:chgData name="Mr. PPT" userId="6442ff2356111531" providerId="LiveId" clId="{8158D954-CB83-4965-BC1E-C2DDA2739019}" dt="2022-12-01T12:20:30.723" v="2241" actId="207"/>
          <ac:spMkLst>
            <pc:docMk/>
            <pc:sldMk cId="4273362416" sldId="1960"/>
            <ac:spMk id="66" creationId="{DEAF8D3F-0FE3-491E-7CD9-248731C4C3C8}"/>
          </ac:spMkLst>
        </pc:spChg>
        <pc:spChg chg="mod">
          <ac:chgData name="Mr. PPT" userId="6442ff2356111531" providerId="LiveId" clId="{8158D954-CB83-4965-BC1E-C2DDA2739019}" dt="2022-12-01T12:20:26.326" v="2240" actId="207"/>
          <ac:spMkLst>
            <pc:docMk/>
            <pc:sldMk cId="4273362416" sldId="1960"/>
            <ac:spMk id="68" creationId="{58DE9B97-9C26-D4F7-3E44-6CF8A492BC76}"/>
          </ac:spMkLst>
        </pc:spChg>
        <pc:spChg chg="mod">
          <ac:chgData name="Mr. PPT" userId="6442ff2356111531" providerId="LiveId" clId="{8158D954-CB83-4965-BC1E-C2DDA2739019}" dt="2022-12-01T12:20:22.008" v="2239" actId="207"/>
          <ac:spMkLst>
            <pc:docMk/>
            <pc:sldMk cId="4273362416" sldId="1960"/>
            <ac:spMk id="78" creationId="{179AE264-508C-4985-0A89-A34EE319455A}"/>
          </ac:spMkLst>
        </pc:spChg>
        <pc:spChg chg="mod">
          <ac:chgData name="Mr. PPT" userId="6442ff2356111531" providerId="LiveId" clId="{8158D954-CB83-4965-BC1E-C2DDA2739019}" dt="2022-12-01T12:20:22.008" v="2239" actId="207"/>
          <ac:spMkLst>
            <pc:docMk/>
            <pc:sldMk cId="4273362416" sldId="1960"/>
            <ac:spMk id="81" creationId="{4DF905D0-13E9-23AD-3C94-31FC23258BC8}"/>
          </ac:spMkLst>
        </pc:spChg>
        <pc:spChg chg="mod">
          <ac:chgData name="Mr. PPT" userId="6442ff2356111531" providerId="LiveId" clId="{8158D954-CB83-4965-BC1E-C2DDA2739019}" dt="2022-12-01T12:20:22.008" v="2239" actId="207"/>
          <ac:spMkLst>
            <pc:docMk/>
            <pc:sldMk cId="4273362416" sldId="1960"/>
            <ac:spMk id="85" creationId="{0E94E7B7-71E8-5D25-3BD9-FC0C4983828D}"/>
          </ac:spMkLst>
        </pc:spChg>
        <pc:cxnChg chg="del">
          <ac:chgData name="Mr. PPT" userId="6442ff2356111531" providerId="LiveId" clId="{8158D954-CB83-4965-BC1E-C2DDA2739019}" dt="2022-12-01T09:11:41.950" v="613" actId="478"/>
          <ac:cxnSpMkLst>
            <pc:docMk/>
            <pc:sldMk cId="4273362416" sldId="1960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44.341" v="615"/>
          <ac:cxnSpMkLst>
            <pc:docMk/>
            <pc:sldMk cId="4273362416" sldId="1960"/>
            <ac:cxnSpMk id="13" creationId="{0135382D-5405-84EC-EAAB-5B11BFC17A2B}"/>
          </ac:cxnSpMkLst>
        </pc:cxnChg>
        <pc:cxnChg chg="del">
          <ac:chgData name="Mr. PPT" userId="6442ff2356111531" providerId="LiveId" clId="{8158D954-CB83-4965-BC1E-C2DDA2739019}" dt="2022-12-01T09:11:43.404" v="614" actId="478"/>
          <ac:cxnSpMkLst>
            <pc:docMk/>
            <pc:sldMk cId="4273362416" sldId="1960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22:14.486" v="2262" actId="207"/>
        <pc:sldMkLst>
          <pc:docMk/>
          <pc:sldMk cId="2942928477" sldId="1961"/>
        </pc:sldMkLst>
        <pc:spChg chg="del">
          <ac:chgData name="Mr. PPT" userId="6442ff2356111531" providerId="LiveId" clId="{8158D954-CB83-4965-BC1E-C2DDA2739019}" dt="2022-12-01T09:33:12.260" v="996" actId="478"/>
          <ac:spMkLst>
            <pc:docMk/>
            <pc:sldMk cId="2942928477" sldId="196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12.260" v="996" actId="478"/>
          <ac:spMkLst>
            <pc:docMk/>
            <pc:sldMk cId="2942928477" sldId="196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51.582" v="619" actId="478"/>
          <ac:spMkLst>
            <pc:docMk/>
            <pc:sldMk cId="2942928477" sldId="1961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12:21:44.365" v="2248" actId="207"/>
          <ac:spMkLst>
            <pc:docMk/>
            <pc:sldMk cId="2942928477" sldId="1961"/>
            <ac:spMk id="6" creationId="{04B2BDC5-DE91-24ED-D1A6-0D5B01B53CFB}"/>
          </ac:spMkLst>
        </pc:spChg>
        <pc:spChg chg="del">
          <ac:chgData name="Mr. PPT" userId="6442ff2356111531" providerId="LiveId" clId="{8158D954-CB83-4965-BC1E-C2DDA2739019}" dt="2022-12-01T09:11:53.080" v="620" actId="478"/>
          <ac:spMkLst>
            <pc:docMk/>
            <pc:sldMk cId="2942928477" sldId="196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12.260" v="996" actId="478"/>
          <ac:spMkLst>
            <pc:docMk/>
            <pc:sldMk cId="2942928477" sldId="1961"/>
            <ac:spMk id="8" creationId="{604592E9-7AF6-507B-F518-1E53C18D3B5B}"/>
          </ac:spMkLst>
        </pc:spChg>
        <pc:spChg chg="add del mod">
          <ac:chgData name="Mr. PPT" userId="6442ff2356111531" providerId="LiveId" clId="{8158D954-CB83-4965-BC1E-C2DDA2739019}" dt="2022-12-01T09:33:12.260" v="996" actId="478"/>
          <ac:spMkLst>
            <pc:docMk/>
            <pc:sldMk cId="2942928477" sldId="1961"/>
            <ac:spMk id="9" creationId="{D3BCD1F6-0DDF-E598-A207-5F6C4A540682}"/>
          </ac:spMkLst>
        </pc:spChg>
        <pc:spChg chg="add mod">
          <ac:chgData name="Mr. PPT" userId="6442ff2356111531" providerId="LiveId" clId="{8158D954-CB83-4965-BC1E-C2DDA2739019}" dt="2022-12-01T09:11:54.126" v="621"/>
          <ac:spMkLst>
            <pc:docMk/>
            <pc:sldMk cId="2942928477" sldId="1961"/>
            <ac:spMk id="11" creationId="{65D4C460-83B1-959B-522D-4B3D2D6899C7}"/>
          </ac:spMkLst>
        </pc:spChg>
        <pc:spChg chg="mod">
          <ac:chgData name="Mr. PPT" userId="6442ff2356111531" providerId="LiveId" clId="{8158D954-CB83-4965-BC1E-C2DDA2739019}" dt="2022-12-01T12:22:00.411" v="2259"/>
          <ac:spMkLst>
            <pc:docMk/>
            <pc:sldMk cId="2942928477" sldId="1961"/>
            <ac:spMk id="12" creationId="{EEF22BB4-AEB9-6EDB-8819-5B59C727C63A}"/>
          </ac:spMkLst>
        </pc:spChg>
        <pc:spChg chg="add mod">
          <ac:chgData name="Mr. PPT" userId="6442ff2356111531" providerId="LiveId" clId="{8158D954-CB83-4965-BC1E-C2DDA2739019}" dt="2022-12-01T09:33:14.685" v="999" actId="20577"/>
          <ac:spMkLst>
            <pc:docMk/>
            <pc:sldMk cId="2942928477" sldId="1961"/>
            <ac:spMk id="13" creationId="{1F317E26-748B-01E9-BA29-89638390C000}"/>
          </ac:spMkLst>
        </pc:spChg>
        <pc:spChg chg="mod">
          <ac:chgData name="Mr. PPT" userId="6442ff2356111531" providerId="LiveId" clId="{8158D954-CB83-4965-BC1E-C2DDA2739019}" dt="2022-12-01T12:22:03.557" v="2260" actId="207"/>
          <ac:spMkLst>
            <pc:docMk/>
            <pc:sldMk cId="2942928477" sldId="1961"/>
            <ac:spMk id="14" creationId="{6F7BDA2B-A923-DA51-E833-DB576D202536}"/>
          </ac:spMkLst>
        </pc:spChg>
        <pc:spChg chg="mod">
          <ac:chgData name="Mr. PPT" userId="6442ff2356111531" providerId="LiveId" clId="{8158D954-CB83-4965-BC1E-C2DDA2739019}" dt="2022-12-01T12:21:58.596" v="2257"/>
          <ac:spMkLst>
            <pc:docMk/>
            <pc:sldMk cId="2942928477" sldId="1961"/>
            <ac:spMk id="15" creationId="{46B5F803-A5E0-98C8-101B-DA066901E49B}"/>
          </ac:spMkLst>
        </pc:spChg>
        <pc:spChg chg="add mod">
          <ac:chgData name="Mr. PPT" userId="6442ff2356111531" providerId="LiveId" clId="{8158D954-CB83-4965-BC1E-C2DDA2739019}" dt="2022-12-01T09:33:13.163" v="997"/>
          <ac:spMkLst>
            <pc:docMk/>
            <pc:sldMk cId="2942928477" sldId="1961"/>
            <ac:spMk id="16" creationId="{EA2E633D-FE3C-D984-F221-C4C6BF4D158D}"/>
          </ac:spMkLst>
        </pc:spChg>
        <pc:spChg chg="mod">
          <ac:chgData name="Mr. PPT" userId="6442ff2356111531" providerId="LiveId" clId="{8158D954-CB83-4965-BC1E-C2DDA2739019}" dt="2022-12-01T12:21:44.365" v="2248" actId="207"/>
          <ac:spMkLst>
            <pc:docMk/>
            <pc:sldMk cId="2942928477" sldId="1961"/>
            <ac:spMk id="17" creationId="{F88450D9-DB15-E107-4497-E81EC23AD35D}"/>
          </ac:spMkLst>
        </pc:spChg>
        <pc:spChg chg="mod">
          <ac:chgData name="Mr. PPT" userId="6442ff2356111531" providerId="LiveId" clId="{8158D954-CB83-4965-BC1E-C2DDA2739019}" dt="2022-12-01T12:21:55.319" v="2255"/>
          <ac:spMkLst>
            <pc:docMk/>
            <pc:sldMk cId="2942928477" sldId="1961"/>
            <ac:spMk id="18" creationId="{9F8F495F-BDD2-D57D-693B-13D8A15A6407}"/>
          </ac:spMkLst>
        </pc:spChg>
        <pc:spChg chg="add mod">
          <ac:chgData name="Mr. PPT" userId="6442ff2356111531" providerId="LiveId" clId="{8158D954-CB83-4965-BC1E-C2DDA2739019}" dt="2022-12-01T09:33:13.163" v="997"/>
          <ac:spMkLst>
            <pc:docMk/>
            <pc:sldMk cId="2942928477" sldId="1961"/>
            <ac:spMk id="19" creationId="{2ACBF332-5FDF-B078-F0E7-527212267BBC}"/>
          </ac:spMkLst>
        </pc:spChg>
        <pc:spChg chg="add mod">
          <ac:chgData name="Mr. PPT" userId="6442ff2356111531" providerId="LiveId" clId="{8158D954-CB83-4965-BC1E-C2DDA2739019}" dt="2022-12-01T09:33:13.163" v="997"/>
          <ac:spMkLst>
            <pc:docMk/>
            <pc:sldMk cId="2942928477" sldId="1961"/>
            <ac:spMk id="20" creationId="{639C75CA-C228-F228-073C-428BFFAFCD53}"/>
          </ac:spMkLst>
        </pc:spChg>
        <pc:spChg chg="mod">
          <ac:chgData name="Mr. PPT" userId="6442ff2356111531" providerId="LiveId" clId="{8158D954-CB83-4965-BC1E-C2DDA2739019}" dt="2022-12-01T12:22:14.486" v="2262" actId="207"/>
          <ac:spMkLst>
            <pc:docMk/>
            <pc:sldMk cId="2942928477" sldId="1961"/>
            <ac:spMk id="34" creationId="{54A6D320-EDC7-72F0-14F6-603776910767}"/>
          </ac:spMkLst>
        </pc:spChg>
        <pc:spChg chg="mod">
          <ac:chgData name="Mr. PPT" userId="6442ff2356111531" providerId="LiveId" clId="{8158D954-CB83-4965-BC1E-C2DDA2739019}" dt="2022-12-01T12:22:10.667" v="2261" actId="207"/>
          <ac:spMkLst>
            <pc:docMk/>
            <pc:sldMk cId="2942928477" sldId="1961"/>
            <ac:spMk id="35" creationId="{8ADE8367-D1AC-90E1-B223-DF7A87278EB1}"/>
          </ac:spMkLst>
        </pc:spChg>
        <pc:cxnChg chg="del">
          <ac:chgData name="Mr. PPT" userId="6442ff2356111531" providerId="LiveId" clId="{8158D954-CB83-4965-BC1E-C2DDA2739019}" dt="2022-12-01T09:11:51.582" v="619" actId="478"/>
          <ac:cxnSpMkLst>
            <pc:docMk/>
            <pc:sldMk cId="2942928477" sldId="1961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1:54.126" v="621"/>
          <ac:cxnSpMkLst>
            <pc:docMk/>
            <pc:sldMk cId="2942928477" sldId="1961"/>
            <ac:cxnSpMk id="10" creationId="{268E1C01-107D-B5C3-F3FA-55688F94EFE6}"/>
          </ac:cxnSpMkLst>
        </pc:cxnChg>
        <pc:cxnChg chg="del">
          <ac:chgData name="Mr. PPT" userId="6442ff2356111531" providerId="LiveId" clId="{8158D954-CB83-4965-BC1E-C2DDA2739019}" dt="2022-12-01T09:11:53.080" v="620" actId="478"/>
          <ac:cxnSpMkLst>
            <pc:docMk/>
            <pc:sldMk cId="2942928477" sldId="1961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34:44.124" v="2271" actId="2085"/>
        <pc:sldMkLst>
          <pc:docMk/>
          <pc:sldMk cId="716417510" sldId="1962"/>
        </pc:sldMkLst>
        <pc:spChg chg="del">
          <ac:chgData name="Mr. PPT" userId="6442ff2356111531" providerId="LiveId" clId="{8158D954-CB83-4965-BC1E-C2DDA2739019}" dt="2022-12-01T09:33:18.269" v="1000" actId="478"/>
          <ac:spMkLst>
            <pc:docMk/>
            <pc:sldMk cId="716417510" sldId="196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18.269" v="1000" actId="478"/>
          <ac:spMkLst>
            <pc:docMk/>
            <pc:sldMk cId="716417510" sldId="196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1:59.599" v="622" actId="478"/>
          <ac:spMkLst>
            <pc:docMk/>
            <pc:sldMk cId="716417510" sldId="1962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3:18.269" v="1000" actId="478"/>
          <ac:spMkLst>
            <pc:docMk/>
            <pc:sldMk cId="716417510" sldId="1962"/>
            <ac:spMk id="6" creationId="{757AD636-1460-20E0-3A12-9537EF15DA53}"/>
          </ac:spMkLst>
        </pc:spChg>
        <pc:spChg chg="del">
          <ac:chgData name="Mr. PPT" userId="6442ff2356111531" providerId="LiveId" clId="{8158D954-CB83-4965-BC1E-C2DDA2739019}" dt="2022-12-01T09:12:00.773" v="623" actId="478"/>
          <ac:spMkLst>
            <pc:docMk/>
            <pc:sldMk cId="716417510" sldId="1962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18.269" v="1000" actId="478"/>
          <ac:spMkLst>
            <pc:docMk/>
            <pc:sldMk cId="716417510" sldId="1962"/>
            <ac:spMk id="9" creationId="{BB64405A-408E-5F28-619E-053DDFEEA44E}"/>
          </ac:spMkLst>
        </pc:spChg>
        <pc:spChg chg="add mod">
          <ac:chgData name="Mr. PPT" userId="6442ff2356111531" providerId="LiveId" clId="{8158D954-CB83-4965-BC1E-C2DDA2739019}" dt="2022-12-01T09:12:01.653" v="624"/>
          <ac:spMkLst>
            <pc:docMk/>
            <pc:sldMk cId="716417510" sldId="1962"/>
            <ac:spMk id="12" creationId="{984774AF-479F-F18C-27AB-1157103C9EAC}"/>
          </ac:spMkLst>
        </pc:spChg>
        <pc:spChg chg="add mod">
          <ac:chgData name="Mr. PPT" userId="6442ff2356111531" providerId="LiveId" clId="{8158D954-CB83-4965-BC1E-C2DDA2739019}" dt="2022-12-01T09:33:18.498" v="1001"/>
          <ac:spMkLst>
            <pc:docMk/>
            <pc:sldMk cId="716417510" sldId="1962"/>
            <ac:spMk id="14" creationId="{A63D3B5D-4219-654C-EA64-14BABB227CA2}"/>
          </ac:spMkLst>
        </pc:spChg>
        <pc:spChg chg="add mod">
          <ac:chgData name="Mr. PPT" userId="6442ff2356111531" providerId="LiveId" clId="{8158D954-CB83-4965-BC1E-C2DDA2739019}" dt="2022-12-01T09:33:18.498" v="1001"/>
          <ac:spMkLst>
            <pc:docMk/>
            <pc:sldMk cId="716417510" sldId="1962"/>
            <ac:spMk id="15" creationId="{C59FAA1C-DB4E-3251-23ED-ABE526ABA10D}"/>
          </ac:spMkLst>
        </pc:spChg>
        <pc:spChg chg="add mod">
          <ac:chgData name="Mr. PPT" userId="6442ff2356111531" providerId="LiveId" clId="{8158D954-CB83-4965-BC1E-C2DDA2739019}" dt="2022-12-01T09:33:18.498" v="1001"/>
          <ac:spMkLst>
            <pc:docMk/>
            <pc:sldMk cId="716417510" sldId="1962"/>
            <ac:spMk id="16" creationId="{8CE6D1E4-AC24-A18B-B1D6-03ADE674EB10}"/>
          </ac:spMkLst>
        </pc:spChg>
        <pc:spChg chg="add mod">
          <ac:chgData name="Mr. PPT" userId="6442ff2356111531" providerId="LiveId" clId="{8158D954-CB83-4965-BC1E-C2DDA2739019}" dt="2022-12-01T09:33:18.498" v="1001"/>
          <ac:spMkLst>
            <pc:docMk/>
            <pc:sldMk cId="716417510" sldId="1962"/>
            <ac:spMk id="17" creationId="{2D1C8C4B-068C-E17E-E339-4A7C8272186E}"/>
          </ac:spMkLst>
        </pc:spChg>
        <pc:spChg chg="mod">
          <ac:chgData name="Mr. PPT" userId="6442ff2356111531" providerId="LiveId" clId="{8158D954-CB83-4965-BC1E-C2DDA2739019}" dt="2022-12-01T12:34:35.514" v="2269" actId="207"/>
          <ac:spMkLst>
            <pc:docMk/>
            <pc:sldMk cId="716417510" sldId="1962"/>
            <ac:spMk id="20" creationId="{66267E93-33C2-4A25-4E3A-4A5A96170AB2}"/>
          </ac:spMkLst>
        </pc:spChg>
        <pc:spChg chg="mod">
          <ac:chgData name="Mr. PPT" userId="6442ff2356111531" providerId="LiveId" clId="{8158D954-CB83-4965-BC1E-C2DDA2739019}" dt="2022-12-01T12:34:35.514" v="2269" actId="207"/>
          <ac:spMkLst>
            <pc:docMk/>
            <pc:sldMk cId="716417510" sldId="1962"/>
            <ac:spMk id="21" creationId="{44BB3C28-8816-F0D7-7BF2-02845218103D}"/>
          </ac:spMkLst>
        </pc:spChg>
        <pc:spChg chg="mod">
          <ac:chgData name="Mr. PPT" userId="6442ff2356111531" providerId="LiveId" clId="{8158D954-CB83-4965-BC1E-C2DDA2739019}" dt="2022-12-01T12:34:35.514" v="2269" actId="207"/>
          <ac:spMkLst>
            <pc:docMk/>
            <pc:sldMk cId="716417510" sldId="1962"/>
            <ac:spMk id="23" creationId="{AB79A233-C64A-2642-EAC3-B1CFB945A0EE}"/>
          </ac:spMkLst>
        </pc:spChg>
        <pc:spChg chg="mod">
          <ac:chgData name="Mr. PPT" userId="6442ff2356111531" providerId="LiveId" clId="{8158D954-CB83-4965-BC1E-C2DDA2739019}" dt="2022-12-01T12:34:44.124" v="2271" actId="2085"/>
          <ac:spMkLst>
            <pc:docMk/>
            <pc:sldMk cId="716417510" sldId="1962"/>
            <ac:spMk id="57" creationId="{C49D618A-8622-0643-72C9-E2B383D9FD37}"/>
          </ac:spMkLst>
        </pc:spChg>
        <pc:spChg chg="mod topLvl">
          <ac:chgData name="Mr. PPT" userId="6442ff2356111531" providerId="LiveId" clId="{8158D954-CB83-4965-BC1E-C2DDA2739019}" dt="2022-12-01T12:34:19.653" v="2265" actId="207"/>
          <ac:spMkLst>
            <pc:docMk/>
            <pc:sldMk cId="716417510" sldId="1962"/>
            <ac:spMk id="64" creationId="{C121A644-E071-61B8-7043-EEA26A5FB751}"/>
          </ac:spMkLst>
        </pc:spChg>
        <pc:spChg chg="mod topLvl">
          <ac:chgData name="Mr. PPT" userId="6442ff2356111531" providerId="LiveId" clId="{8158D954-CB83-4965-BC1E-C2DDA2739019}" dt="2022-12-01T12:34:23.827" v="2266" actId="207"/>
          <ac:spMkLst>
            <pc:docMk/>
            <pc:sldMk cId="716417510" sldId="1962"/>
            <ac:spMk id="65" creationId="{2FF139D5-BC8A-A79C-C600-A7E07523499E}"/>
          </ac:spMkLst>
        </pc:spChg>
        <pc:spChg chg="mod topLvl">
          <ac:chgData name="Mr. PPT" userId="6442ff2356111531" providerId="LiveId" clId="{8158D954-CB83-4965-BC1E-C2DDA2739019}" dt="2022-12-01T12:34:19.653" v="2265" actId="207"/>
          <ac:spMkLst>
            <pc:docMk/>
            <pc:sldMk cId="716417510" sldId="1962"/>
            <ac:spMk id="69" creationId="{D7025D99-E530-A270-5B1D-458928C9EDEC}"/>
          </ac:spMkLst>
        </pc:spChg>
        <pc:spChg chg="mod topLvl">
          <ac:chgData name="Mr. PPT" userId="6442ff2356111531" providerId="LiveId" clId="{8158D954-CB83-4965-BC1E-C2DDA2739019}" dt="2022-12-01T12:34:23.827" v="2266" actId="207"/>
          <ac:spMkLst>
            <pc:docMk/>
            <pc:sldMk cId="716417510" sldId="1962"/>
            <ac:spMk id="70" creationId="{589F00BA-73F3-1345-16A9-CFD515BF6ECC}"/>
          </ac:spMkLst>
        </pc:spChg>
        <pc:spChg chg="mod">
          <ac:chgData name="Mr. PPT" userId="6442ff2356111531" providerId="LiveId" clId="{8158D954-CB83-4965-BC1E-C2DDA2739019}" dt="2022-12-01T12:34:19.653" v="2265" actId="207"/>
          <ac:spMkLst>
            <pc:docMk/>
            <pc:sldMk cId="716417510" sldId="1962"/>
            <ac:spMk id="73" creationId="{65978746-172E-D44C-F70B-62C054641A84}"/>
          </ac:spMkLst>
        </pc:spChg>
        <pc:spChg chg="mod">
          <ac:chgData name="Mr. PPT" userId="6442ff2356111531" providerId="LiveId" clId="{8158D954-CB83-4965-BC1E-C2DDA2739019}" dt="2022-12-01T12:34:23.827" v="2266" actId="207"/>
          <ac:spMkLst>
            <pc:docMk/>
            <pc:sldMk cId="716417510" sldId="1962"/>
            <ac:spMk id="74" creationId="{A6DA2A00-CE54-B598-3526-8B2451603CE0}"/>
          </ac:spMkLst>
        </pc:spChg>
        <pc:grpChg chg="del">
          <ac:chgData name="Mr. PPT" userId="6442ff2356111531" providerId="LiveId" clId="{8158D954-CB83-4965-BC1E-C2DDA2739019}" dt="2022-12-01T12:34:13.763" v="2263" actId="165"/>
          <ac:grpSpMkLst>
            <pc:docMk/>
            <pc:sldMk cId="716417510" sldId="1962"/>
            <ac:grpSpMk id="71" creationId="{21ABFCDE-BE0A-CA4F-0D1A-126D2AAEF95D}"/>
          </ac:grpSpMkLst>
        </pc:grpChg>
        <pc:grpChg chg="del">
          <ac:chgData name="Mr. PPT" userId="6442ff2356111531" providerId="LiveId" clId="{8158D954-CB83-4965-BC1E-C2DDA2739019}" dt="2022-12-01T12:34:14.398" v="2264" actId="165"/>
          <ac:grpSpMkLst>
            <pc:docMk/>
            <pc:sldMk cId="716417510" sldId="1962"/>
            <ac:grpSpMk id="75" creationId="{4F98930D-71B9-8E14-CBA7-51213B0B3127}"/>
          </ac:grpSpMkLst>
        </pc:grpChg>
        <pc:cxnChg chg="del">
          <ac:chgData name="Mr. PPT" userId="6442ff2356111531" providerId="LiveId" clId="{8158D954-CB83-4965-BC1E-C2DDA2739019}" dt="2022-12-01T09:11:59.599" v="622" actId="478"/>
          <ac:cxnSpMkLst>
            <pc:docMk/>
            <pc:sldMk cId="716417510" sldId="1962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01.653" v="624"/>
          <ac:cxnSpMkLst>
            <pc:docMk/>
            <pc:sldMk cId="716417510" sldId="1962"/>
            <ac:cxnSpMk id="10" creationId="{4FB21B22-1285-90D2-A90C-D8B191853042}"/>
          </ac:cxnSpMkLst>
        </pc:cxnChg>
        <pc:cxnChg chg="del">
          <ac:chgData name="Mr. PPT" userId="6442ff2356111531" providerId="LiveId" clId="{8158D954-CB83-4965-BC1E-C2DDA2739019}" dt="2022-12-01T09:12:00.773" v="623" actId="478"/>
          <ac:cxnSpMkLst>
            <pc:docMk/>
            <pc:sldMk cId="716417510" sldId="1962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36:08.116" v="2284" actId="207"/>
        <pc:sldMkLst>
          <pc:docMk/>
          <pc:sldMk cId="3750480937" sldId="1963"/>
        </pc:sldMkLst>
        <pc:spChg chg="del">
          <ac:chgData name="Mr. PPT" userId="6442ff2356111531" providerId="LiveId" clId="{8158D954-CB83-4965-BC1E-C2DDA2739019}" dt="2022-12-01T09:33:21.199" v="1002" actId="478"/>
          <ac:spMkLst>
            <pc:docMk/>
            <pc:sldMk cId="3750480937" sldId="1963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21.199" v="1002" actId="478"/>
          <ac:spMkLst>
            <pc:docMk/>
            <pc:sldMk cId="3750480937" sldId="1963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04.018" v="625" actId="478"/>
          <ac:spMkLst>
            <pc:docMk/>
            <pc:sldMk cId="3750480937" sldId="1963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3:21.199" v="1002" actId="478"/>
          <ac:spMkLst>
            <pc:docMk/>
            <pc:sldMk cId="3750480937" sldId="1963"/>
            <ac:spMk id="6" creationId="{9F895CAB-A4C9-1825-E630-7F8E3713364E}"/>
          </ac:spMkLst>
        </pc:spChg>
        <pc:spChg chg="del">
          <ac:chgData name="Mr. PPT" userId="6442ff2356111531" providerId="LiveId" clId="{8158D954-CB83-4965-BC1E-C2DDA2739019}" dt="2022-12-01T09:12:05.543" v="626" actId="478"/>
          <ac:spMkLst>
            <pc:docMk/>
            <pc:sldMk cId="3750480937" sldId="1963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21.199" v="1002" actId="478"/>
          <ac:spMkLst>
            <pc:docMk/>
            <pc:sldMk cId="3750480937" sldId="1963"/>
            <ac:spMk id="8" creationId="{CF0A2154-2569-84C4-F628-CDCA6E645F4C}"/>
          </ac:spMkLst>
        </pc:spChg>
        <pc:spChg chg="mod">
          <ac:chgData name="Mr. PPT" userId="6442ff2356111531" providerId="LiveId" clId="{8158D954-CB83-4965-BC1E-C2DDA2739019}" dt="2022-12-01T12:35:20.514" v="2275" actId="692"/>
          <ac:spMkLst>
            <pc:docMk/>
            <pc:sldMk cId="3750480937" sldId="1963"/>
            <ac:spMk id="9" creationId="{29244ECE-B1DB-CBF9-A2AC-1C43CA01A52E}"/>
          </ac:spMkLst>
        </pc:spChg>
        <pc:spChg chg="mod">
          <ac:chgData name="Mr. PPT" userId="6442ff2356111531" providerId="LiveId" clId="{8158D954-CB83-4965-BC1E-C2DDA2739019}" dt="2022-12-01T12:35:20.514" v="2275" actId="692"/>
          <ac:spMkLst>
            <pc:docMk/>
            <pc:sldMk cId="3750480937" sldId="1963"/>
            <ac:spMk id="10" creationId="{42C1160C-F216-72E8-C5FA-77EFFA11C6B4}"/>
          </ac:spMkLst>
        </pc:spChg>
        <pc:spChg chg="mod">
          <ac:chgData name="Mr. PPT" userId="6442ff2356111531" providerId="LiveId" clId="{8158D954-CB83-4965-BC1E-C2DDA2739019}" dt="2022-12-01T12:35:08.362" v="2274" actId="207"/>
          <ac:spMkLst>
            <pc:docMk/>
            <pc:sldMk cId="3750480937" sldId="1963"/>
            <ac:spMk id="11" creationId="{C30A03DB-FA2B-1FAD-46AA-E06DB50C826A}"/>
          </ac:spMkLst>
        </pc:spChg>
        <pc:spChg chg="mod">
          <ac:chgData name="Mr. PPT" userId="6442ff2356111531" providerId="LiveId" clId="{8158D954-CB83-4965-BC1E-C2DDA2739019}" dt="2022-12-01T12:35:33" v="2277" actId="207"/>
          <ac:spMkLst>
            <pc:docMk/>
            <pc:sldMk cId="3750480937" sldId="1963"/>
            <ac:spMk id="13" creationId="{E74838FB-012B-8F39-2CF4-E069908103AB}"/>
          </ac:spMkLst>
        </pc:spChg>
        <pc:spChg chg="add mod">
          <ac:chgData name="Mr. PPT" userId="6442ff2356111531" providerId="LiveId" clId="{8158D954-CB83-4965-BC1E-C2DDA2739019}" dt="2022-12-01T09:12:06.461" v="627"/>
          <ac:spMkLst>
            <pc:docMk/>
            <pc:sldMk cId="3750480937" sldId="1963"/>
            <ac:spMk id="14" creationId="{87FE639F-D69A-F9CC-CA38-1E282CFD4D0F}"/>
          </ac:spMkLst>
        </pc:spChg>
        <pc:spChg chg="add mod">
          <ac:chgData name="Mr. PPT" userId="6442ff2356111531" providerId="LiveId" clId="{8158D954-CB83-4965-BC1E-C2DDA2739019}" dt="2022-12-01T09:33:23.591" v="1005" actId="20577"/>
          <ac:spMkLst>
            <pc:docMk/>
            <pc:sldMk cId="3750480937" sldId="1963"/>
            <ac:spMk id="15" creationId="{7BE83DBF-3D3F-838D-7E57-5A83233D8611}"/>
          </ac:spMkLst>
        </pc:spChg>
        <pc:spChg chg="mod">
          <ac:chgData name="Mr. PPT" userId="6442ff2356111531" providerId="LiveId" clId="{8158D954-CB83-4965-BC1E-C2DDA2739019}" dt="2022-12-01T12:35:33" v="2277" actId="207"/>
          <ac:spMkLst>
            <pc:docMk/>
            <pc:sldMk cId="3750480937" sldId="1963"/>
            <ac:spMk id="16" creationId="{A2C67CE4-F73B-5876-84EC-CECCE1F7E349}"/>
          </ac:spMkLst>
        </pc:spChg>
        <pc:spChg chg="add mod">
          <ac:chgData name="Mr. PPT" userId="6442ff2356111531" providerId="LiveId" clId="{8158D954-CB83-4965-BC1E-C2DDA2739019}" dt="2022-12-01T09:33:22.002" v="1003"/>
          <ac:spMkLst>
            <pc:docMk/>
            <pc:sldMk cId="3750480937" sldId="1963"/>
            <ac:spMk id="17" creationId="{E4AA3D0A-B55E-25EA-EDD7-FF03423DF5BA}"/>
          </ac:spMkLst>
        </pc:spChg>
        <pc:spChg chg="add mod">
          <ac:chgData name="Mr. PPT" userId="6442ff2356111531" providerId="LiveId" clId="{8158D954-CB83-4965-BC1E-C2DDA2739019}" dt="2022-12-01T09:33:22.002" v="1003"/>
          <ac:spMkLst>
            <pc:docMk/>
            <pc:sldMk cId="3750480937" sldId="1963"/>
            <ac:spMk id="18" creationId="{8ACEF03A-AFC8-AFD5-0691-148C440574F2}"/>
          </ac:spMkLst>
        </pc:spChg>
        <pc:spChg chg="mod">
          <ac:chgData name="Mr. PPT" userId="6442ff2356111531" providerId="LiveId" clId="{8158D954-CB83-4965-BC1E-C2DDA2739019}" dt="2022-12-01T12:35:43.579" v="2279" actId="207"/>
          <ac:spMkLst>
            <pc:docMk/>
            <pc:sldMk cId="3750480937" sldId="1963"/>
            <ac:spMk id="19" creationId="{E107AD7B-F6AA-2E8A-008E-FF13AFB30C8C}"/>
          </ac:spMkLst>
        </pc:spChg>
        <pc:spChg chg="mod">
          <ac:chgData name="Mr. PPT" userId="6442ff2356111531" providerId="LiveId" clId="{8158D954-CB83-4965-BC1E-C2DDA2739019}" dt="2022-12-01T12:35:43.579" v="2279" actId="207"/>
          <ac:spMkLst>
            <pc:docMk/>
            <pc:sldMk cId="3750480937" sldId="1963"/>
            <ac:spMk id="20" creationId="{7914D3A9-D5E6-51F0-C63D-0D631B9EA58A}"/>
          </ac:spMkLst>
        </pc:spChg>
        <pc:spChg chg="mod">
          <ac:chgData name="Mr. PPT" userId="6442ff2356111531" providerId="LiveId" clId="{8158D954-CB83-4965-BC1E-C2DDA2739019}" dt="2022-12-01T12:35:55.850" v="2282" actId="207"/>
          <ac:spMkLst>
            <pc:docMk/>
            <pc:sldMk cId="3750480937" sldId="1963"/>
            <ac:spMk id="21" creationId="{158C65EC-D16C-D58D-1B37-A3FDB1769E20}"/>
          </ac:spMkLst>
        </pc:spChg>
        <pc:spChg chg="mod">
          <ac:chgData name="Mr. PPT" userId="6442ff2356111531" providerId="LiveId" clId="{8158D954-CB83-4965-BC1E-C2DDA2739019}" dt="2022-12-01T12:35:55.850" v="2282" actId="207"/>
          <ac:spMkLst>
            <pc:docMk/>
            <pc:sldMk cId="3750480937" sldId="1963"/>
            <ac:spMk id="22" creationId="{4D79C887-F4EA-5D56-FD70-C0FE9065D902}"/>
          </ac:spMkLst>
        </pc:spChg>
        <pc:spChg chg="mod">
          <ac:chgData name="Mr. PPT" userId="6442ff2356111531" providerId="LiveId" clId="{8158D954-CB83-4965-BC1E-C2DDA2739019}" dt="2022-12-01T12:35:55.850" v="2282" actId="207"/>
          <ac:spMkLst>
            <pc:docMk/>
            <pc:sldMk cId="3750480937" sldId="1963"/>
            <ac:spMk id="23" creationId="{87719113-24EE-25BA-1B4B-6C54DACD0DFE}"/>
          </ac:spMkLst>
        </pc:spChg>
        <pc:spChg chg="mod">
          <ac:chgData name="Mr. PPT" userId="6442ff2356111531" providerId="LiveId" clId="{8158D954-CB83-4965-BC1E-C2DDA2739019}" dt="2022-12-01T12:35:55.850" v="2282" actId="207"/>
          <ac:spMkLst>
            <pc:docMk/>
            <pc:sldMk cId="3750480937" sldId="1963"/>
            <ac:spMk id="24" creationId="{0EC33EA6-98A1-8B63-CA61-AA17302E9A94}"/>
          </ac:spMkLst>
        </pc:spChg>
        <pc:spChg chg="mod">
          <ac:chgData name="Mr. PPT" userId="6442ff2356111531" providerId="LiveId" clId="{8158D954-CB83-4965-BC1E-C2DDA2739019}" dt="2022-12-01T12:35:43.579" v="2279" actId="207"/>
          <ac:spMkLst>
            <pc:docMk/>
            <pc:sldMk cId="3750480937" sldId="1963"/>
            <ac:spMk id="25" creationId="{4A7D0684-1165-2930-C40F-C836CB25EA19}"/>
          </ac:spMkLst>
        </pc:spChg>
        <pc:spChg chg="mod">
          <ac:chgData name="Mr. PPT" userId="6442ff2356111531" providerId="LiveId" clId="{8158D954-CB83-4965-BC1E-C2DDA2739019}" dt="2022-12-01T12:35:43.579" v="2279" actId="207"/>
          <ac:spMkLst>
            <pc:docMk/>
            <pc:sldMk cId="3750480937" sldId="1963"/>
            <ac:spMk id="26" creationId="{B17B9695-3885-23E8-45A3-AF678D383DAD}"/>
          </ac:spMkLst>
        </pc:spChg>
        <pc:spChg chg="add mod">
          <ac:chgData name="Mr. PPT" userId="6442ff2356111531" providerId="LiveId" clId="{8158D954-CB83-4965-BC1E-C2DDA2739019}" dt="2022-12-01T09:33:22.002" v="1003"/>
          <ac:spMkLst>
            <pc:docMk/>
            <pc:sldMk cId="3750480937" sldId="1963"/>
            <ac:spMk id="27" creationId="{195B9637-6021-E99D-053D-613612C8F84D}"/>
          </ac:spMkLst>
        </pc:spChg>
        <pc:spChg chg="mod">
          <ac:chgData name="Mr. PPT" userId="6442ff2356111531" providerId="LiveId" clId="{8158D954-CB83-4965-BC1E-C2DDA2739019}" dt="2022-12-01T12:35:55.850" v="2282" actId="207"/>
          <ac:spMkLst>
            <pc:docMk/>
            <pc:sldMk cId="3750480937" sldId="1963"/>
            <ac:spMk id="33" creationId="{3C87B8FC-C39B-BB30-5AF6-BC10884F30BA}"/>
          </ac:spMkLst>
        </pc:spChg>
        <pc:spChg chg="mod">
          <ac:chgData name="Mr. PPT" userId="6442ff2356111531" providerId="LiveId" clId="{8158D954-CB83-4965-BC1E-C2DDA2739019}" dt="2022-12-01T12:36:08.116" v="2284" actId="207"/>
          <ac:spMkLst>
            <pc:docMk/>
            <pc:sldMk cId="3750480937" sldId="1963"/>
            <ac:spMk id="34" creationId="{54A6D320-EDC7-72F0-14F6-603776910767}"/>
          </ac:spMkLst>
        </pc:spChg>
        <pc:spChg chg="mod">
          <ac:chgData name="Mr. PPT" userId="6442ff2356111531" providerId="LiveId" clId="{8158D954-CB83-4965-BC1E-C2DDA2739019}" dt="2022-12-01T12:36:04.868" v="2283" actId="207"/>
          <ac:spMkLst>
            <pc:docMk/>
            <pc:sldMk cId="3750480937" sldId="1963"/>
            <ac:spMk id="35" creationId="{8ADE8367-D1AC-90E1-B223-DF7A87278EB1}"/>
          </ac:spMkLst>
        </pc:spChg>
        <pc:spChg chg="mod">
          <ac:chgData name="Mr. PPT" userId="6442ff2356111531" providerId="LiveId" clId="{8158D954-CB83-4965-BC1E-C2DDA2739019}" dt="2022-12-01T12:35:55.850" v="2282" actId="207"/>
          <ac:spMkLst>
            <pc:docMk/>
            <pc:sldMk cId="3750480937" sldId="1963"/>
            <ac:spMk id="36" creationId="{F90EB445-498F-63C9-E0C1-0E099729489E}"/>
          </ac:spMkLst>
        </pc:spChg>
        <pc:spChg chg="mod">
          <ac:chgData name="Mr. PPT" userId="6442ff2356111531" providerId="LiveId" clId="{8158D954-CB83-4965-BC1E-C2DDA2739019}" dt="2022-12-01T12:35:55.850" v="2282" actId="207"/>
          <ac:spMkLst>
            <pc:docMk/>
            <pc:sldMk cId="3750480937" sldId="1963"/>
            <ac:spMk id="37" creationId="{7D3DB42E-6866-84CC-8D8C-D42211CE42F9}"/>
          </ac:spMkLst>
        </pc:spChg>
        <pc:spChg chg="mod">
          <ac:chgData name="Mr. PPT" userId="6442ff2356111531" providerId="LiveId" clId="{8158D954-CB83-4965-BC1E-C2DDA2739019}" dt="2022-12-01T12:35:55.850" v="2282" actId="207"/>
          <ac:spMkLst>
            <pc:docMk/>
            <pc:sldMk cId="3750480937" sldId="1963"/>
            <ac:spMk id="38" creationId="{C14A9807-3490-812E-158C-5356AE32A190}"/>
          </ac:spMkLst>
        </pc:spChg>
        <pc:spChg chg="mod">
          <ac:chgData name="Mr. PPT" userId="6442ff2356111531" providerId="LiveId" clId="{8158D954-CB83-4965-BC1E-C2DDA2739019}" dt="2022-12-01T12:35:20.514" v="2275" actId="692"/>
          <ac:spMkLst>
            <pc:docMk/>
            <pc:sldMk cId="3750480937" sldId="1963"/>
            <ac:spMk id="44" creationId="{C8244E4B-8E59-AAFB-8A7D-7F458D31B397}"/>
          </ac:spMkLst>
        </pc:spChg>
        <pc:cxnChg chg="del">
          <ac:chgData name="Mr. PPT" userId="6442ff2356111531" providerId="LiveId" clId="{8158D954-CB83-4965-BC1E-C2DDA2739019}" dt="2022-12-01T09:12:04.018" v="625" actId="478"/>
          <ac:cxnSpMkLst>
            <pc:docMk/>
            <pc:sldMk cId="3750480937" sldId="1963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06.461" v="627"/>
          <ac:cxnSpMkLst>
            <pc:docMk/>
            <pc:sldMk cId="3750480937" sldId="1963"/>
            <ac:cxnSpMk id="12" creationId="{09EE5048-6D8C-5EF7-5AA4-FFB7951EA162}"/>
          </ac:cxnSpMkLst>
        </pc:cxnChg>
        <pc:cxnChg chg="mod">
          <ac:chgData name="Mr. PPT" userId="6442ff2356111531" providerId="LiveId" clId="{8158D954-CB83-4965-BC1E-C2DDA2739019}" dt="2022-12-01T12:35:20.514" v="2275" actId="692"/>
          <ac:cxnSpMkLst>
            <pc:docMk/>
            <pc:sldMk cId="3750480937" sldId="1963"/>
            <ac:cxnSpMk id="42" creationId="{120DBEFB-E207-0D03-B13C-C23A42990CD8}"/>
          </ac:cxnSpMkLst>
        </pc:cxnChg>
        <pc:cxnChg chg="mod">
          <ac:chgData name="Mr. PPT" userId="6442ff2356111531" providerId="LiveId" clId="{8158D954-CB83-4965-BC1E-C2DDA2739019}" dt="2022-12-01T12:35:27.975" v="2276" actId="692"/>
          <ac:cxnSpMkLst>
            <pc:docMk/>
            <pc:sldMk cId="3750480937" sldId="1963"/>
            <ac:cxnSpMk id="43" creationId="{4C313FCD-45F8-C90F-ED77-9D088EFC01F3}"/>
          </ac:cxnSpMkLst>
        </pc:cxnChg>
        <pc:cxnChg chg="mod">
          <ac:chgData name="Mr. PPT" userId="6442ff2356111531" providerId="LiveId" clId="{8158D954-CB83-4965-BC1E-C2DDA2739019}" dt="2022-12-01T12:35:27.975" v="2276" actId="692"/>
          <ac:cxnSpMkLst>
            <pc:docMk/>
            <pc:sldMk cId="3750480937" sldId="1963"/>
            <ac:cxnSpMk id="45" creationId="{284DE578-A8F8-E239-C5FA-60014BE5755F}"/>
          </ac:cxnSpMkLst>
        </pc:cxnChg>
        <pc:cxnChg chg="mod">
          <ac:chgData name="Mr. PPT" userId="6442ff2356111531" providerId="LiveId" clId="{8158D954-CB83-4965-BC1E-C2DDA2739019}" dt="2022-12-01T12:35:20.514" v="2275" actId="692"/>
          <ac:cxnSpMkLst>
            <pc:docMk/>
            <pc:sldMk cId="3750480937" sldId="1963"/>
            <ac:cxnSpMk id="46" creationId="{ADD734B6-D835-7860-64B3-373639A17B31}"/>
          </ac:cxnSpMkLst>
        </pc:cxnChg>
        <pc:cxnChg chg="mod">
          <ac:chgData name="Mr. PPT" userId="6442ff2356111531" providerId="LiveId" clId="{8158D954-CB83-4965-BC1E-C2DDA2739019}" dt="2022-12-01T12:35:20.514" v="2275" actId="692"/>
          <ac:cxnSpMkLst>
            <pc:docMk/>
            <pc:sldMk cId="3750480937" sldId="1963"/>
            <ac:cxnSpMk id="47" creationId="{434CCEAE-7967-D11E-F049-7E7BED902BEE}"/>
          </ac:cxnSpMkLst>
        </pc:cxnChg>
        <pc:cxnChg chg="mod">
          <ac:chgData name="Mr. PPT" userId="6442ff2356111531" providerId="LiveId" clId="{8158D954-CB83-4965-BC1E-C2DDA2739019}" dt="2022-12-01T12:35:20.514" v="2275" actId="692"/>
          <ac:cxnSpMkLst>
            <pc:docMk/>
            <pc:sldMk cId="3750480937" sldId="1963"/>
            <ac:cxnSpMk id="48" creationId="{FE7592E8-63CF-4669-7ABD-A53DCCA0A8E9}"/>
          </ac:cxnSpMkLst>
        </pc:cxnChg>
        <pc:cxnChg chg="mod">
          <ac:chgData name="Mr. PPT" userId="6442ff2356111531" providerId="LiveId" clId="{8158D954-CB83-4965-BC1E-C2DDA2739019}" dt="2022-12-01T12:35:20.514" v="2275" actId="692"/>
          <ac:cxnSpMkLst>
            <pc:docMk/>
            <pc:sldMk cId="3750480937" sldId="1963"/>
            <ac:cxnSpMk id="49" creationId="{D1B00161-8ED9-6DFB-0F23-803A8CB4DA42}"/>
          </ac:cxnSpMkLst>
        </pc:cxnChg>
        <pc:cxnChg chg="del">
          <ac:chgData name="Mr. PPT" userId="6442ff2356111531" providerId="LiveId" clId="{8158D954-CB83-4965-BC1E-C2DDA2739019}" dt="2022-12-01T09:12:05.543" v="626" actId="478"/>
          <ac:cxnSpMkLst>
            <pc:docMk/>
            <pc:sldMk cId="3750480937" sldId="1963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36:51.623" v="2288" actId="207"/>
        <pc:sldMkLst>
          <pc:docMk/>
          <pc:sldMk cId="698731852" sldId="1964"/>
        </pc:sldMkLst>
        <pc:spChg chg="del">
          <ac:chgData name="Mr. PPT" userId="6442ff2356111531" providerId="LiveId" clId="{8158D954-CB83-4965-BC1E-C2DDA2739019}" dt="2022-12-01T09:33:27.660" v="1006" actId="478"/>
          <ac:spMkLst>
            <pc:docMk/>
            <pc:sldMk cId="698731852" sldId="196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27.660" v="1006" actId="478"/>
          <ac:spMkLst>
            <pc:docMk/>
            <pc:sldMk cId="698731852" sldId="196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08.624" v="628" actId="478"/>
          <ac:spMkLst>
            <pc:docMk/>
            <pc:sldMk cId="698731852" sldId="1964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3:27.660" v="1006" actId="478"/>
          <ac:spMkLst>
            <pc:docMk/>
            <pc:sldMk cId="698731852" sldId="1964"/>
            <ac:spMk id="6" creationId="{F0C0A7E3-8297-D98B-7B54-A49C5B0CA5FC}"/>
          </ac:spMkLst>
        </pc:spChg>
        <pc:spChg chg="del">
          <ac:chgData name="Mr. PPT" userId="6442ff2356111531" providerId="LiveId" clId="{8158D954-CB83-4965-BC1E-C2DDA2739019}" dt="2022-12-01T09:12:10.081" v="629" actId="478"/>
          <ac:spMkLst>
            <pc:docMk/>
            <pc:sldMk cId="698731852" sldId="1964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27.660" v="1006" actId="478"/>
          <ac:spMkLst>
            <pc:docMk/>
            <pc:sldMk cId="698731852" sldId="1964"/>
            <ac:spMk id="8" creationId="{40C3E385-9781-8151-208D-8CE4A7893C4C}"/>
          </ac:spMkLst>
        </pc:spChg>
        <pc:spChg chg="add mod">
          <ac:chgData name="Mr. PPT" userId="6442ff2356111531" providerId="LiveId" clId="{8158D954-CB83-4965-BC1E-C2DDA2739019}" dt="2022-12-01T09:12:10.956" v="630"/>
          <ac:spMkLst>
            <pc:docMk/>
            <pc:sldMk cId="698731852" sldId="1964"/>
            <ac:spMk id="13" creationId="{91B501AE-DC17-041B-3202-4CA13B5F0019}"/>
          </ac:spMkLst>
        </pc:spChg>
        <pc:spChg chg="add mod">
          <ac:chgData name="Mr. PPT" userId="6442ff2356111531" providerId="LiveId" clId="{8158D954-CB83-4965-BC1E-C2DDA2739019}" dt="2022-12-01T09:33:27.882" v="1007"/>
          <ac:spMkLst>
            <pc:docMk/>
            <pc:sldMk cId="698731852" sldId="1964"/>
            <ac:spMk id="19" creationId="{89CC2D4D-AC87-D1B0-06F5-61C45C5D78F2}"/>
          </ac:spMkLst>
        </pc:spChg>
        <pc:spChg chg="add mod">
          <ac:chgData name="Mr. PPT" userId="6442ff2356111531" providerId="LiveId" clId="{8158D954-CB83-4965-BC1E-C2DDA2739019}" dt="2022-12-01T09:33:27.882" v="1007"/>
          <ac:spMkLst>
            <pc:docMk/>
            <pc:sldMk cId="698731852" sldId="1964"/>
            <ac:spMk id="20" creationId="{BCF4CA5A-C24F-0C4E-52C4-D7363F7E7A83}"/>
          </ac:spMkLst>
        </pc:spChg>
        <pc:spChg chg="add mod">
          <ac:chgData name="Mr. PPT" userId="6442ff2356111531" providerId="LiveId" clId="{8158D954-CB83-4965-BC1E-C2DDA2739019}" dt="2022-12-01T09:33:27.882" v="1007"/>
          <ac:spMkLst>
            <pc:docMk/>
            <pc:sldMk cId="698731852" sldId="1964"/>
            <ac:spMk id="21" creationId="{702C9635-05BC-1A9A-6AE0-02F7A3CE7172}"/>
          </ac:spMkLst>
        </pc:spChg>
        <pc:spChg chg="add mod">
          <ac:chgData name="Mr. PPT" userId="6442ff2356111531" providerId="LiveId" clId="{8158D954-CB83-4965-BC1E-C2DDA2739019}" dt="2022-12-01T09:33:27.882" v="1007"/>
          <ac:spMkLst>
            <pc:docMk/>
            <pc:sldMk cId="698731852" sldId="1964"/>
            <ac:spMk id="23" creationId="{3EC75223-AA53-B620-5EBD-6C56FE8DBCCA}"/>
          </ac:spMkLst>
        </pc:spChg>
        <pc:spChg chg="mod">
          <ac:chgData name="Mr. PPT" userId="6442ff2356111531" providerId="LiveId" clId="{8158D954-CB83-4965-BC1E-C2DDA2739019}" dt="2022-12-01T12:36:35.041" v="2286" actId="207"/>
          <ac:spMkLst>
            <pc:docMk/>
            <pc:sldMk cId="698731852" sldId="1964"/>
            <ac:spMk id="48" creationId="{B1C5E62A-A5AC-F660-57BF-7BA437AB03D8}"/>
          </ac:spMkLst>
        </pc:spChg>
        <pc:spChg chg="mod">
          <ac:chgData name="Mr. PPT" userId="6442ff2356111531" providerId="LiveId" clId="{8158D954-CB83-4965-BC1E-C2DDA2739019}" dt="2022-12-01T12:36:39.280" v="2287" actId="207"/>
          <ac:spMkLst>
            <pc:docMk/>
            <pc:sldMk cId="698731852" sldId="1964"/>
            <ac:spMk id="49" creationId="{3BB8CACE-A7A1-778F-D41B-021C0042D6A8}"/>
          </ac:spMkLst>
        </pc:spChg>
        <pc:spChg chg="mod">
          <ac:chgData name="Mr. PPT" userId="6442ff2356111531" providerId="LiveId" clId="{8158D954-CB83-4965-BC1E-C2DDA2739019}" dt="2022-12-01T12:36:51.623" v="2288" actId="207"/>
          <ac:spMkLst>
            <pc:docMk/>
            <pc:sldMk cId="698731852" sldId="1964"/>
            <ac:spMk id="51" creationId="{BE119597-CB40-3FE5-7EAB-FD5E2D9A52DD}"/>
          </ac:spMkLst>
        </pc:spChg>
        <pc:cxnChg chg="del">
          <ac:chgData name="Mr. PPT" userId="6442ff2356111531" providerId="LiveId" clId="{8158D954-CB83-4965-BC1E-C2DDA2739019}" dt="2022-12-01T09:12:08.624" v="628" actId="478"/>
          <ac:cxnSpMkLst>
            <pc:docMk/>
            <pc:sldMk cId="698731852" sldId="1964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10.956" v="630"/>
          <ac:cxnSpMkLst>
            <pc:docMk/>
            <pc:sldMk cId="698731852" sldId="1964"/>
            <ac:cxnSpMk id="11" creationId="{85204496-9ACB-C43E-D535-B4267FD61D1F}"/>
          </ac:cxnSpMkLst>
        </pc:cxnChg>
        <pc:cxnChg chg="del">
          <ac:chgData name="Mr. PPT" userId="6442ff2356111531" providerId="LiveId" clId="{8158D954-CB83-4965-BC1E-C2DDA2739019}" dt="2022-12-01T09:12:10.081" v="629" actId="478"/>
          <ac:cxnSpMkLst>
            <pc:docMk/>
            <pc:sldMk cId="698731852" sldId="1964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37:12.197" v="2290" actId="207"/>
        <pc:sldMkLst>
          <pc:docMk/>
          <pc:sldMk cId="1268510438" sldId="1965"/>
        </pc:sldMkLst>
        <pc:spChg chg="del">
          <ac:chgData name="Mr. PPT" userId="6442ff2356111531" providerId="LiveId" clId="{8158D954-CB83-4965-BC1E-C2DDA2739019}" dt="2022-12-01T09:33:33.902" v="1008" actId="478"/>
          <ac:spMkLst>
            <pc:docMk/>
            <pc:sldMk cId="1268510438" sldId="1965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33.902" v="1008" actId="478"/>
          <ac:spMkLst>
            <pc:docMk/>
            <pc:sldMk cId="1268510438" sldId="1965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13.123" v="631" actId="478"/>
          <ac:spMkLst>
            <pc:docMk/>
            <pc:sldMk cId="1268510438" sldId="1965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3:33.902" v="1008" actId="478"/>
          <ac:spMkLst>
            <pc:docMk/>
            <pc:sldMk cId="1268510438" sldId="1965"/>
            <ac:spMk id="6" creationId="{4F43EF1C-130A-FC4B-8984-43DBBB2E395E}"/>
          </ac:spMkLst>
        </pc:spChg>
        <pc:spChg chg="del">
          <ac:chgData name="Mr. PPT" userId="6442ff2356111531" providerId="LiveId" clId="{8158D954-CB83-4965-BC1E-C2DDA2739019}" dt="2022-12-01T09:12:16.191" v="632" actId="478"/>
          <ac:spMkLst>
            <pc:docMk/>
            <pc:sldMk cId="1268510438" sldId="1965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33.902" v="1008" actId="478"/>
          <ac:spMkLst>
            <pc:docMk/>
            <pc:sldMk cId="1268510438" sldId="1965"/>
            <ac:spMk id="10" creationId="{64C08D40-C7DA-D96E-62E0-BA5DF1F7B88B}"/>
          </ac:spMkLst>
        </pc:spChg>
        <pc:spChg chg="add mod">
          <ac:chgData name="Mr. PPT" userId="6442ff2356111531" providerId="LiveId" clId="{8158D954-CB83-4965-BC1E-C2DDA2739019}" dt="2022-12-01T09:12:17.126" v="633"/>
          <ac:spMkLst>
            <pc:docMk/>
            <pc:sldMk cId="1268510438" sldId="1965"/>
            <ac:spMk id="12" creationId="{CBECDB93-4F8D-E42D-CCC1-3237CFB87DB2}"/>
          </ac:spMkLst>
        </pc:spChg>
        <pc:spChg chg="add mod">
          <ac:chgData name="Mr. PPT" userId="6442ff2356111531" providerId="LiveId" clId="{8158D954-CB83-4965-BC1E-C2DDA2739019}" dt="2022-12-01T09:33:34.122" v="1009"/>
          <ac:spMkLst>
            <pc:docMk/>
            <pc:sldMk cId="1268510438" sldId="1965"/>
            <ac:spMk id="13" creationId="{AFAADA49-3803-829D-AA56-83CE2CF17E7F}"/>
          </ac:spMkLst>
        </pc:spChg>
        <pc:spChg chg="add mod">
          <ac:chgData name="Mr. PPT" userId="6442ff2356111531" providerId="LiveId" clId="{8158D954-CB83-4965-BC1E-C2DDA2739019}" dt="2022-12-01T09:33:34.122" v="1009"/>
          <ac:spMkLst>
            <pc:docMk/>
            <pc:sldMk cId="1268510438" sldId="1965"/>
            <ac:spMk id="14" creationId="{060A7E45-9351-CE48-19EB-A12CF5EC6432}"/>
          </ac:spMkLst>
        </pc:spChg>
        <pc:spChg chg="add mod">
          <ac:chgData name="Mr. PPT" userId="6442ff2356111531" providerId="LiveId" clId="{8158D954-CB83-4965-BC1E-C2DDA2739019}" dt="2022-12-01T09:33:34.122" v="1009"/>
          <ac:spMkLst>
            <pc:docMk/>
            <pc:sldMk cId="1268510438" sldId="1965"/>
            <ac:spMk id="15" creationId="{17A8D435-4062-4DCD-46E6-728985B81866}"/>
          </ac:spMkLst>
        </pc:spChg>
        <pc:spChg chg="mod">
          <ac:chgData name="Mr. PPT" userId="6442ff2356111531" providerId="LiveId" clId="{8158D954-CB83-4965-BC1E-C2DDA2739019}" dt="2022-12-01T12:37:12.197" v="2290" actId="207"/>
          <ac:spMkLst>
            <pc:docMk/>
            <pc:sldMk cId="1268510438" sldId="1965"/>
            <ac:spMk id="17" creationId="{35F46FC6-16E0-1B28-44C2-95F3107ADD06}"/>
          </ac:spMkLst>
        </pc:spChg>
        <pc:spChg chg="mod">
          <ac:chgData name="Mr. PPT" userId="6442ff2356111531" providerId="LiveId" clId="{8158D954-CB83-4965-BC1E-C2DDA2739019}" dt="2022-12-01T12:37:07.083" v="2289" actId="207"/>
          <ac:spMkLst>
            <pc:docMk/>
            <pc:sldMk cId="1268510438" sldId="1965"/>
            <ac:spMk id="18" creationId="{CDF2B924-44EE-A92C-9B56-FF2A09D02349}"/>
          </ac:spMkLst>
        </pc:spChg>
        <pc:spChg chg="add mod">
          <ac:chgData name="Mr. PPT" userId="6442ff2356111531" providerId="LiveId" clId="{8158D954-CB83-4965-BC1E-C2DDA2739019}" dt="2022-12-01T09:33:34.122" v="1009"/>
          <ac:spMkLst>
            <pc:docMk/>
            <pc:sldMk cId="1268510438" sldId="1965"/>
            <ac:spMk id="20" creationId="{FBA92AEA-0B51-23B0-D379-2F1AF36DF42C}"/>
          </ac:spMkLst>
        </pc:spChg>
        <pc:spChg chg="mod">
          <ac:chgData name="Mr. PPT" userId="6442ff2356111531" providerId="LiveId" clId="{8158D954-CB83-4965-BC1E-C2DDA2739019}" dt="2022-12-01T12:37:07.083" v="2289" actId="207"/>
          <ac:spMkLst>
            <pc:docMk/>
            <pc:sldMk cId="1268510438" sldId="1965"/>
            <ac:spMk id="26" creationId="{DB0218BB-50C2-A6D1-18BB-AFF1CCE2E0F9}"/>
          </ac:spMkLst>
        </pc:spChg>
        <pc:spChg chg="mod">
          <ac:chgData name="Mr. PPT" userId="6442ff2356111531" providerId="LiveId" clId="{8158D954-CB83-4965-BC1E-C2DDA2739019}" dt="2022-12-01T12:37:12.197" v="2290" actId="207"/>
          <ac:spMkLst>
            <pc:docMk/>
            <pc:sldMk cId="1268510438" sldId="1965"/>
            <ac:spMk id="33" creationId="{3CD2E8D0-286C-B3AF-57F8-F98F48953710}"/>
          </ac:spMkLst>
        </pc:spChg>
        <pc:spChg chg="mod">
          <ac:chgData name="Mr. PPT" userId="6442ff2356111531" providerId="LiveId" clId="{8158D954-CB83-4965-BC1E-C2DDA2739019}" dt="2022-12-01T12:37:07.083" v="2289" actId="207"/>
          <ac:spMkLst>
            <pc:docMk/>
            <pc:sldMk cId="1268510438" sldId="1965"/>
            <ac:spMk id="34" creationId="{2C8E5A89-13E6-BE4F-4E6A-B5CAB826A7B8}"/>
          </ac:spMkLst>
        </pc:spChg>
        <pc:spChg chg="mod">
          <ac:chgData name="Mr. PPT" userId="6442ff2356111531" providerId="LiveId" clId="{8158D954-CB83-4965-BC1E-C2DDA2739019}" dt="2022-12-01T12:37:07.083" v="2289" actId="207"/>
          <ac:spMkLst>
            <pc:docMk/>
            <pc:sldMk cId="1268510438" sldId="1965"/>
            <ac:spMk id="46" creationId="{D881ED6E-3DA7-6BEE-5C7C-C8EE573C1091}"/>
          </ac:spMkLst>
        </pc:spChg>
        <pc:cxnChg chg="del">
          <ac:chgData name="Mr. PPT" userId="6442ff2356111531" providerId="LiveId" clId="{8158D954-CB83-4965-BC1E-C2DDA2739019}" dt="2022-12-01T09:12:13.123" v="631" actId="478"/>
          <ac:cxnSpMkLst>
            <pc:docMk/>
            <pc:sldMk cId="1268510438" sldId="1965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17.126" v="633"/>
          <ac:cxnSpMkLst>
            <pc:docMk/>
            <pc:sldMk cId="1268510438" sldId="1965"/>
            <ac:cxnSpMk id="11" creationId="{C0BD33EE-44F5-ECE6-62DB-41DD210FF19B}"/>
          </ac:cxnSpMkLst>
        </pc:cxnChg>
        <pc:cxnChg chg="del">
          <ac:chgData name="Mr. PPT" userId="6442ff2356111531" providerId="LiveId" clId="{8158D954-CB83-4965-BC1E-C2DDA2739019}" dt="2022-12-01T09:12:16.191" v="632" actId="478"/>
          <ac:cxnSpMkLst>
            <pc:docMk/>
            <pc:sldMk cId="1268510438" sldId="1965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37:33.979" v="2293" actId="207"/>
        <pc:sldMkLst>
          <pc:docMk/>
          <pc:sldMk cId="908977397" sldId="1966"/>
        </pc:sldMkLst>
        <pc:spChg chg="del">
          <ac:chgData name="Mr. PPT" userId="6442ff2356111531" providerId="LiveId" clId="{8158D954-CB83-4965-BC1E-C2DDA2739019}" dt="2022-12-01T09:33:37.701" v="1010" actId="478"/>
          <ac:spMkLst>
            <pc:docMk/>
            <pc:sldMk cId="908977397" sldId="1966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37.701" v="1010" actId="478"/>
          <ac:spMkLst>
            <pc:docMk/>
            <pc:sldMk cId="908977397" sldId="1966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20.111" v="634" actId="478"/>
          <ac:spMkLst>
            <pc:docMk/>
            <pc:sldMk cId="908977397" sldId="1966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3:37.701" v="1010" actId="478"/>
          <ac:spMkLst>
            <pc:docMk/>
            <pc:sldMk cId="908977397" sldId="1966"/>
            <ac:spMk id="6" creationId="{5EC2E679-E824-8DB9-17F4-AED43F4EF619}"/>
          </ac:spMkLst>
        </pc:spChg>
        <pc:spChg chg="del">
          <ac:chgData name="Mr. PPT" userId="6442ff2356111531" providerId="LiveId" clId="{8158D954-CB83-4965-BC1E-C2DDA2739019}" dt="2022-12-01T09:12:21.631" v="635" actId="478"/>
          <ac:spMkLst>
            <pc:docMk/>
            <pc:sldMk cId="908977397" sldId="1966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37.701" v="1010" actId="478"/>
          <ac:spMkLst>
            <pc:docMk/>
            <pc:sldMk cId="908977397" sldId="1966"/>
            <ac:spMk id="8" creationId="{1C0133AA-9F5D-E15E-B4D8-426365CB9706}"/>
          </ac:spMkLst>
        </pc:spChg>
        <pc:spChg chg="mod">
          <ac:chgData name="Mr. PPT" userId="6442ff2356111531" providerId="LiveId" clId="{8158D954-CB83-4965-BC1E-C2DDA2739019}" dt="2022-12-01T12:37:23.117" v="2291" actId="207"/>
          <ac:spMkLst>
            <pc:docMk/>
            <pc:sldMk cId="908977397" sldId="1966"/>
            <ac:spMk id="12" creationId="{FA72C0A1-B2DE-A663-1257-998C0E481C5B}"/>
          </ac:spMkLst>
        </pc:spChg>
        <pc:spChg chg="add mod">
          <ac:chgData name="Mr. PPT" userId="6442ff2356111531" providerId="LiveId" clId="{8158D954-CB83-4965-BC1E-C2DDA2739019}" dt="2022-12-01T09:12:22.620" v="636"/>
          <ac:spMkLst>
            <pc:docMk/>
            <pc:sldMk cId="908977397" sldId="1966"/>
            <ac:spMk id="16" creationId="{477D2D55-22F1-425D-24FF-EE448F4A4208}"/>
          </ac:spMkLst>
        </pc:spChg>
        <pc:spChg chg="add mod">
          <ac:chgData name="Mr. PPT" userId="6442ff2356111531" providerId="LiveId" clId="{8158D954-CB83-4965-BC1E-C2DDA2739019}" dt="2022-12-01T09:33:37.946" v="1011"/>
          <ac:spMkLst>
            <pc:docMk/>
            <pc:sldMk cId="908977397" sldId="1966"/>
            <ac:spMk id="17" creationId="{73530D41-EB26-0A74-5D31-6CA652AAAC0E}"/>
          </ac:spMkLst>
        </pc:spChg>
        <pc:spChg chg="add mod">
          <ac:chgData name="Mr. PPT" userId="6442ff2356111531" providerId="LiveId" clId="{8158D954-CB83-4965-BC1E-C2DDA2739019}" dt="2022-12-01T09:33:37.946" v="1011"/>
          <ac:spMkLst>
            <pc:docMk/>
            <pc:sldMk cId="908977397" sldId="1966"/>
            <ac:spMk id="18" creationId="{8C843E5E-1D7F-6CDE-AC0F-FC1FBD193EE9}"/>
          </ac:spMkLst>
        </pc:spChg>
        <pc:spChg chg="add mod">
          <ac:chgData name="Mr. PPT" userId="6442ff2356111531" providerId="LiveId" clId="{8158D954-CB83-4965-BC1E-C2DDA2739019}" dt="2022-12-01T09:33:37.946" v="1011"/>
          <ac:spMkLst>
            <pc:docMk/>
            <pc:sldMk cId="908977397" sldId="1966"/>
            <ac:spMk id="19" creationId="{54BF82B6-D1E9-7ED1-8D4D-1C3B52EC19C5}"/>
          </ac:spMkLst>
        </pc:spChg>
        <pc:spChg chg="add mod">
          <ac:chgData name="Mr. PPT" userId="6442ff2356111531" providerId="LiveId" clId="{8158D954-CB83-4965-BC1E-C2DDA2739019}" dt="2022-12-01T09:33:37.946" v="1011"/>
          <ac:spMkLst>
            <pc:docMk/>
            <pc:sldMk cId="908977397" sldId="1966"/>
            <ac:spMk id="20" creationId="{54A45027-AA3D-E6CB-27D5-6DF1B83903C9}"/>
          </ac:spMkLst>
        </pc:spChg>
        <pc:spChg chg="mod">
          <ac:chgData name="Mr. PPT" userId="6442ff2356111531" providerId="LiveId" clId="{8158D954-CB83-4965-BC1E-C2DDA2739019}" dt="2022-12-01T12:37:23.117" v="2291" actId="207"/>
          <ac:spMkLst>
            <pc:docMk/>
            <pc:sldMk cId="908977397" sldId="1966"/>
            <ac:spMk id="48" creationId="{2C60E863-D53A-0BCC-1791-743095E30D8A}"/>
          </ac:spMkLst>
        </pc:spChg>
        <pc:spChg chg="mod">
          <ac:chgData name="Mr. PPT" userId="6442ff2356111531" providerId="LiveId" clId="{8158D954-CB83-4965-BC1E-C2DDA2739019}" dt="2022-12-01T12:37:33.979" v="2293" actId="207"/>
          <ac:spMkLst>
            <pc:docMk/>
            <pc:sldMk cId="908977397" sldId="1966"/>
            <ac:spMk id="63" creationId="{CA769486-5743-FE00-2305-D3BB5E238072}"/>
          </ac:spMkLst>
        </pc:spChg>
        <pc:spChg chg="mod">
          <ac:chgData name="Mr. PPT" userId="6442ff2356111531" providerId="LiveId" clId="{8158D954-CB83-4965-BC1E-C2DDA2739019}" dt="2022-12-01T12:37:33.979" v="2293" actId="207"/>
          <ac:spMkLst>
            <pc:docMk/>
            <pc:sldMk cId="908977397" sldId="1966"/>
            <ac:spMk id="64" creationId="{68FF13A2-7487-15BD-8BAC-1193935FCF06}"/>
          </ac:spMkLst>
        </pc:spChg>
        <pc:spChg chg="mod">
          <ac:chgData name="Mr. PPT" userId="6442ff2356111531" providerId="LiveId" clId="{8158D954-CB83-4965-BC1E-C2DDA2739019}" dt="2022-12-01T12:37:33.979" v="2293" actId="207"/>
          <ac:spMkLst>
            <pc:docMk/>
            <pc:sldMk cId="908977397" sldId="1966"/>
            <ac:spMk id="65" creationId="{266DE3C5-7E6B-F6E0-6D88-F038D2464285}"/>
          </ac:spMkLst>
        </pc:spChg>
        <pc:spChg chg="mod">
          <ac:chgData name="Mr. PPT" userId="6442ff2356111531" providerId="LiveId" clId="{8158D954-CB83-4965-BC1E-C2DDA2739019}" dt="2022-12-01T12:37:33.979" v="2293" actId="207"/>
          <ac:spMkLst>
            <pc:docMk/>
            <pc:sldMk cId="908977397" sldId="1966"/>
            <ac:spMk id="66" creationId="{416EF6BE-4BF0-B51A-60CA-A388CE77BDA7}"/>
          </ac:spMkLst>
        </pc:spChg>
        <pc:spChg chg="mod">
          <ac:chgData name="Mr. PPT" userId="6442ff2356111531" providerId="LiveId" clId="{8158D954-CB83-4965-BC1E-C2DDA2739019}" dt="2022-12-01T12:37:33.979" v="2293" actId="207"/>
          <ac:spMkLst>
            <pc:docMk/>
            <pc:sldMk cId="908977397" sldId="1966"/>
            <ac:spMk id="68" creationId="{C7338D9A-E075-628E-2898-AEABDB0DBD6A}"/>
          </ac:spMkLst>
        </pc:spChg>
        <pc:spChg chg="mod">
          <ac:chgData name="Mr. PPT" userId="6442ff2356111531" providerId="LiveId" clId="{8158D954-CB83-4965-BC1E-C2DDA2739019}" dt="2022-12-01T12:37:33.979" v="2293" actId="207"/>
          <ac:spMkLst>
            <pc:docMk/>
            <pc:sldMk cId="908977397" sldId="1966"/>
            <ac:spMk id="69" creationId="{B1A53E2D-99A8-0DF5-AFCC-B131CDA9B37D}"/>
          </ac:spMkLst>
        </pc:spChg>
        <pc:cxnChg chg="del">
          <ac:chgData name="Mr. PPT" userId="6442ff2356111531" providerId="LiveId" clId="{8158D954-CB83-4965-BC1E-C2DDA2739019}" dt="2022-12-01T09:12:20.111" v="634" actId="478"/>
          <ac:cxnSpMkLst>
            <pc:docMk/>
            <pc:sldMk cId="908977397" sldId="1966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22.620" v="636"/>
          <ac:cxnSpMkLst>
            <pc:docMk/>
            <pc:sldMk cId="908977397" sldId="1966"/>
            <ac:cxnSpMk id="9" creationId="{B50D1820-C9C9-FCA4-29D6-4E4270D31DAF}"/>
          </ac:cxnSpMkLst>
        </pc:cxnChg>
        <pc:cxnChg chg="mod">
          <ac:chgData name="Mr. PPT" userId="6442ff2356111531" providerId="LiveId" clId="{8158D954-CB83-4965-BC1E-C2DDA2739019}" dt="2022-12-01T12:37:29.425" v="2292" actId="692"/>
          <ac:cxnSpMkLst>
            <pc:docMk/>
            <pc:sldMk cId="908977397" sldId="1966"/>
            <ac:cxnSpMk id="10" creationId="{A275B4EA-E13C-D5B5-ADCF-A90332AE1EFB}"/>
          </ac:cxnSpMkLst>
        </pc:cxnChg>
        <pc:cxnChg chg="mod">
          <ac:chgData name="Mr. PPT" userId="6442ff2356111531" providerId="LiveId" clId="{8158D954-CB83-4965-BC1E-C2DDA2739019}" dt="2022-12-01T12:37:29.425" v="2292" actId="692"/>
          <ac:cxnSpMkLst>
            <pc:docMk/>
            <pc:sldMk cId="908977397" sldId="1966"/>
            <ac:cxnSpMk id="11" creationId="{E4705A60-EF2C-9B25-62A5-05212AF0D0C3}"/>
          </ac:cxnSpMkLst>
        </pc:cxnChg>
        <pc:cxnChg chg="del">
          <ac:chgData name="Mr. PPT" userId="6442ff2356111531" providerId="LiveId" clId="{8158D954-CB83-4965-BC1E-C2DDA2739019}" dt="2022-12-01T09:12:21.631" v="635" actId="478"/>
          <ac:cxnSpMkLst>
            <pc:docMk/>
            <pc:sldMk cId="908977397" sldId="1966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48:50.388" v="2368" actId="692"/>
        <pc:sldMkLst>
          <pc:docMk/>
          <pc:sldMk cId="1428871248" sldId="1967"/>
        </pc:sldMkLst>
        <pc:spChg chg="del">
          <ac:chgData name="Mr. PPT" userId="6442ff2356111531" providerId="LiveId" clId="{8158D954-CB83-4965-BC1E-C2DDA2739019}" dt="2022-12-01T09:33:41.126" v="1012" actId="478"/>
          <ac:spMkLst>
            <pc:docMk/>
            <pc:sldMk cId="1428871248" sldId="1967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41.126" v="1012" actId="478"/>
          <ac:spMkLst>
            <pc:docMk/>
            <pc:sldMk cId="1428871248" sldId="196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26.188" v="637" actId="478"/>
          <ac:spMkLst>
            <pc:docMk/>
            <pc:sldMk cId="1428871248" sldId="1967"/>
            <ac:spMk id="4" creationId="{7AF458B5-8B22-46C5-A5FE-B3DAB8D7BB3D}"/>
          </ac:spMkLst>
        </pc:spChg>
        <pc:spChg chg="del">
          <ac:chgData name="Mr. PPT" userId="6442ff2356111531" providerId="LiveId" clId="{8158D954-CB83-4965-BC1E-C2DDA2739019}" dt="2022-12-01T09:12:27.740" v="638" actId="478"/>
          <ac:spMkLst>
            <pc:docMk/>
            <pc:sldMk cId="1428871248" sldId="1967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41.126" v="1012" actId="478"/>
          <ac:spMkLst>
            <pc:docMk/>
            <pc:sldMk cId="1428871248" sldId="1967"/>
            <ac:spMk id="9" creationId="{F46C12F7-0164-3CBE-56E1-20B3E4ECEDF8}"/>
          </ac:spMkLst>
        </pc:spChg>
        <pc:spChg chg="add del mod">
          <ac:chgData name="Mr. PPT" userId="6442ff2356111531" providerId="LiveId" clId="{8158D954-CB83-4965-BC1E-C2DDA2739019}" dt="2022-12-01T09:33:41.126" v="1012" actId="478"/>
          <ac:spMkLst>
            <pc:docMk/>
            <pc:sldMk cId="1428871248" sldId="1967"/>
            <ac:spMk id="10" creationId="{CC1CEC11-4CF5-DDD8-A4B7-993B9CB30759}"/>
          </ac:spMkLst>
        </pc:spChg>
        <pc:spChg chg="add mod">
          <ac:chgData name="Mr. PPT" userId="6442ff2356111531" providerId="LiveId" clId="{8158D954-CB83-4965-BC1E-C2DDA2739019}" dt="2022-12-01T09:12:28.644" v="639"/>
          <ac:spMkLst>
            <pc:docMk/>
            <pc:sldMk cId="1428871248" sldId="1967"/>
            <ac:spMk id="12" creationId="{D74D5C3A-F5F5-CE54-F931-16DBB1F393EC}"/>
          </ac:spMkLst>
        </pc:spChg>
        <pc:spChg chg="add mod">
          <ac:chgData name="Mr. PPT" userId="6442ff2356111531" providerId="LiveId" clId="{8158D954-CB83-4965-BC1E-C2DDA2739019}" dt="2022-12-01T09:33:42.083" v="1013"/>
          <ac:spMkLst>
            <pc:docMk/>
            <pc:sldMk cId="1428871248" sldId="1967"/>
            <ac:spMk id="13" creationId="{B5A6CF3C-D797-51CA-59B1-090DF70B2E41}"/>
          </ac:spMkLst>
        </pc:spChg>
        <pc:spChg chg="add mod">
          <ac:chgData name="Mr. PPT" userId="6442ff2356111531" providerId="LiveId" clId="{8158D954-CB83-4965-BC1E-C2DDA2739019}" dt="2022-12-01T09:33:42.083" v="1013"/>
          <ac:spMkLst>
            <pc:docMk/>
            <pc:sldMk cId="1428871248" sldId="1967"/>
            <ac:spMk id="14" creationId="{19BF1956-B415-18B8-5808-B0AC24A1F39E}"/>
          </ac:spMkLst>
        </pc:spChg>
        <pc:spChg chg="add mod">
          <ac:chgData name="Mr. PPT" userId="6442ff2356111531" providerId="LiveId" clId="{8158D954-CB83-4965-BC1E-C2DDA2739019}" dt="2022-12-01T09:33:42.083" v="1013"/>
          <ac:spMkLst>
            <pc:docMk/>
            <pc:sldMk cId="1428871248" sldId="1967"/>
            <ac:spMk id="15" creationId="{74BA6582-D557-1F91-A571-BF855083BB97}"/>
          </ac:spMkLst>
        </pc:spChg>
        <pc:spChg chg="add mod">
          <ac:chgData name="Mr. PPT" userId="6442ff2356111531" providerId="LiveId" clId="{8158D954-CB83-4965-BC1E-C2DDA2739019}" dt="2022-12-01T09:33:42.083" v="1013"/>
          <ac:spMkLst>
            <pc:docMk/>
            <pc:sldMk cId="1428871248" sldId="1967"/>
            <ac:spMk id="16" creationId="{9F119A8C-5FE9-E346-DD42-45E4787C468D}"/>
          </ac:spMkLst>
        </pc:spChg>
        <pc:spChg chg="mod">
          <ac:chgData name="Mr. PPT" userId="6442ff2356111531" providerId="LiveId" clId="{8158D954-CB83-4965-BC1E-C2DDA2739019}" dt="2022-12-01T12:37:47.435" v="2294" actId="207"/>
          <ac:spMkLst>
            <pc:docMk/>
            <pc:sldMk cId="1428871248" sldId="1967"/>
            <ac:spMk id="53" creationId="{2CEF5008-FC7B-80E5-8E58-7D3BC19A5DE5}"/>
          </ac:spMkLst>
        </pc:spChg>
        <pc:spChg chg="mod">
          <ac:chgData name="Mr. PPT" userId="6442ff2356111531" providerId="LiveId" clId="{8158D954-CB83-4965-BC1E-C2DDA2739019}" dt="2022-12-01T12:37:47.435" v="2294" actId="207"/>
          <ac:spMkLst>
            <pc:docMk/>
            <pc:sldMk cId="1428871248" sldId="1967"/>
            <ac:spMk id="85" creationId="{CACBF2B3-B538-BA53-A5E4-EE58FDD0BCFB}"/>
          </ac:spMkLst>
        </pc:spChg>
        <pc:spChg chg="mod">
          <ac:chgData name="Mr. PPT" userId="6442ff2356111531" providerId="LiveId" clId="{8158D954-CB83-4965-BC1E-C2DDA2739019}" dt="2022-12-01T12:38:10.909" v="2295" actId="207"/>
          <ac:spMkLst>
            <pc:docMk/>
            <pc:sldMk cId="1428871248" sldId="1967"/>
            <ac:spMk id="96" creationId="{17CDF45B-6134-86DA-207A-C388E974236C}"/>
          </ac:spMkLst>
        </pc:spChg>
        <pc:spChg chg="mod">
          <ac:chgData name="Mr. PPT" userId="6442ff2356111531" providerId="LiveId" clId="{8158D954-CB83-4965-BC1E-C2DDA2739019}" dt="2022-12-01T12:38:10.909" v="2295" actId="207"/>
          <ac:spMkLst>
            <pc:docMk/>
            <pc:sldMk cId="1428871248" sldId="1967"/>
            <ac:spMk id="98" creationId="{889AA3A8-3E32-CA22-37EC-31826CAD255A}"/>
          </ac:spMkLst>
        </pc:spChg>
        <pc:cxnChg chg="del">
          <ac:chgData name="Mr. PPT" userId="6442ff2356111531" providerId="LiveId" clId="{8158D954-CB83-4965-BC1E-C2DDA2739019}" dt="2022-12-01T09:12:26.188" v="637" actId="478"/>
          <ac:cxnSpMkLst>
            <pc:docMk/>
            <pc:sldMk cId="1428871248" sldId="1967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28.644" v="639"/>
          <ac:cxnSpMkLst>
            <pc:docMk/>
            <pc:sldMk cId="1428871248" sldId="1967"/>
            <ac:cxnSpMk id="11" creationId="{173300D4-D0D3-F8C1-A849-CA3C08647502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44" creationId="{49944D73-6886-9462-2134-BB366E9B634F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45" creationId="{827DA6D4-396D-7AE2-BBA1-077094E19F51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46" creationId="{DC74EB88-86AB-F096-EB02-25E596532BF6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47" creationId="{52DD8548-9A6E-B320-F04F-2F032955201A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60" creationId="{4A62C4B8-8E1B-6515-80C2-8D05663D8624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62" creationId="{12225C17-422E-67B8-FCB8-8D77F98378D9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70" creationId="{F63097DF-2272-D435-61BD-78D86D3BF933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71" creationId="{BC695477-4A2B-8515-55B0-A4312DD05D38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79" creationId="{EBDA9C2A-CE9B-F91B-4336-C1BE02080295}"/>
          </ac:cxnSpMkLst>
        </pc:cxnChg>
        <pc:cxnChg chg="del">
          <ac:chgData name="Mr. PPT" userId="6442ff2356111531" providerId="LiveId" clId="{8158D954-CB83-4965-BC1E-C2DDA2739019}" dt="2022-12-01T09:12:27.740" v="638" actId="478"/>
          <ac:cxnSpMkLst>
            <pc:docMk/>
            <pc:sldMk cId="1428871248" sldId="1967"/>
            <ac:cxnSpMk id="80" creationId="{FEE53720-D422-0FC8-B55D-2A96E8E9FC78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81" creationId="{F0D68B93-77F7-5CF3-3CA2-D0AF37D65711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82" creationId="{404251D5-DE77-D88A-F253-5CFFE24B2AB6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83" creationId="{D88C6981-DB8B-2159-2733-B380728F7653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91" creationId="{53880B36-31F9-33CB-2CC8-98E975CE5E6F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92" creationId="{EA0B4704-EB96-CBF0-0205-58593C506CD6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93" creationId="{59FE41C0-6BB7-6E2A-8507-D4EDE55FEBE9}"/>
          </ac:cxnSpMkLst>
        </pc:cxnChg>
        <pc:cxnChg chg="mod">
          <ac:chgData name="Mr. PPT" userId="6442ff2356111531" providerId="LiveId" clId="{8158D954-CB83-4965-BC1E-C2DDA2739019}" dt="2022-12-01T12:48:50.388" v="2368" actId="692"/>
          <ac:cxnSpMkLst>
            <pc:docMk/>
            <pc:sldMk cId="1428871248" sldId="1967"/>
            <ac:cxnSpMk id="94" creationId="{6F154526-4C1A-E499-4CD7-A6AD23CB1225}"/>
          </ac:cxnSpMkLst>
        </pc:cxnChg>
      </pc:sldChg>
      <pc:sldChg chg="addSp delSp modSp mod setBg">
        <pc:chgData name="Mr. PPT" userId="6442ff2356111531" providerId="LiveId" clId="{8158D954-CB83-4965-BC1E-C2DDA2739019}" dt="2022-12-01T12:39:26.332" v="2308" actId="207"/>
        <pc:sldMkLst>
          <pc:docMk/>
          <pc:sldMk cId="2935177612" sldId="1968"/>
        </pc:sldMkLst>
        <pc:spChg chg="del">
          <ac:chgData name="Mr. PPT" userId="6442ff2356111531" providerId="LiveId" clId="{8158D954-CB83-4965-BC1E-C2DDA2739019}" dt="2022-12-01T09:33:45.461" v="1014" actId="478"/>
          <ac:spMkLst>
            <pc:docMk/>
            <pc:sldMk cId="2935177612" sldId="1968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45.461" v="1014" actId="478"/>
          <ac:spMkLst>
            <pc:docMk/>
            <pc:sldMk cId="2935177612" sldId="196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32.100" v="640" actId="478"/>
          <ac:spMkLst>
            <pc:docMk/>
            <pc:sldMk cId="2935177612" sldId="1968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3:45.461" v="1014" actId="478"/>
          <ac:spMkLst>
            <pc:docMk/>
            <pc:sldMk cId="2935177612" sldId="1968"/>
            <ac:spMk id="6" creationId="{88928EA8-DAAF-575E-8109-5316C0E47F4D}"/>
          </ac:spMkLst>
        </pc:spChg>
        <pc:spChg chg="del">
          <ac:chgData name="Mr. PPT" userId="6442ff2356111531" providerId="LiveId" clId="{8158D954-CB83-4965-BC1E-C2DDA2739019}" dt="2022-12-01T09:12:33.849" v="641" actId="478"/>
          <ac:spMkLst>
            <pc:docMk/>
            <pc:sldMk cId="2935177612" sldId="1968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45.461" v="1014" actId="478"/>
          <ac:spMkLst>
            <pc:docMk/>
            <pc:sldMk cId="2935177612" sldId="1968"/>
            <ac:spMk id="8" creationId="{89B9824D-E33B-93FE-C1C0-CA5751171321}"/>
          </ac:spMkLst>
        </pc:spChg>
        <pc:spChg chg="add mod">
          <ac:chgData name="Mr. PPT" userId="6442ff2356111531" providerId="LiveId" clId="{8158D954-CB83-4965-BC1E-C2DDA2739019}" dt="2022-12-01T09:12:34.765" v="642"/>
          <ac:spMkLst>
            <pc:docMk/>
            <pc:sldMk cId="2935177612" sldId="1968"/>
            <ac:spMk id="10" creationId="{6497FD57-83CF-D8F9-25FF-46FAD1B17BB5}"/>
          </ac:spMkLst>
        </pc:spChg>
        <pc:spChg chg="add mod">
          <ac:chgData name="Mr. PPT" userId="6442ff2356111531" providerId="LiveId" clId="{8158D954-CB83-4965-BC1E-C2DDA2739019}" dt="2022-12-01T09:33:45.683" v="1015"/>
          <ac:spMkLst>
            <pc:docMk/>
            <pc:sldMk cId="2935177612" sldId="1968"/>
            <ac:spMk id="11" creationId="{BC0DFFB5-C7F9-571D-FF54-A89108C84BC8}"/>
          </ac:spMkLst>
        </pc:spChg>
        <pc:spChg chg="add mod">
          <ac:chgData name="Mr. PPT" userId="6442ff2356111531" providerId="LiveId" clId="{8158D954-CB83-4965-BC1E-C2DDA2739019}" dt="2022-12-01T09:33:45.683" v="1015"/>
          <ac:spMkLst>
            <pc:docMk/>
            <pc:sldMk cId="2935177612" sldId="1968"/>
            <ac:spMk id="12" creationId="{E799611D-CBDC-4674-910F-91BB7C7DF5ED}"/>
          </ac:spMkLst>
        </pc:spChg>
        <pc:spChg chg="add mod">
          <ac:chgData name="Mr. PPT" userId="6442ff2356111531" providerId="LiveId" clId="{8158D954-CB83-4965-BC1E-C2DDA2739019}" dt="2022-12-01T09:33:45.683" v="1015"/>
          <ac:spMkLst>
            <pc:docMk/>
            <pc:sldMk cId="2935177612" sldId="1968"/>
            <ac:spMk id="13" creationId="{B62EA901-2EFC-5EF6-C123-C7BA7CB0B2C5}"/>
          </ac:spMkLst>
        </pc:spChg>
        <pc:spChg chg="add mod">
          <ac:chgData name="Mr. PPT" userId="6442ff2356111531" providerId="LiveId" clId="{8158D954-CB83-4965-BC1E-C2DDA2739019}" dt="2022-12-01T09:33:45.683" v="1015"/>
          <ac:spMkLst>
            <pc:docMk/>
            <pc:sldMk cId="2935177612" sldId="1968"/>
            <ac:spMk id="14" creationId="{524D07A8-499B-7C98-8851-09482030E3AF}"/>
          </ac:spMkLst>
        </pc:spChg>
        <pc:spChg chg="mod">
          <ac:chgData name="Mr. PPT" userId="6442ff2356111531" providerId="LiveId" clId="{8158D954-CB83-4965-BC1E-C2DDA2739019}" dt="2022-12-01T12:38:24.347" v="2297" actId="207"/>
          <ac:spMkLst>
            <pc:docMk/>
            <pc:sldMk cId="2935177612" sldId="1968"/>
            <ac:spMk id="17" creationId="{53927FEF-3217-202B-A981-752A4CB41465}"/>
          </ac:spMkLst>
        </pc:spChg>
        <pc:spChg chg="mod">
          <ac:chgData name="Mr. PPT" userId="6442ff2356111531" providerId="LiveId" clId="{8158D954-CB83-4965-BC1E-C2DDA2739019}" dt="2022-12-01T12:39:26.332" v="2308" actId="207"/>
          <ac:spMkLst>
            <pc:docMk/>
            <pc:sldMk cId="2935177612" sldId="1968"/>
            <ac:spMk id="124" creationId="{9D5AC519-CC68-E3B5-D554-4F1075D656DA}"/>
          </ac:spMkLst>
        </pc:spChg>
        <pc:spChg chg="mod">
          <ac:chgData name="Mr. PPT" userId="6442ff2356111531" providerId="LiveId" clId="{8158D954-CB83-4965-BC1E-C2DDA2739019}" dt="2022-12-01T12:39:20.431" v="2307" actId="207"/>
          <ac:spMkLst>
            <pc:docMk/>
            <pc:sldMk cId="2935177612" sldId="1968"/>
            <ac:spMk id="125" creationId="{24A0329C-F22A-F844-DE0D-7F6A768231D8}"/>
          </ac:spMkLst>
        </pc:spChg>
        <pc:spChg chg="mod">
          <ac:chgData name="Mr. PPT" userId="6442ff2356111531" providerId="LiveId" clId="{8158D954-CB83-4965-BC1E-C2DDA2739019}" dt="2022-12-01T12:39:26.332" v="2308" actId="207"/>
          <ac:spMkLst>
            <pc:docMk/>
            <pc:sldMk cId="2935177612" sldId="1968"/>
            <ac:spMk id="127" creationId="{6A1F64C3-5987-4DC9-4029-D156DD7BAA7F}"/>
          </ac:spMkLst>
        </pc:spChg>
        <pc:spChg chg="mod">
          <ac:chgData name="Mr. PPT" userId="6442ff2356111531" providerId="LiveId" clId="{8158D954-CB83-4965-BC1E-C2DDA2739019}" dt="2022-12-01T12:39:20.431" v="2307" actId="207"/>
          <ac:spMkLst>
            <pc:docMk/>
            <pc:sldMk cId="2935177612" sldId="1968"/>
            <ac:spMk id="128" creationId="{D1E82C5E-73AF-C6EA-8836-DB70FF835A45}"/>
          </ac:spMkLst>
        </pc:spChg>
        <pc:spChg chg="mod">
          <ac:chgData name="Mr. PPT" userId="6442ff2356111531" providerId="LiveId" clId="{8158D954-CB83-4965-BC1E-C2DDA2739019}" dt="2022-12-01T12:39:26.332" v="2308" actId="207"/>
          <ac:spMkLst>
            <pc:docMk/>
            <pc:sldMk cId="2935177612" sldId="1968"/>
            <ac:spMk id="130" creationId="{94C014B2-6E96-3237-58E0-EB281FCC7F1F}"/>
          </ac:spMkLst>
        </pc:spChg>
        <pc:spChg chg="mod">
          <ac:chgData name="Mr. PPT" userId="6442ff2356111531" providerId="LiveId" clId="{8158D954-CB83-4965-BC1E-C2DDA2739019}" dt="2022-12-01T12:39:20.431" v="2307" actId="207"/>
          <ac:spMkLst>
            <pc:docMk/>
            <pc:sldMk cId="2935177612" sldId="1968"/>
            <ac:spMk id="131" creationId="{C5F565FB-626A-DF5A-DF57-78C2B1DC8790}"/>
          </ac:spMkLst>
        </pc:spChg>
        <pc:spChg chg="mod topLvl">
          <ac:chgData name="Mr. PPT" userId="6442ff2356111531" providerId="LiveId" clId="{8158D954-CB83-4965-BC1E-C2DDA2739019}" dt="2022-12-01T12:38:58.295" v="2305" actId="207"/>
          <ac:spMkLst>
            <pc:docMk/>
            <pc:sldMk cId="2935177612" sldId="1968"/>
            <ac:spMk id="156" creationId="{DF237A93-63BF-11B2-CDA6-1154FC9A6C5B}"/>
          </ac:spMkLst>
        </pc:spChg>
        <pc:spChg chg="mod topLvl">
          <ac:chgData name="Mr. PPT" userId="6442ff2356111531" providerId="LiveId" clId="{8158D954-CB83-4965-BC1E-C2DDA2739019}" dt="2022-12-01T12:38:48.785" v="2304" actId="165"/>
          <ac:spMkLst>
            <pc:docMk/>
            <pc:sldMk cId="2935177612" sldId="1968"/>
            <ac:spMk id="157" creationId="{3E343297-DBD2-E0A4-F794-58C5211B8C9F}"/>
          </ac:spMkLst>
        </pc:spChg>
        <pc:spChg chg="mod topLvl">
          <ac:chgData name="Mr. PPT" userId="6442ff2356111531" providerId="LiveId" clId="{8158D954-CB83-4965-BC1E-C2DDA2739019}" dt="2022-12-01T12:38:58.295" v="2305" actId="207"/>
          <ac:spMkLst>
            <pc:docMk/>
            <pc:sldMk cId="2935177612" sldId="1968"/>
            <ac:spMk id="161" creationId="{738A1BA7-0ECB-4068-98E5-6CF61A186125}"/>
          </ac:spMkLst>
        </pc:spChg>
        <pc:spChg chg="mod topLvl">
          <ac:chgData name="Mr. PPT" userId="6442ff2356111531" providerId="LiveId" clId="{8158D954-CB83-4965-BC1E-C2DDA2739019}" dt="2022-12-01T12:38:48.785" v="2304" actId="165"/>
          <ac:spMkLst>
            <pc:docMk/>
            <pc:sldMk cId="2935177612" sldId="1968"/>
            <ac:spMk id="162" creationId="{0FA031FC-BEDD-2FF1-BA5E-5888C1FDBF66}"/>
          </ac:spMkLst>
        </pc:spChg>
        <pc:spChg chg="mod topLvl">
          <ac:chgData name="Mr. PPT" userId="6442ff2356111531" providerId="LiveId" clId="{8158D954-CB83-4965-BC1E-C2DDA2739019}" dt="2022-12-01T12:38:58.295" v="2305" actId="207"/>
          <ac:spMkLst>
            <pc:docMk/>
            <pc:sldMk cId="2935177612" sldId="1968"/>
            <ac:spMk id="166" creationId="{A99FB3D9-9B21-CEA7-E0F2-FB0E5071181A}"/>
          </ac:spMkLst>
        </pc:spChg>
        <pc:spChg chg="mod topLvl">
          <ac:chgData name="Mr. PPT" userId="6442ff2356111531" providerId="LiveId" clId="{8158D954-CB83-4965-BC1E-C2DDA2739019}" dt="2022-12-01T12:38:48.785" v="2304" actId="165"/>
          <ac:spMkLst>
            <pc:docMk/>
            <pc:sldMk cId="2935177612" sldId="1968"/>
            <ac:spMk id="167" creationId="{7CB4A5F2-D836-C8EF-F8FA-79D0082C15BD}"/>
          </ac:spMkLst>
        </pc:spChg>
        <pc:spChg chg="mod topLvl">
          <ac:chgData name="Mr. PPT" userId="6442ff2356111531" providerId="LiveId" clId="{8158D954-CB83-4965-BC1E-C2DDA2739019}" dt="2022-12-01T12:38:58.295" v="2305" actId="207"/>
          <ac:spMkLst>
            <pc:docMk/>
            <pc:sldMk cId="2935177612" sldId="1968"/>
            <ac:spMk id="171" creationId="{5537DD43-64B0-71C9-3487-C7A46A483B91}"/>
          </ac:spMkLst>
        </pc:spChg>
        <pc:spChg chg="mod topLvl">
          <ac:chgData name="Mr. PPT" userId="6442ff2356111531" providerId="LiveId" clId="{8158D954-CB83-4965-BC1E-C2DDA2739019}" dt="2022-12-01T12:38:48.785" v="2304" actId="165"/>
          <ac:spMkLst>
            <pc:docMk/>
            <pc:sldMk cId="2935177612" sldId="1968"/>
            <ac:spMk id="172" creationId="{4D76DE06-1D4F-D223-5705-08D1C3024C41}"/>
          </ac:spMkLst>
        </pc:spChg>
        <pc:spChg chg="mod topLvl">
          <ac:chgData name="Mr. PPT" userId="6442ff2356111531" providerId="LiveId" clId="{8158D954-CB83-4965-BC1E-C2DDA2739019}" dt="2022-12-01T12:38:58.295" v="2305" actId="207"/>
          <ac:spMkLst>
            <pc:docMk/>
            <pc:sldMk cId="2935177612" sldId="1968"/>
            <ac:spMk id="176" creationId="{096EFA16-97C8-7286-9E69-A2590F92B86A}"/>
          </ac:spMkLst>
        </pc:spChg>
        <pc:spChg chg="mod topLvl">
          <ac:chgData name="Mr. PPT" userId="6442ff2356111531" providerId="LiveId" clId="{8158D954-CB83-4965-BC1E-C2DDA2739019}" dt="2022-12-01T12:38:48.785" v="2304" actId="165"/>
          <ac:spMkLst>
            <pc:docMk/>
            <pc:sldMk cId="2935177612" sldId="1968"/>
            <ac:spMk id="177" creationId="{3C793604-1D52-653C-395D-CFB1683FE5E8}"/>
          </ac:spMkLst>
        </pc:spChg>
        <pc:grpChg chg="del mod">
          <ac:chgData name="Mr. PPT" userId="6442ff2356111531" providerId="LiveId" clId="{8158D954-CB83-4965-BC1E-C2DDA2739019}" dt="2022-12-01T12:38:48.785" v="2304" actId="165"/>
          <ac:grpSpMkLst>
            <pc:docMk/>
            <pc:sldMk cId="2935177612" sldId="1968"/>
            <ac:grpSpMk id="154" creationId="{50594D37-4E4D-64BC-48E2-9B2BF77457B9}"/>
          </ac:grpSpMkLst>
        </pc:grpChg>
        <pc:grpChg chg="del mod">
          <ac:chgData name="Mr. PPT" userId="6442ff2356111531" providerId="LiveId" clId="{8158D954-CB83-4965-BC1E-C2DDA2739019}" dt="2022-12-01T12:38:48.785" v="2304" actId="165"/>
          <ac:grpSpMkLst>
            <pc:docMk/>
            <pc:sldMk cId="2935177612" sldId="1968"/>
            <ac:grpSpMk id="159" creationId="{233827A5-8259-15CC-D39B-C56ED7708033}"/>
          </ac:grpSpMkLst>
        </pc:grpChg>
        <pc:grpChg chg="del mod">
          <ac:chgData name="Mr. PPT" userId="6442ff2356111531" providerId="LiveId" clId="{8158D954-CB83-4965-BC1E-C2DDA2739019}" dt="2022-12-01T12:38:48.785" v="2304" actId="165"/>
          <ac:grpSpMkLst>
            <pc:docMk/>
            <pc:sldMk cId="2935177612" sldId="1968"/>
            <ac:grpSpMk id="164" creationId="{DC878E72-11F5-DF34-7C09-3C198A144FE7}"/>
          </ac:grpSpMkLst>
        </pc:grpChg>
        <pc:grpChg chg="del mod">
          <ac:chgData name="Mr. PPT" userId="6442ff2356111531" providerId="LiveId" clId="{8158D954-CB83-4965-BC1E-C2DDA2739019}" dt="2022-12-01T12:38:48.785" v="2304" actId="165"/>
          <ac:grpSpMkLst>
            <pc:docMk/>
            <pc:sldMk cId="2935177612" sldId="1968"/>
            <ac:grpSpMk id="169" creationId="{F54CFB8B-BE19-FCBF-2BC8-2747044F3C58}"/>
          </ac:grpSpMkLst>
        </pc:grpChg>
        <pc:grpChg chg="del mod">
          <ac:chgData name="Mr. PPT" userId="6442ff2356111531" providerId="LiveId" clId="{8158D954-CB83-4965-BC1E-C2DDA2739019}" dt="2022-12-01T12:38:48.785" v="2304" actId="165"/>
          <ac:grpSpMkLst>
            <pc:docMk/>
            <pc:sldMk cId="2935177612" sldId="1968"/>
            <ac:grpSpMk id="174" creationId="{9C24539A-93DE-C9E3-9E73-1152194C2821}"/>
          </ac:grpSpMkLst>
        </pc:grpChg>
        <pc:picChg chg="mod">
          <ac:chgData name="Mr. PPT" userId="6442ff2356111531" providerId="LiveId" clId="{8158D954-CB83-4965-BC1E-C2DDA2739019}" dt="2022-12-01T12:39:09.615" v="2306" actId="207"/>
          <ac:picMkLst>
            <pc:docMk/>
            <pc:sldMk cId="2935177612" sldId="1968"/>
            <ac:picMk id="155" creationId="{9C07A806-34E0-36C4-4DE9-771A047B63A3}"/>
          </ac:picMkLst>
        </pc:picChg>
        <pc:picChg chg="mod">
          <ac:chgData name="Mr. PPT" userId="6442ff2356111531" providerId="LiveId" clId="{8158D954-CB83-4965-BC1E-C2DDA2739019}" dt="2022-12-01T12:39:09.615" v="2306" actId="207"/>
          <ac:picMkLst>
            <pc:docMk/>
            <pc:sldMk cId="2935177612" sldId="1968"/>
            <ac:picMk id="160" creationId="{B429FEC4-BE5B-D540-E3D4-2D26620376EE}"/>
          </ac:picMkLst>
        </pc:picChg>
        <pc:picChg chg="mod">
          <ac:chgData name="Mr. PPT" userId="6442ff2356111531" providerId="LiveId" clId="{8158D954-CB83-4965-BC1E-C2DDA2739019}" dt="2022-12-01T12:39:09.615" v="2306" actId="207"/>
          <ac:picMkLst>
            <pc:docMk/>
            <pc:sldMk cId="2935177612" sldId="1968"/>
            <ac:picMk id="165" creationId="{263ECE3E-75D0-B7CC-5863-9F7333AF72C4}"/>
          </ac:picMkLst>
        </pc:picChg>
        <pc:picChg chg="mod">
          <ac:chgData name="Mr. PPT" userId="6442ff2356111531" providerId="LiveId" clId="{8158D954-CB83-4965-BC1E-C2DDA2739019}" dt="2022-12-01T12:39:09.615" v="2306" actId="207"/>
          <ac:picMkLst>
            <pc:docMk/>
            <pc:sldMk cId="2935177612" sldId="1968"/>
            <ac:picMk id="170" creationId="{786BEEA0-D4DE-E10B-98B5-F853A913653F}"/>
          </ac:picMkLst>
        </pc:picChg>
        <pc:picChg chg="mod">
          <ac:chgData name="Mr. PPT" userId="6442ff2356111531" providerId="LiveId" clId="{8158D954-CB83-4965-BC1E-C2DDA2739019}" dt="2022-12-01T12:39:09.615" v="2306" actId="207"/>
          <ac:picMkLst>
            <pc:docMk/>
            <pc:sldMk cId="2935177612" sldId="1968"/>
            <ac:picMk id="175" creationId="{CE41E274-44F7-03D1-2A9E-A2D5641C1C03}"/>
          </ac:picMkLst>
        </pc:picChg>
        <pc:cxnChg chg="del">
          <ac:chgData name="Mr. PPT" userId="6442ff2356111531" providerId="LiveId" clId="{8158D954-CB83-4965-BC1E-C2DDA2739019}" dt="2022-12-01T09:12:32.100" v="640" actId="478"/>
          <ac:cxnSpMkLst>
            <pc:docMk/>
            <pc:sldMk cId="2935177612" sldId="1968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34.765" v="642"/>
          <ac:cxnSpMkLst>
            <pc:docMk/>
            <pc:sldMk cId="2935177612" sldId="1968"/>
            <ac:cxnSpMk id="9" creationId="{7297BC0C-5859-76C3-F7C3-86430C510A46}"/>
          </ac:cxnSpMkLst>
        </pc:cxnChg>
        <pc:cxnChg chg="del">
          <ac:chgData name="Mr. PPT" userId="6442ff2356111531" providerId="LiveId" clId="{8158D954-CB83-4965-BC1E-C2DDA2739019}" dt="2022-12-01T09:12:33.849" v="641" actId="478"/>
          <ac:cxnSpMkLst>
            <pc:docMk/>
            <pc:sldMk cId="2935177612" sldId="1968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40:48.872" v="2315" actId="207"/>
        <pc:sldMkLst>
          <pc:docMk/>
          <pc:sldMk cId="2400157270" sldId="1969"/>
        </pc:sldMkLst>
        <pc:spChg chg="del">
          <ac:chgData name="Mr. PPT" userId="6442ff2356111531" providerId="LiveId" clId="{8158D954-CB83-4965-BC1E-C2DDA2739019}" dt="2022-12-01T09:33:48.421" v="1016" actId="478"/>
          <ac:spMkLst>
            <pc:docMk/>
            <pc:sldMk cId="2400157270" sldId="196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48.421" v="1016" actId="478"/>
          <ac:spMkLst>
            <pc:docMk/>
            <pc:sldMk cId="2400157270" sldId="196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36.818" v="643" actId="478"/>
          <ac:spMkLst>
            <pc:docMk/>
            <pc:sldMk cId="2400157270" sldId="1969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12:40:23.065" v="2309" actId="692"/>
          <ac:spMkLst>
            <pc:docMk/>
            <pc:sldMk cId="2400157270" sldId="1969"/>
            <ac:spMk id="6" creationId="{BF9BE869-2150-313B-644F-7DFE5B24986D}"/>
          </ac:spMkLst>
        </pc:spChg>
        <pc:spChg chg="del">
          <ac:chgData name="Mr. PPT" userId="6442ff2356111531" providerId="LiveId" clId="{8158D954-CB83-4965-BC1E-C2DDA2739019}" dt="2022-12-01T09:12:38.758" v="644" actId="478"/>
          <ac:spMkLst>
            <pc:docMk/>
            <pc:sldMk cId="2400157270" sldId="1969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48.421" v="1016" actId="478"/>
          <ac:spMkLst>
            <pc:docMk/>
            <pc:sldMk cId="2400157270" sldId="1969"/>
            <ac:spMk id="11" creationId="{4AF9C121-A11D-49B1-3725-D58C1C9C436F}"/>
          </ac:spMkLst>
        </pc:spChg>
        <pc:spChg chg="add del mod">
          <ac:chgData name="Mr. PPT" userId="6442ff2356111531" providerId="LiveId" clId="{8158D954-CB83-4965-BC1E-C2DDA2739019}" dt="2022-12-01T09:33:48.421" v="1016" actId="478"/>
          <ac:spMkLst>
            <pc:docMk/>
            <pc:sldMk cId="2400157270" sldId="1969"/>
            <ac:spMk id="12" creationId="{CD50E606-47A6-70D9-3BF3-A83044C5F378}"/>
          </ac:spMkLst>
        </pc:spChg>
        <pc:spChg chg="add mod">
          <ac:chgData name="Mr. PPT" userId="6442ff2356111531" providerId="LiveId" clId="{8158D954-CB83-4965-BC1E-C2DDA2739019}" dt="2022-12-01T09:12:39.756" v="645"/>
          <ac:spMkLst>
            <pc:docMk/>
            <pc:sldMk cId="2400157270" sldId="1969"/>
            <ac:spMk id="14" creationId="{6D424235-6F35-1866-3DCA-C64AD33029FF}"/>
          </ac:spMkLst>
        </pc:spChg>
        <pc:spChg chg="add mod">
          <ac:chgData name="Mr. PPT" userId="6442ff2356111531" providerId="LiveId" clId="{8158D954-CB83-4965-BC1E-C2DDA2739019}" dt="2022-12-01T09:33:53.325" v="1019" actId="20577"/>
          <ac:spMkLst>
            <pc:docMk/>
            <pc:sldMk cId="2400157270" sldId="1969"/>
            <ac:spMk id="15" creationId="{54E02274-D557-C77C-C7F7-55C8D8A89BB3}"/>
          </ac:spMkLst>
        </pc:spChg>
        <pc:spChg chg="add mod">
          <ac:chgData name="Mr. PPT" userId="6442ff2356111531" providerId="LiveId" clId="{8158D954-CB83-4965-BC1E-C2DDA2739019}" dt="2022-12-01T09:33:49.330" v="1017"/>
          <ac:spMkLst>
            <pc:docMk/>
            <pc:sldMk cId="2400157270" sldId="1969"/>
            <ac:spMk id="16" creationId="{10370AE6-4F01-113A-6E6B-6A3CBDAA7719}"/>
          </ac:spMkLst>
        </pc:spChg>
        <pc:spChg chg="add mod">
          <ac:chgData name="Mr. PPT" userId="6442ff2356111531" providerId="LiveId" clId="{8158D954-CB83-4965-BC1E-C2DDA2739019}" dt="2022-12-01T09:33:49.330" v="1017"/>
          <ac:spMkLst>
            <pc:docMk/>
            <pc:sldMk cId="2400157270" sldId="1969"/>
            <ac:spMk id="17" creationId="{8B882E27-1FF4-3DBD-CACA-53A50417D0EE}"/>
          </ac:spMkLst>
        </pc:spChg>
        <pc:spChg chg="mod">
          <ac:chgData name="Mr. PPT" userId="6442ff2356111531" providerId="LiveId" clId="{8158D954-CB83-4965-BC1E-C2DDA2739019}" dt="2022-12-01T12:40:37.042" v="2312" actId="207"/>
          <ac:spMkLst>
            <pc:docMk/>
            <pc:sldMk cId="2400157270" sldId="1969"/>
            <ac:spMk id="18" creationId="{D14CF58C-AA04-2BC3-C318-1F1370BC2373}"/>
          </ac:spMkLst>
        </pc:spChg>
        <pc:spChg chg="mod">
          <ac:chgData name="Mr. PPT" userId="6442ff2356111531" providerId="LiveId" clId="{8158D954-CB83-4965-BC1E-C2DDA2739019}" dt="2022-12-01T12:40:33.387" v="2311" actId="207"/>
          <ac:spMkLst>
            <pc:docMk/>
            <pc:sldMk cId="2400157270" sldId="1969"/>
            <ac:spMk id="19" creationId="{086ABF1A-00C6-B068-1D37-5B6447D6F8EA}"/>
          </ac:spMkLst>
        </pc:spChg>
        <pc:spChg chg="mod">
          <ac:chgData name="Mr. PPT" userId="6442ff2356111531" providerId="LiveId" clId="{8158D954-CB83-4965-BC1E-C2DDA2739019}" dt="2022-12-01T09:45:37.589" v="1135"/>
          <ac:spMkLst>
            <pc:docMk/>
            <pc:sldMk cId="2400157270" sldId="1969"/>
            <ac:spMk id="20" creationId="{93910250-E0CE-EE8D-0644-F0B7D11D040F}"/>
          </ac:spMkLst>
        </pc:spChg>
        <pc:spChg chg="mod topLvl">
          <ac:chgData name="Mr. PPT" userId="6442ff2356111531" providerId="LiveId" clId="{8158D954-CB83-4965-BC1E-C2DDA2739019}" dt="2022-12-01T12:40:44.667" v="2314" actId="165"/>
          <ac:spMkLst>
            <pc:docMk/>
            <pc:sldMk cId="2400157270" sldId="1969"/>
            <ac:spMk id="21" creationId="{FD7BF47D-8BBE-5927-D56B-C7431183046F}"/>
          </ac:spMkLst>
        </pc:spChg>
        <pc:spChg chg="mod topLvl">
          <ac:chgData name="Mr. PPT" userId="6442ff2356111531" providerId="LiveId" clId="{8158D954-CB83-4965-BC1E-C2DDA2739019}" dt="2022-12-01T12:40:44.667" v="2314" actId="165"/>
          <ac:spMkLst>
            <pc:docMk/>
            <pc:sldMk cId="2400157270" sldId="1969"/>
            <ac:spMk id="22" creationId="{C76481BC-F6CA-B623-627E-A8147A601299}"/>
          </ac:spMkLst>
        </pc:spChg>
        <pc:spChg chg="add mod">
          <ac:chgData name="Mr. PPT" userId="6442ff2356111531" providerId="LiveId" clId="{8158D954-CB83-4965-BC1E-C2DDA2739019}" dt="2022-12-01T09:33:49.330" v="1017"/>
          <ac:spMkLst>
            <pc:docMk/>
            <pc:sldMk cId="2400157270" sldId="1969"/>
            <ac:spMk id="23" creationId="{D9D82507-7863-972E-CE17-4609404453B3}"/>
          </ac:spMkLst>
        </pc:spChg>
        <pc:spChg chg="add mod">
          <ac:chgData name="Mr. PPT" userId="6442ff2356111531" providerId="LiveId" clId="{8158D954-CB83-4965-BC1E-C2DDA2739019}" dt="2022-12-01T09:37:44.798" v="1075"/>
          <ac:spMkLst>
            <pc:docMk/>
            <pc:sldMk cId="2400157270" sldId="1969"/>
            <ac:spMk id="24" creationId="{60DFFC88-E83B-C977-9051-52EDB2FEA4D1}"/>
          </ac:spMkLst>
        </pc:spChg>
        <pc:spChg chg="mod topLvl">
          <ac:chgData name="Mr. PPT" userId="6442ff2356111531" providerId="LiveId" clId="{8158D954-CB83-4965-BC1E-C2DDA2739019}" dt="2022-12-01T12:40:42.007" v="2313" actId="165"/>
          <ac:spMkLst>
            <pc:docMk/>
            <pc:sldMk cId="2400157270" sldId="1969"/>
            <ac:spMk id="27" creationId="{F2594304-8007-58C3-D733-554AB55F0C7F}"/>
          </ac:spMkLst>
        </pc:spChg>
        <pc:spChg chg="mod topLvl">
          <ac:chgData name="Mr. PPT" userId="6442ff2356111531" providerId="LiveId" clId="{8158D954-CB83-4965-BC1E-C2DDA2739019}" dt="2022-12-01T12:40:48.872" v="2315" actId="207"/>
          <ac:spMkLst>
            <pc:docMk/>
            <pc:sldMk cId="2400157270" sldId="1969"/>
            <ac:spMk id="28" creationId="{599760D2-D0C4-B492-2E40-532FC83394F3}"/>
          </ac:spMkLst>
        </pc:spChg>
        <pc:spChg chg="mod topLvl">
          <ac:chgData name="Mr. PPT" userId="6442ff2356111531" providerId="LiveId" clId="{8158D954-CB83-4965-BC1E-C2DDA2739019}" dt="2022-12-01T12:40:44.667" v="2314" actId="165"/>
          <ac:spMkLst>
            <pc:docMk/>
            <pc:sldMk cId="2400157270" sldId="1969"/>
            <ac:spMk id="30" creationId="{FB488569-638F-2BFE-19AC-2536329DD984}"/>
          </ac:spMkLst>
        </pc:spChg>
        <pc:spChg chg="mod topLvl">
          <ac:chgData name="Mr. PPT" userId="6442ff2356111531" providerId="LiveId" clId="{8158D954-CB83-4965-BC1E-C2DDA2739019}" dt="2022-12-01T12:40:44.667" v="2314" actId="165"/>
          <ac:spMkLst>
            <pc:docMk/>
            <pc:sldMk cId="2400157270" sldId="1969"/>
            <ac:spMk id="31" creationId="{013D56B7-5D34-6E9E-C8DC-12614330C98A}"/>
          </ac:spMkLst>
        </pc:spChg>
        <pc:spChg chg="del">
          <ac:chgData name="Mr. PPT" userId="6442ff2356111531" providerId="LiveId" clId="{8158D954-CB83-4965-BC1E-C2DDA2739019}" dt="2022-12-01T09:12:38.758" v="644" actId="478"/>
          <ac:spMkLst>
            <pc:docMk/>
            <pc:sldMk cId="2400157270" sldId="1969"/>
            <ac:spMk id="33" creationId="{94CF7805-35F2-22B9-AC4C-F9D32B8B6093}"/>
          </ac:spMkLst>
        </pc:spChg>
        <pc:grpChg chg="del">
          <ac:chgData name="Mr. PPT" userId="6442ff2356111531" providerId="LiveId" clId="{8158D954-CB83-4965-BC1E-C2DDA2739019}" dt="2022-12-01T12:40:44.667" v="2314" actId="165"/>
          <ac:grpSpMkLst>
            <pc:docMk/>
            <pc:sldMk cId="2400157270" sldId="1969"/>
            <ac:grpSpMk id="25" creationId="{5F5A1C97-D5DC-71FE-A58C-9063C58C6E4E}"/>
          </ac:grpSpMkLst>
        </pc:grpChg>
        <pc:grpChg chg="del">
          <ac:chgData name="Mr. PPT" userId="6442ff2356111531" providerId="LiveId" clId="{8158D954-CB83-4965-BC1E-C2DDA2739019}" dt="2022-12-01T12:40:42.007" v="2313" actId="165"/>
          <ac:grpSpMkLst>
            <pc:docMk/>
            <pc:sldMk cId="2400157270" sldId="1969"/>
            <ac:grpSpMk id="26" creationId="{A55A2574-8F93-33C0-5788-29C8460356D9}"/>
          </ac:grpSpMkLst>
        </pc:grpChg>
        <pc:grpChg chg="del">
          <ac:chgData name="Mr. PPT" userId="6442ff2356111531" providerId="LiveId" clId="{8158D954-CB83-4965-BC1E-C2DDA2739019}" dt="2022-12-01T12:40:44.667" v="2314" actId="165"/>
          <ac:grpSpMkLst>
            <pc:docMk/>
            <pc:sldMk cId="2400157270" sldId="1969"/>
            <ac:grpSpMk id="29" creationId="{B929D29D-E1B5-4239-265B-3C9E9C54C30D}"/>
          </ac:grpSpMkLst>
        </pc:grpChg>
        <pc:picChg chg="mod">
          <ac:chgData name="Mr. PPT" userId="6442ff2356111531" providerId="LiveId" clId="{8158D954-CB83-4965-BC1E-C2DDA2739019}" dt="2022-12-01T12:40:28.989" v="2310" actId="207"/>
          <ac:picMkLst>
            <pc:docMk/>
            <pc:sldMk cId="2400157270" sldId="1969"/>
            <ac:picMk id="182" creationId="{66639A25-FDA7-AFC5-BD1A-EA4CAED77FC1}"/>
          </ac:picMkLst>
        </pc:picChg>
        <pc:cxnChg chg="del">
          <ac:chgData name="Mr. PPT" userId="6442ff2356111531" providerId="LiveId" clId="{8158D954-CB83-4965-BC1E-C2DDA2739019}" dt="2022-12-01T09:12:36.818" v="643" actId="478"/>
          <ac:cxnSpMkLst>
            <pc:docMk/>
            <pc:sldMk cId="2400157270" sldId="1969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39.756" v="645"/>
          <ac:cxnSpMkLst>
            <pc:docMk/>
            <pc:sldMk cId="2400157270" sldId="1969"/>
            <ac:cxnSpMk id="13" creationId="{34B32B41-F31F-8564-518B-18B6DD760B38}"/>
          </ac:cxnSpMkLst>
        </pc:cxnChg>
        <pc:cxnChg chg="del">
          <ac:chgData name="Mr. PPT" userId="6442ff2356111531" providerId="LiveId" clId="{8158D954-CB83-4965-BC1E-C2DDA2739019}" dt="2022-12-01T09:12:38.758" v="644" actId="478"/>
          <ac:cxnSpMkLst>
            <pc:docMk/>
            <pc:sldMk cId="2400157270" sldId="1969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41:38.300" v="2319" actId="207"/>
        <pc:sldMkLst>
          <pc:docMk/>
          <pc:sldMk cId="477040929" sldId="1970"/>
        </pc:sldMkLst>
        <pc:spChg chg="del">
          <ac:chgData name="Mr. PPT" userId="6442ff2356111531" providerId="LiveId" clId="{8158D954-CB83-4965-BC1E-C2DDA2739019}" dt="2022-12-01T09:33:56.253" v="1020" actId="478"/>
          <ac:spMkLst>
            <pc:docMk/>
            <pc:sldMk cId="477040929" sldId="1970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3:56.253" v="1020" actId="478"/>
          <ac:spMkLst>
            <pc:docMk/>
            <pc:sldMk cId="477040929" sldId="1970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42.108" v="646" actId="478"/>
          <ac:spMkLst>
            <pc:docMk/>
            <pc:sldMk cId="477040929" sldId="1970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3:56.253" v="1020" actId="478"/>
          <ac:spMkLst>
            <pc:docMk/>
            <pc:sldMk cId="477040929" sldId="1970"/>
            <ac:spMk id="6" creationId="{68B03BB9-FAB4-A736-4CB5-8D2E69424926}"/>
          </ac:spMkLst>
        </pc:spChg>
        <pc:spChg chg="del">
          <ac:chgData name="Mr. PPT" userId="6442ff2356111531" providerId="LiveId" clId="{8158D954-CB83-4965-BC1E-C2DDA2739019}" dt="2022-12-01T09:12:43.665" v="647" actId="478"/>
          <ac:spMkLst>
            <pc:docMk/>
            <pc:sldMk cId="477040929" sldId="1970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3:56.253" v="1020" actId="478"/>
          <ac:spMkLst>
            <pc:docMk/>
            <pc:sldMk cId="477040929" sldId="1970"/>
            <ac:spMk id="8" creationId="{29CC01B4-5D55-3FEA-7571-CE626889725C}"/>
          </ac:spMkLst>
        </pc:spChg>
        <pc:spChg chg="add mod">
          <ac:chgData name="Mr. PPT" userId="6442ff2356111531" providerId="LiveId" clId="{8158D954-CB83-4965-BC1E-C2DDA2739019}" dt="2022-12-01T09:12:44.612" v="648"/>
          <ac:spMkLst>
            <pc:docMk/>
            <pc:sldMk cId="477040929" sldId="1970"/>
            <ac:spMk id="10" creationId="{24EE622C-AFB2-5254-8B70-40E5ACD91641}"/>
          </ac:spMkLst>
        </pc:spChg>
        <pc:spChg chg="mod">
          <ac:chgData name="Mr. PPT" userId="6442ff2356111531" providerId="LiveId" clId="{8158D954-CB83-4965-BC1E-C2DDA2739019}" dt="2022-12-01T12:41:02.690" v="2316" actId="207"/>
          <ac:spMkLst>
            <pc:docMk/>
            <pc:sldMk cId="477040929" sldId="1970"/>
            <ac:spMk id="11" creationId="{FDE2504C-31DD-B626-DCE5-8C8C155F16DC}"/>
          </ac:spMkLst>
        </pc:spChg>
        <pc:spChg chg="mod">
          <ac:chgData name="Mr. PPT" userId="6442ff2356111531" providerId="LiveId" clId="{8158D954-CB83-4965-BC1E-C2DDA2739019}" dt="2022-12-01T12:41:02.690" v="2316" actId="207"/>
          <ac:spMkLst>
            <pc:docMk/>
            <pc:sldMk cId="477040929" sldId="1970"/>
            <ac:spMk id="12" creationId="{990E0ED4-3211-021E-DA1F-5BFEA0C3735D}"/>
          </ac:spMkLst>
        </pc:spChg>
        <pc:spChg chg="mod">
          <ac:chgData name="Mr. PPT" userId="6442ff2356111531" providerId="LiveId" clId="{8158D954-CB83-4965-BC1E-C2DDA2739019}" dt="2022-12-01T12:41:02.690" v="2316" actId="207"/>
          <ac:spMkLst>
            <pc:docMk/>
            <pc:sldMk cId="477040929" sldId="1970"/>
            <ac:spMk id="13" creationId="{CC17C792-4225-010D-6000-3FE8A8E5D351}"/>
          </ac:spMkLst>
        </pc:spChg>
        <pc:spChg chg="mod">
          <ac:chgData name="Mr. PPT" userId="6442ff2356111531" providerId="LiveId" clId="{8158D954-CB83-4965-BC1E-C2DDA2739019}" dt="2022-12-01T12:41:02.690" v="2316" actId="207"/>
          <ac:spMkLst>
            <pc:docMk/>
            <pc:sldMk cId="477040929" sldId="1970"/>
            <ac:spMk id="14" creationId="{25F8813F-5F32-E18E-9AA2-C033448018B7}"/>
          </ac:spMkLst>
        </pc:spChg>
        <pc:spChg chg="add mod">
          <ac:chgData name="Mr. PPT" userId="6442ff2356111531" providerId="LiveId" clId="{8158D954-CB83-4965-BC1E-C2DDA2739019}" dt="2022-12-01T09:33:58.246" v="1023" actId="20577"/>
          <ac:spMkLst>
            <pc:docMk/>
            <pc:sldMk cId="477040929" sldId="1970"/>
            <ac:spMk id="15" creationId="{2272A29E-02B3-AE98-B4E6-27D0F0615471}"/>
          </ac:spMkLst>
        </pc:spChg>
        <pc:spChg chg="add mod">
          <ac:chgData name="Mr. PPT" userId="6442ff2356111531" providerId="LiveId" clId="{8158D954-CB83-4965-BC1E-C2DDA2739019}" dt="2022-12-01T09:33:56.465" v="1021"/>
          <ac:spMkLst>
            <pc:docMk/>
            <pc:sldMk cId="477040929" sldId="1970"/>
            <ac:spMk id="16" creationId="{24FEF03C-A92E-8D5C-217E-2A3EAF905C19}"/>
          </ac:spMkLst>
        </pc:spChg>
        <pc:spChg chg="add mod">
          <ac:chgData name="Mr. PPT" userId="6442ff2356111531" providerId="LiveId" clId="{8158D954-CB83-4965-BC1E-C2DDA2739019}" dt="2022-12-01T09:33:56.465" v="1021"/>
          <ac:spMkLst>
            <pc:docMk/>
            <pc:sldMk cId="477040929" sldId="1970"/>
            <ac:spMk id="17" creationId="{162BAE9E-AAE7-D7CC-F785-C249B095BF98}"/>
          </ac:spMkLst>
        </pc:spChg>
        <pc:spChg chg="add mod">
          <ac:chgData name="Mr. PPT" userId="6442ff2356111531" providerId="LiveId" clId="{8158D954-CB83-4965-BC1E-C2DDA2739019}" dt="2022-12-01T09:33:56.465" v="1021"/>
          <ac:spMkLst>
            <pc:docMk/>
            <pc:sldMk cId="477040929" sldId="1970"/>
            <ac:spMk id="18" creationId="{C19D9C94-C4EB-50A3-7F08-2A940918E562}"/>
          </ac:spMkLst>
        </pc:spChg>
        <pc:spChg chg="mod">
          <ac:chgData name="Mr. PPT" userId="6442ff2356111531" providerId="LiveId" clId="{8158D954-CB83-4965-BC1E-C2DDA2739019}" dt="2022-12-01T12:41:09.014" v="2317" actId="207"/>
          <ac:spMkLst>
            <pc:docMk/>
            <pc:sldMk cId="477040929" sldId="1970"/>
            <ac:spMk id="47" creationId="{5DAEB8AE-4ED7-2FBC-EAA8-DE54A3BA30DF}"/>
          </ac:spMkLst>
        </pc:spChg>
        <pc:spChg chg="mod">
          <ac:chgData name="Mr. PPT" userId="6442ff2356111531" providerId="LiveId" clId="{8158D954-CB83-4965-BC1E-C2DDA2739019}" dt="2022-12-01T12:41:09.014" v="2317" actId="207"/>
          <ac:spMkLst>
            <pc:docMk/>
            <pc:sldMk cId="477040929" sldId="1970"/>
            <ac:spMk id="48" creationId="{79BDE4CD-21F6-FC02-229D-8F5D2AA1016E}"/>
          </ac:spMkLst>
        </pc:spChg>
        <pc:spChg chg="mod">
          <ac:chgData name="Mr. PPT" userId="6442ff2356111531" providerId="LiveId" clId="{8158D954-CB83-4965-BC1E-C2DDA2739019}" dt="2022-12-01T12:41:09.014" v="2317" actId="207"/>
          <ac:spMkLst>
            <pc:docMk/>
            <pc:sldMk cId="477040929" sldId="1970"/>
            <ac:spMk id="49" creationId="{0C828384-4F3B-0287-AFF1-24F1C8E2ECE6}"/>
          </ac:spMkLst>
        </pc:spChg>
        <pc:spChg chg="mod">
          <ac:chgData name="Mr. PPT" userId="6442ff2356111531" providerId="LiveId" clId="{8158D954-CB83-4965-BC1E-C2DDA2739019}" dt="2022-12-01T12:41:09.014" v="2317" actId="207"/>
          <ac:spMkLst>
            <pc:docMk/>
            <pc:sldMk cId="477040929" sldId="1970"/>
            <ac:spMk id="50" creationId="{18C4CEED-E69E-D25A-4179-380D4A8B2BE8}"/>
          </ac:spMkLst>
        </pc:spChg>
        <pc:spChg chg="mod">
          <ac:chgData name="Mr. PPT" userId="6442ff2356111531" providerId="LiveId" clId="{8158D954-CB83-4965-BC1E-C2DDA2739019}" dt="2022-12-01T12:41:38.300" v="2319" actId="207"/>
          <ac:spMkLst>
            <pc:docMk/>
            <pc:sldMk cId="477040929" sldId="1970"/>
            <ac:spMk id="51" creationId="{D89539A6-B08B-9804-94C7-AF0D49E76A8B}"/>
          </ac:spMkLst>
        </pc:spChg>
        <pc:spChg chg="mod">
          <ac:chgData name="Mr. PPT" userId="6442ff2356111531" providerId="LiveId" clId="{8158D954-CB83-4965-BC1E-C2DDA2739019}" dt="2022-12-01T12:41:38.300" v="2319" actId="207"/>
          <ac:spMkLst>
            <pc:docMk/>
            <pc:sldMk cId="477040929" sldId="1970"/>
            <ac:spMk id="53" creationId="{BE04E105-C1E6-6EE2-1722-65D9858FEC19}"/>
          </ac:spMkLst>
        </pc:spChg>
        <pc:spChg chg="mod">
          <ac:chgData name="Mr. PPT" userId="6442ff2356111531" providerId="LiveId" clId="{8158D954-CB83-4965-BC1E-C2DDA2739019}" dt="2022-12-01T12:41:38.300" v="2319" actId="207"/>
          <ac:spMkLst>
            <pc:docMk/>
            <pc:sldMk cId="477040929" sldId="1970"/>
            <ac:spMk id="54" creationId="{77298BD1-88A1-0CA0-3434-62494A946484}"/>
          </ac:spMkLst>
        </pc:spChg>
        <pc:spChg chg="mod">
          <ac:chgData name="Mr. PPT" userId="6442ff2356111531" providerId="LiveId" clId="{8158D954-CB83-4965-BC1E-C2DDA2739019}" dt="2022-12-01T12:41:38.300" v="2319" actId="207"/>
          <ac:spMkLst>
            <pc:docMk/>
            <pc:sldMk cId="477040929" sldId="1970"/>
            <ac:spMk id="55" creationId="{8495B9C6-D75B-F922-6767-B9A1CAF347DA}"/>
          </ac:spMkLst>
        </pc:spChg>
        <pc:cxnChg chg="del">
          <ac:chgData name="Mr. PPT" userId="6442ff2356111531" providerId="LiveId" clId="{8158D954-CB83-4965-BC1E-C2DDA2739019}" dt="2022-12-01T09:12:42.108" v="646" actId="478"/>
          <ac:cxnSpMkLst>
            <pc:docMk/>
            <pc:sldMk cId="477040929" sldId="1970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44.612" v="648"/>
          <ac:cxnSpMkLst>
            <pc:docMk/>
            <pc:sldMk cId="477040929" sldId="1970"/>
            <ac:cxnSpMk id="9" creationId="{A82A1A2B-001C-044A-A818-EBA308247D33}"/>
          </ac:cxnSpMkLst>
        </pc:cxnChg>
        <pc:cxnChg chg="del">
          <ac:chgData name="Mr. PPT" userId="6442ff2356111531" providerId="LiveId" clId="{8158D954-CB83-4965-BC1E-C2DDA2739019}" dt="2022-12-01T09:12:43.665" v="647" actId="478"/>
          <ac:cxnSpMkLst>
            <pc:docMk/>
            <pc:sldMk cId="477040929" sldId="1970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41:47.746" v="2321" actId="207"/>
        <pc:sldMkLst>
          <pc:docMk/>
          <pc:sldMk cId="2847970254" sldId="1971"/>
        </pc:sldMkLst>
        <pc:spChg chg="del">
          <ac:chgData name="Mr. PPT" userId="6442ff2356111531" providerId="LiveId" clId="{8158D954-CB83-4965-BC1E-C2DDA2739019}" dt="2022-12-01T09:34:00.764" v="1024" actId="478"/>
          <ac:spMkLst>
            <pc:docMk/>
            <pc:sldMk cId="2847970254" sldId="197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4:00.764" v="1024" actId="478"/>
          <ac:spMkLst>
            <pc:docMk/>
            <pc:sldMk cId="2847970254" sldId="197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47.202" v="649" actId="478"/>
          <ac:spMkLst>
            <pc:docMk/>
            <pc:sldMk cId="2847970254" sldId="1971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4:00.764" v="1024" actId="478"/>
          <ac:spMkLst>
            <pc:docMk/>
            <pc:sldMk cId="2847970254" sldId="1971"/>
            <ac:spMk id="6" creationId="{820A17DE-ECC2-A277-96C5-0C7A47E36BAA}"/>
          </ac:spMkLst>
        </pc:spChg>
        <pc:spChg chg="del">
          <ac:chgData name="Mr. PPT" userId="6442ff2356111531" providerId="LiveId" clId="{8158D954-CB83-4965-BC1E-C2DDA2739019}" dt="2022-12-01T09:12:48.762" v="650" actId="478"/>
          <ac:spMkLst>
            <pc:docMk/>
            <pc:sldMk cId="2847970254" sldId="197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4:00.764" v="1024" actId="478"/>
          <ac:spMkLst>
            <pc:docMk/>
            <pc:sldMk cId="2847970254" sldId="1971"/>
            <ac:spMk id="8" creationId="{E52125C5-4331-44B3-C217-5B53138B8C67}"/>
          </ac:spMkLst>
        </pc:spChg>
        <pc:spChg chg="add mod">
          <ac:chgData name="Mr. PPT" userId="6442ff2356111531" providerId="LiveId" clId="{8158D954-CB83-4965-BC1E-C2DDA2739019}" dt="2022-12-01T09:12:49.653" v="651"/>
          <ac:spMkLst>
            <pc:docMk/>
            <pc:sldMk cId="2847970254" sldId="1971"/>
            <ac:spMk id="10" creationId="{3B950689-2DAE-BAAB-A301-83EE07761A17}"/>
          </ac:spMkLst>
        </pc:spChg>
        <pc:spChg chg="add mod">
          <ac:chgData name="Mr. PPT" userId="6442ff2356111531" providerId="LiveId" clId="{8158D954-CB83-4965-BC1E-C2DDA2739019}" dt="2022-12-01T09:34:01.693" v="1025"/>
          <ac:spMkLst>
            <pc:docMk/>
            <pc:sldMk cId="2847970254" sldId="1971"/>
            <ac:spMk id="11" creationId="{13A21AFB-6DE0-E414-BAA8-38F51A244510}"/>
          </ac:spMkLst>
        </pc:spChg>
        <pc:spChg chg="add mod">
          <ac:chgData name="Mr. PPT" userId="6442ff2356111531" providerId="LiveId" clId="{8158D954-CB83-4965-BC1E-C2DDA2739019}" dt="2022-12-01T09:34:01.693" v="1025"/>
          <ac:spMkLst>
            <pc:docMk/>
            <pc:sldMk cId="2847970254" sldId="1971"/>
            <ac:spMk id="12" creationId="{794D6A40-F488-7EC2-E4B4-F0A45B7B326C}"/>
          </ac:spMkLst>
        </pc:spChg>
        <pc:spChg chg="add mod">
          <ac:chgData name="Mr. PPT" userId="6442ff2356111531" providerId="LiveId" clId="{8158D954-CB83-4965-BC1E-C2DDA2739019}" dt="2022-12-01T09:34:01.693" v="1025"/>
          <ac:spMkLst>
            <pc:docMk/>
            <pc:sldMk cId="2847970254" sldId="1971"/>
            <ac:spMk id="13" creationId="{488200ED-87A8-81DB-A5B8-25A0BA0FF0CD}"/>
          </ac:spMkLst>
        </pc:spChg>
        <pc:spChg chg="add mod">
          <ac:chgData name="Mr. PPT" userId="6442ff2356111531" providerId="LiveId" clId="{8158D954-CB83-4965-BC1E-C2DDA2739019}" dt="2022-12-01T09:34:01.693" v="1025"/>
          <ac:spMkLst>
            <pc:docMk/>
            <pc:sldMk cId="2847970254" sldId="1971"/>
            <ac:spMk id="14" creationId="{DFFD9821-BC88-C85C-A5CB-12079B4F907F}"/>
          </ac:spMkLst>
        </pc:spChg>
        <pc:spChg chg="mod">
          <ac:chgData name="Mr. PPT" userId="6442ff2356111531" providerId="LiveId" clId="{8158D954-CB83-4965-BC1E-C2DDA2739019}" dt="2022-12-01T12:41:45.209" v="2320" actId="207"/>
          <ac:spMkLst>
            <pc:docMk/>
            <pc:sldMk cId="2847970254" sldId="1971"/>
            <ac:spMk id="23" creationId="{F5A4958B-B34F-65DF-0871-3ADC95E58168}"/>
          </ac:spMkLst>
        </pc:spChg>
        <pc:spChg chg="mod">
          <ac:chgData name="Mr. PPT" userId="6442ff2356111531" providerId="LiveId" clId="{8158D954-CB83-4965-BC1E-C2DDA2739019}" dt="2022-12-01T12:41:47.746" v="2321" actId="207"/>
          <ac:spMkLst>
            <pc:docMk/>
            <pc:sldMk cId="2847970254" sldId="1971"/>
            <ac:spMk id="24" creationId="{EEB7D241-992B-767F-F34C-459BD62E633E}"/>
          </ac:spMkLst>
        </pc:spChg>
        <pc:spChg chg="mod">
          <ac:chgData name="Mr. PPT" userId="6442ff2356111531" providerId="LiveId" clId="{8158D954-CB83-4965-BC1E-C2DDA2739019}" dt="2022-12-01T12:41:45.209" v="2320" actId="207"/>
          <ac:spMkLst>
            <pc:docMk/>
            <pc:sldMk cId="2847970254" sldId="1971"/>
            <ac:spMk id="28" creationId="{6A2DEA42-B5AC-D8D6-A4AF-460CBBFE1BAD}"/>
          </ac:spMkLst>
        </pc:spChg>
        <pc:cxnChg chg="del">
          <ac:chgData name="Mr. PPT" userId="6442ff2356111531" providerId="LiveId" clId="{8158D954-CB83-4965-BC1E-C2DDA2739019}" dt="2022-12-01T09:12:47.202" v="649" actId="478"/>
          <ac:cxnSpMkLst>
            <pc:docMk/>
            <pc:sldMk cId="2847970254" sldId="1971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49.653" v="651"/>
          <ac:cxnSpMkLst>
            <pc:docMk/>
            <pc:sldMk cId="2847970254" sldId="1971"/>
            <ac:cxnSpMk id="9" creationId="{23CCFB94-74AF-3153-48C4-95C3AC8808E6}"/>
          </ac:cxnSpMkLst>
        </pc:cxnChg>
        <pc:cxnChg chg="del">
          <ac:chgData name="Mr. PPT" userId="6442ff2356111531" providerId="LiveId" clId="{8158D954-CB83-4965-BC1E-C2DDA2739019}" dt="2022-12-01T09:12:48.762" v="650" actId="478"/>
          <ac:cxnSpMkLst>
            <pc:docMk/>
            <pc:sldMk cId="2847970254" sldId="1971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42:45.635" v="2324" actId="14100"/>
        <pc:sldMkLst>
          <pc:docMk/>
          <pc:sldMk cId="754690220" sldId="1972"/>
        </pc:sldMkLst>
        <pc:spChg chg="del">
          <ac:chgData name="Mr. PPT" userId="6442ff2356111531" providerId="LiveId" clId="{8158D954-CB83-4965-BC1E-C2DDA2739019}" dt="2022-12-01T09:34:07.516" v="1026" actId="478"/>
          <ac:spMkLst>
            <pc:docMk/>
            <pc:sldMk cId="754690220" sldId="197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4:07.516" v="1026" actId="478"/>
          <ac:spMkLst>
            <pc:docMk/>
            <pc:sldMk cId="754690220" sldId="197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2:53.582" v="652" actId="478"/>
          <ac:spMkLst>
            <pc:docMk/>
            <pc:sldMk cId="754690220" sldId="1972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12:42:45.635" v="2324" actId="14100"/>
          <ac:spMkLst>
            <pc:docMk/>
            <pc:sldMk cId="754690220" sldId="1972"/>
            <ac:spMk id="6" creationId="{EBE96200-0DC5-84BB-C807-0B458C623FB6}"/>
          </ac:spMkLst>
        </pc:spChg>
        <pc:spChg chg="del">
          <ac:chgData name="Mr. PPT" userId="6442ff2356111531" providerId="LiveId" clId="{8158D954-CB83-4965-BC1E-C2DDA2739019}" dt="2022-12-01T09:12:55.078" v="653" actId="478"/>
          <ac:spMkLst>
            <pc:docMk/>
            <pc:sldMk cId="754690220" sldId="1972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4:07.516" v="1026" actId="478"/>
          <ac:spMkLst>
            <pc:docMk/>
            <pc:sldMk cId="754690220" sldId="1972"/>
            <ac:spMk id="8" creationId="{7B8A5EE1-D6DC-DB49-F455-DAA3F1A44D78}"/>
          </ac:spMkLst>
        </pc:spChg>
        <pc:spChg chg="add del mod">
          <ac:chgData name="Mr. PPT" userId="6442ff2356111531" providerId="LiveId" clId="{8158D954-CB83-4965-BC1E-C2DDA2739019}" dt="2022-12-01T09:34:07.516" v="1026" actId="478"/>
          <ac:spMkLst>
            <pc:docMk/>
            <pc:sldMk cId="754690220" sldId="1972"/>
            <ac:spMk id="9" creationId="{2777496E-76BC-7EFE-827A-94FA6E4FA0AD}"/>
          </ac:spMkLst>
        </pc:spChg>
        <pc:spChg chg="add mod">
          <ac:chgData name="Mr. PPT" userId="6442ff2356111531" providerId="LiveId" clId="{8158D954-CB83-4965-BC1E-C2DDA2739019}" dt="2022-12-01T09:12:56.182" v="654"/>
          <ac:spMkLst>
            <pc:docMk/>
            <pc:sldMk cId="754690220" sldId="1972"/>
            <ac:spMk id="11" creationId="{45DCA00B-B1D7-C113-5B06-305EA139D34F}"/>
          </ac:spMkLst>
        </pc:spChg>
        <pc:spChg chg="add mod">
          <ac:chgData name="Mr. PPT" userId="6442ff2356111531" providerId="LiveId" clId="{8158D954-CB83-4965-BC1E-C2DDA2739019}" dt="2022-12-01T09:34:08.226" v="1027"/>
          <ac:spMkLst>
            <pc:docMk/>
            <pc:sldMk cId="754690220" sldId="1972"/>
            <ac:spMk id="12" creationId="{8DC68BDF-D382-6FAE-8E3E-D916BBFA1D6D}"/>
          </ac:spMkLst>
        </pc:spChg>
        <pc:spChg chg="add mod">
          <ac:chgData name="Mr. PPT" userId="6442ff2356111531" providerId="LiveId" clId="{8158D954-CB83-4965-BC1E-C2DDA2739019}" dt="2022-12-01T09:34:08.226" v="1027"/>
          <ac:spMkLst>
            <pc:docMk/>
            <pc:sldMk cId="754690220" sldId="1972"/>
            <ac:spMk id="13" creationId="{E983ED5E-7FCF-BAC2-1213-AB090A40E267}"/>
          </ac:spMkLst>
        </pc:spChg>
        <pc:spChg chg="add mod">
          <ac:chgData name="Mr. PPT" userId="6442ff2356111531" providerId="LiveId" clId="{8158D954-CB83-4965-BC1E-C2DDA2739019}" dt="2022-12-01T09:34:08.226" v="1027"/>
          <ac:spMkLst>
            <pc:docMk/>
            <pc:sldMk cId="754690220" sldId="1972"/>
            <ac:spMk id="14" creationId="{EF114CE1-315D-F81B-AB31-9A58865E2CA7}"/>
          </ac:spMkLst>
        </pc:spChg>
        <pc:spChg chg="add mod">
          <ac:chgData name="Mr. PPT" userId="6442ff2356111531" providerId="LiveId" clId="{8158D954-CB83-4965-BC1E-C2DDA2739019}" dt="2022-12-01T09:34:08.226" v="1027"/>
          <ac:spMkLst>
            <pc:docMk/>
            <pc:sldMk cId="754690220" sldId="1972"/>
            <ac:spMk id="15" creationId="{0D6AEC25-9852-0412-AB4C-CB40922B1316}"/>
          </ac:spMkLst>
        </pc:spChg>
        <pc:spChg chg="mod">
          <ac:chgData name="Mr. PPT" userId="6442ff2356111531" providerId="LiveId" clId="{8158D954-CB83-4965-BC1E-C2DDA2739019}" dt="2022-12-01T12:42:38.416" v="2323" actId="207"/>
          <ac:spMkLst>
            <pc:docMk/>
            <pc:sldMk cId="754690220" sldId="1972"/>
            <ac:spMk id="25" creationId="{7496891F-14D0-73A6-0C18-7EBAE3D81F4E}"/>
          </ac:spMkLst>
        </pc:spChg>
        <pc:spChg chg="mod">
          <ac:chgData name="Mr. PPT" userId="6442ff2356111531" providerId="LiveId" clId="{8158D954-CB83-4965-BC1E-C2DDA2739019}" dt="2022-12-01T12:42:34.649" v="2322" actId="207"/>
          <ac:spMkLst>
            <pc:docMk/>
            <pc:sldMk cId="754690220" sldId="1972"/>
            <ac:spMk id="26" creationId="{9D2853BE-23D1-3C67-9677-D45131CEB8B0}"/>
          </ac:spMkLst>
        </pc:spChg>
        <pc:spChg chg="mod">
          <ac:chgData name="Mr. PPT" userId="6442ff2356111531" providerId="LiveId" clId="{8158D954-CB83-4965-BC1E-C2DDA2739019}" dt="2022-12-01T12:42:38.416" v="2323" actId="207"/>
          <ac:spMkLst>
            <pc:docMk/>
            <pc:sldMk cId="754690220" sldId="1972"/>
            <ac:spMk id="30" creationId="{85CBDA97-CB1B-4E82-A4DC-4D91E0F0A40E}"/>
          </ac:spMkLst>
        </pc:spChg>
        <pc:spChg chg="mod">
          <ac:chgData name="Mr. PPT" userId="6442ff2356111531" providerId="LiveId" clId="{8158D954-CB83-4965-BC1E-C2DDA2739019}" dt="2022-12-01T12:42:34.649" v="2322" actId="207"/>
          <ac:spMkLst>
            <pc:docMk/>
            <pc:sldMk cId="754690220" sldId="1972"/>
            <ac:spMk id="31" creationId="{0FAE92CC-73C9-A1FC-31A3-DC4640B4D314}"/>
          </ac:spMkLst>
        </pc:spChg>
        <pc:spChg chg="mod">
          <ac:chgData name="Mr. PPT" userId="6442ff2356111531" providerId="LiveId" clId="{8158D954-CB83-4965-BC1E-C2DDA2739019}" dt="2022-12-01T12:42:38.416" v="2323" actId="207"/>
          <ac:spMkLst>
            <pc:docMk/>
            <pc:sldMk cId="754690220" sldId="1972"/>
            <ac:spMk id="35" creationId="{12223A80-D4B1-020E-14E7-42DC0C9093B7}"/>
          </ac:spMkLst>
        </pc:spChg>
        <pc:spChg chg="mod">
          <ac:chgData name="Mr. PPT" userId="6442ff2356111531" providerId="LiveId" clId="{8158D954-CB83-4965-BC1E-C2DDA2739019}" dt="2022-12-01T12:42:34.649" v="2322" actId="207"/>
          <ac:spMkLst>
            <pc:docMk/>
            <pc:sldMk cId="754690220" sldId="1972"/>
            <ac:spMk id="36" creationId="{3203AAFA-6DCB-D3F7-D3E7-4A8F23D263E1}"/>
          </ac:spMkLst>
        </pc:spChg>
        <pc:cxnChg chg="del">
          <ac:chgData name="Mr. PPT" userId="6442ff2356111531" providerId="LiveId" clId="{8158D954-CB83-4965-BC1E-C2DDA2739019}" dt="2022-12-01T09:12:53.582" v="652" actId="478"/>
          <ac:cxnSpMkLst>
            <pc:docMk/>
            <pc:sldMk cId="754690220" sldId="1972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2:56.182" v="654"/>
          <ac:cxnSpMkLst>
            <pc:docMk/>
            <pc:sldMk cId="754690220" sldId="1972"/>
            <ac:cxnSpMk id="10" creationId="{E2ED627C-5CFF-7823-5F23-23708EFDBC5A}"/>
          </ac:cxnSpMkLst>
        </pc:cxnChg>
        <pc:cxnChg chg="del">
          <ac:chgData name="Mr. PPT" userId="6442ff2356111531" providerId="LiveId" clId="{8158D954-CB83-4965-BC1E-C2DDA2739019}" dt="2022-12-01T09:12:55.078" v="653" actId="478"/>
          <ac:cxnSpMkLst>
            <pc:docMk/>
            <pc:sldMk cId="754690220" sldId="1972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42:57.923" v="2326" actId="207"/>
        <pc:sldMkLst>
          <pc:docMk/>
          <pc:sldMk cId="150333150" sldId="1973"/>
        </pc:sldMkLst>
        <pc:spChg chg="del">
          <ac:chgData name="Mr. PPT" userId="6442ff2356111531" providerId="LiveId" clId="{8158D954-CB83-4965-BC1E-C2DDA2739019}" dt="2022-12-01T09:34:10.792" v="1028" actId="478"/>
          <ac:spMkLst>
            <pc:docMk/>
            <pc:sldMk cId="150333150" sldId="1973"/>
            <ac:spMk id="2" creationId="{932EC26B-622B-47F1-A960-FA12191345B2}"/>
          </ac:spMkLst>
        </pc:spChg>
        <pc:spChg chg="add del">
          <ac:chgData name="Mr. PPT" userId="6442ff2356111531" providerId="LiveId" clId="{8158D954-CB83-4965-BC1E-C2DDA2739019}" dt="2022-12-01T09:34:10.792" v="1028" actId="478"/>
          <ac:spMkLst>
            <pc:docMk/>
            <pc:sldMk cId="150333150" sldId="1973"/>
            <ac:spMk id="3" creationId="{BA4788D0-535E-4512-ADFE-3A6595CCCA9C}"/>
          </ac:spMkLst>
        </pc:spChg>
        <pc:spChg chg="add del">
          <ac:chgData name="Mr. PPT" userId="6442ff2356111531" providerId="LiveId" clId="{8158D954-CB83-4965-BC1E-C2DDA2739019}" dt="2022-12-01T09:13:01.039" v="657" actId="478"/>
          <ac:spMkLst>
            <pc:docMk/>
            <pc:sldMk cId="150333150" sldId="1973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09:45:43.494" v="1139"/>
          <ac:spMkLst>
            <pc:docMk/>
            <pc:sldMk cId="150333150" sldId="1973"/>
            <ac:spMk id="6" creationId="{EBE96200-0DC5-84BB-C807-0B458C623FB6}"/>
          </ac:spMkLst>
        </pc:spChg>
        <pc:spChg chg="del">
          <ac:chgData name="Mr. PPT" userId="6442ff2356111531" providerId="LiveId" clId="{8158D954-CB83-4965-BC1E-C2DDA2739019}" dt="2022-12-01T09:13:02.510" v="658" actId="478"/>
          <ac:spMkLst>
            <pc:docMk/>
            <pc:sldMk cId="150333150" sldId="1973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4:10.792" v="1028" actId="478"/>
          <ac:spMkLst>
            <pc:docMk/>
            <pc:sldMk cId="150333150" sldId="1973"/>
            <ac:spMk id="8" creationId="{3A7E5E5B-037D-EBEC-1EDA-B1F6C2ED6F19}"/>
          </ac:spMkLst>
        </pc:spChg>
        <pc:spChg chg="add del mod">
          <ac:chgData name="Mr. PPT" userId="6442ff2356111531" providerId="LiveId" clId="{8158D954-CB83-4965-BC1E-C2DDA2739019}" dt="2022-12-01T09:34:10.792" v="1028" actId="478"/>
          <ac:spMkLst>
            <pc:docMk/>
            <pc:sldMk cId="150333150" sldId="1973"/>
            <ac:spMk id="9" creationId="{BB03BA90-A146-6279-FB2A-A6AB2A9C21BB}"/>
          </ac:spMkLst>
        </pc:spChg>
        <pc:spChg chg="add mod">
          <ac:chgData name="Mr. PPT" userId="6442ff2356111531" providerId="LiveId" clId="{8158D954-CB83-4965-BC1E-C2DDA2739019}" dt="2022-12-01T09:13:03.484" v="659"/>
          <ac:spMkLst>
            <pc:docMk/>
            <pc:sldMk cId="150333150" sldId="1973"/>
            <ac:spMk id="11" creationId="{1F21E130-1D56-1FB0-DB95-DD13330D89E3}"/>
          </ac:spMkLst>
        </pc:spChg>
        <pc:spChg chg="add mod">
          <ac:chgData name="Mr. PPT" userId="6442ff2356111531" providerId="LiveId" clId="{8158D954-CB83-4965-BC1E-C2DDA2739019}" dt="2022-12-01T09:34:11.515" v="1029"/>
          <ac:spMkLst>
            <pc:docMk/>
            <pc:sldMk cId="150333150" sldId="1973"/>
            <ac:spMk id="12" creationId="{630C10B7-8EBC-C2B2-24DF-59C7E2DD8DCE}"/>
          </ac:spMkLst>
        </pc:spChg>
        <pc:spChg chg="add mod">
          <ac:chgData name="Mr. PPT" userId="6442ff2356111531" providerId="LiveId" clId="{8158D954-CB83-4965-BC1E-C2DDA2739019}" dt="2022-12-01T09:34:11.515" v="1029"/>
          <ac:spMkLst>
            <pc:docMk/>
            <pc:sldMk cId="150333150" sldId="1973"/>
            <ac:spMk id="13" creationId="{5539780F-B7F0-DFA6-FEB1-E9A74B927C17}"/>
          </ac:spMkLst>
        </pc:spChg>
        <pc:spChg chg="add mod">
          <ac:chgData name="Mr. PPT" userId="6442ff2356111531" providerId="LiveId" clId="{8158D954-CB83-4965-BC1E-C2DDA2739019}" dt="2022-12-01T09:34:11.515" v="1029"/>
          <ac:spMkLst>
            <pc:docMk/>
            <pc:sldMk cId="150333150" sldId="1973"/>
            <ac:spMk id="14" creationId="{85591EEC-C079-0176-E656-2BF67D8B7450}"/>
          </ac:spMkLst>
        </pc:spChg>
        <pc:spChg chg="add mod">
          <ac:chgData name="Mr. PPT" userId="6442ff2356111531" providerId="LiveId" clId="{8158D954-CB83-4965-BC1E-C2DDA2739019}" dt="2022-12-01T09:34:11.515" v="1029"/>
          <ac:spMkLst>
            <pc:docMk/>
            <pc:sldMk cId="150333150" sldId="1973"/>
            <ac:spMk id="15" creationId="{B9A5ECF3-24BC-A33B-E528-9CD2418FCB19}"/>
          </ac:spMkLst>
        </pc:spChg>
        <pc:spChg chg="mod">
          <ac:chgData name="Mr. PPT" userId="6442ff2356111531" providerId="LiveId" clId="{8158D954-CB83-4965-BC1E-C2DDA2739019}" dt="2022-12-01T12:42:57.923" v="2326" actId="207"/>
          <ac:spMkLst>
            <pc:docMk/>
            <pc:sldMk cId="150333150" sldId="1973"/>
            <ac:spMk id="25" creationId="{7496891F-14D0-73A6-0C18-7EBAE3D81F4E}"/>
          </ac:spMkLst>
        </pc:spChg>
        <pc:spChg chg="mod">
          <ac:chgData name="Mr. PPT" userId="6442ff2356111531" providerId="LiveId" clId="{8158D954-CB83-4965-BC1E-C2DDA2739019}" dt="2022-12-01T12:42:54.521" v="2325" actId="207"/>
          <ac:spMkLst>
            <pc:docMk/>
            <pc:sldMk cId="150333150" sldId="1973"/>
            <ac:spMk id="26" creationId="{9D2853BE-23D1-3C67-9677-D45131CEB8B0}"/>
          </ac:spMkLst>
        </pc:spChg>
        <pc:spChg chg="mod">
          <ac:chgData name="Mr. PPT" userId="6442ff2356111531" providerId="LiveId" clId="{8158D954-CB83-4965-BC1E-C2DDA2739019}" dt="2022-12-01T12:42:57.923" v="2326" actId="207"/>
          <ac:spMkLst>
            <pc:docMk/>
            <pc:sldMk cId="150333150" sldId="1973"/>
            <ac:spMk id="30" creationId="{85CBDA97-CB1B-4E82-A4DC-4D91E0F0A40E}"/>
          </ac:spMkLst>
        </pc:spChg>
        <pc:spChg chg="mod">
          <ac:chgData name="Mr. PPT" userId="6442ff2356111531" providerId="LiveId" clId="{8158D954-CB83-4965-BC1E-C2DDA2739019}" dt="2022-12-01T12:42:54.521" v="2325" actId="207"/>
          <ac:spMkLst>
            <pc:docMk/>
            <pc:sldMk cId="150333150" sldId="1973"/>
            <ac:spMk id="31" creationId="{0FAE92CC-73C9-A1FC-31A3-DC4640B4D314}"/>
          </ac:spMkLst>
        </pc:spChg>
        <pc:spChg chg="mod">
          <ac:chgData name="Mr. PPT" userId="6442ff2356111531" providerId="LiveId" clId="{8158D954-CB83-4965-BC1E-C2DDA2739019}" dt="2022-12-01T12:42:57.923" v="2326" actId="207"/>
          <ac:spMkLst>
            <pc:docMk/>
            <pc:sldMk cId="150333150" sldId="1973"/>
            <ac:spMk id="35" creationId="{12223A80-D4B1-020E-14E7-42DC0C9093B7}"/>
          </ac:spMkLst>
        </pc:spChg>
        <pc:spChg chg="mod">
          <ac:chgData name="Mr. PPT" userId="6442ff2356111531" providerId="LiveId" clId="{8158D954-CB83-4965-BC1E-C2DDA2739019}" dt="2022-12-01T12:42:54.521" v="2325" actId="207"/>
          <ac:spMkLst>
            <pc:docMk/>
            <pc:sldMk cId="150333150" sldId="1973"/>
            <ac:spMk id="36" creationId="{3203AAFA-6DCB-D3F7-D3E7-4A8F23D263E1}"/>
          </ac:spMkLst>
        </pc:spChg>
        <pc:cxnChg chg="add del">
          <ac:chgData name="Mr. PPT" userId="6442ff2356111531" providerId="LiveId" clId="{8158D954-CB83-4965-BC1E-C2DDA2739019}" dt="2022-12-01T09:13:01.039" v="657" actId="478"/>
          <ac:cxnSpMkLst>
            <pc:docMk/>
            <pc:sldMk cId="150333150" sldId="1973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3:03.484" v="659"/>
          <ac:cxnSpMkLst>
            <pc:docMk/>
            <pc:sldMk cId="150333150" sldId="1973"/>
            <ac:cxnSpMk id="10" creationId="{3CDF7E73-0C84-23C3-9968-ECE5256C0A87}"/>
          </ac:cxnSpMkLst>
        </pc:cxnChg>
        <pc:cxnChg chg="del">
          <ac:chgData name="Mr. PPT" userId="6442ff2356111531" providerId="LiveId" clId="{8158D954-CB83-4965-BC1E-C2DDA2739019}" dt="2022-12-01T09:13:02.510" v="658" actId="478"/>
          <ac:cxnSpMkLst>
            <pc:docMk/>
            <pc:sldMk cId="150333150" sldId="1973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46:04.415" v="2359" actId="207"/>
        <pc:sldMkLst>
          <pc:docMk/>
          <pc:sldMk cId="2275552276" sldId="1974"/>
        </pc:sldMkLst>
        <pc:spChg chg="del">
          <ac:chgData name="Mr. PPT" userId="6442ff2356111531" providerId="LiveId" clId="{8158D954-CB83-4965-BC1E-C2DDA2739019}" dt="2022-12-01T09:34:13.888" v="1030" actId="478"/>
          <ac:spMkLst>
            <pc:docMk/>
            <pc:sldMk cId="2275552276" sldId="1974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4:13.888" v="1030" actId="478"/>
          <ac:spMkLst>
            <pc:docMk/>
            <pc:sldMk cId="2275552276" sldId="1974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3:05.836" v="660" actId="478"/>
          <ac:spMkLst>
            <pc:docMk/>
            <pc:sldMk cId="2275552276" sldId="1974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4:13.888" v="1030" actId="478"/>
          <ac:spMkLst>
            <pc:docMk/>
            <pc:sldMk cId="2275552276" sldId="1974"/>
            <ac:spMk id="6" creationId="{2C385224-EE74-E86D-9B62-B318A62022BC}"/>
          </ac:spMkLst>
        </pc:spChg>
        <pc:spChg chg="del">
          <ac:chgData name="Mr. PPT" userId="6442ff2356111531" providerId="LiveId" clId="{8158D954-CB83-4965-BC1E-C2DDA2739019}" dt="2022-12-01T09:13:07.654" v="661" actId="478"/>
          <ac:spMkLst>
            <pc:docMk/>
            <pc:sldMk cId="2275552276" sldId="1974"/>
            <ac:spMk id="7" creationId="{2AFEF742-0D7C-491E-AF74-811BC68900E5}"/>
          </ac:spMkLst>
        </pc:spChg>
        <pc:spChg chg="mod">
          <ac:chgData name="Mr. PPT" userId="6442ff2356111531" providerId="LiveId" clId="{8158D954-CB83-4965-BC1E-C2DDA2739019}" dt="2022-12-01T12:46:04.415" v="2359" actId="207"/>
          <ac:spMkLst>
            <pc:docMk/>
            <pc:sldMk cId="2275552276" sldId="1974"/>
            <ac:spMk id="8" creationId="{E243BC82-BD67-8E8D-334D-E8C2401D6EF6}"/>
          </ac:spMkLst>
        </pc:spChg>
        <pc:spChg chg="mod">
          <ac:chgData name="Mr. PPT" userId="6442ff2356111531" providerId="LiveId" clId="{8158D954-CB83-4965-BC1E-C2DDA2739019}" dt="2022-12-01T12:44:53.545" v="2353" actId="14861"/>
          <ac:spMkLst>
            <pc:docMk/>
            <pc:sldMk cId="2275552276" sldId="1974"/>
            <ac:spMk id="9" creationId="{5EF2CE58-649A-8FE2-7437-BCCA3D345B05}"/>
          </ac:spMkLst>
        </pc:spChg>
        <pc:spChg chg="add del mod">
          <ac:chgData name="Mr. PPT" userId="6442ff2356111531" providerId="LiveId" clId="{8158D954-CB83-4965-BC1E-C2DDA2739019}" dt="2022-12-01T09:34:13.888" v="1030" actId="478"/>
          <ac:spMkLst>
            <pc:docMk/>
            <pc:sldMk cId="2275552276" sldId="1974"/>
            <ac:spMk id="10" creationId="{AD4451D5-8E4D-D0C1-C3FC-6E5E6D06FFB5}"/>
          </ac:spMkLst>
        </pc:spChg>
        <pc:spChg chg="mod">
          <ac:chgData name="Mr. PPT" userId="6442ff2356111531" providerId="LiveId" clId="{8158D954-CB83-4965-BC1E-C2DDA2739019}" dt="2022-12-01T12:44:53.545" v="2353" actId="14861"/>
          <ac:spMkLst>
            <pc:docMk/>
            <pc:sldMk cId="2275552276" sldId="1974"/>
            <ac:spMk id="12" creationId="{EFF53C47-B505-2484-F842-DC7B82E56FA2}"/>
          </ac:spMkLst>
        </pc:spChg>
        <pc:spChg chg="add mod">
          <ac:chgData name="Mr. PPT" userId="6442ff2356111531" providerId="LiveId" clId="{8158D954-CB83-4965-BC1E-C2DDA2739019}" dt="2022-12-01T09:13:08.493" v="662"/>
          <ac:spMkLst>
            <pc:docMk/>
            <pc:sldMk cId="2275552276" sldId="1974"/>
            <ac:spMk id="13" creationId="{39C0C26D-2E01-4BFA-937F-ECC2F360EFD9}"/>
          </ac:spMkLst>
        </pc:spChg>
        <pc:spChg chg="add mod">
          <ac:chgData name="Mr. PPT" userId="6442ff2356111531" providerId="LiveId" clId="{8158D954-CB83-4965-BC1E-C2DDA2739019}" dt="2022-12-01T09:34:14.763" v="1031"/>
          <ac:spMkLst>
            <pc:docMk/>
            <pc:sldMk cId="2275552276" sldId="1974"/>
            <ac:spMk id="14" creationId="{7D386815-1A0B-6DF8-77B3-8F3CD680F02E}"/>
          </ac:spMkLst>
        </pc:spChg>
        <pc:spChg chg="add mod">
          <ac:chgData name="Mr. PPT" userId="6442ff2356111531" providerId="LiveId" clId="{8158D954-CB83-4965-BC1E-C2DDA2739019}" dt="2022-12-01T09:34:14.763" v="1031"/>
          <ac:spMkLst>
            <pc:docMk/>
            <pc:sldMk cId="2275552276" sldId="1974"/>
            <ac:spMk id="15" creationId="{CE40D232-918F-E6DB-264A-9FFE994F72FC}"/>
          </ac:spMkLst>
        </pc:spChg>
        <pc:spChg chg="add mod">
          <ac:chgData name="Mr. PPT" userId="6442ff2356111531" providerId="LiveId" clId="{8158D954-CB83-4965-BC1E-C2DDA2739019}" dt="2022-12-01T09:34:14.763" v="1031"/>
          <ac:spMkLst>
            <pc:docMk/>
            <pc:sldMk cId="2275552276" sldId="1974"/>
            <ac:spMk id="16" creationId="{31D267B4-9111-4F7F-96C5-63C1240B2B1C}"/>
          </ac:spMkLst>
        </pc:spChg>
        <pc:spChg chg="add mod">
          <ac:chgData name="Mr. PPT" userId="6442ff2356111531" providerId="LiveId" clId="{8158D954-CB83-4965-BC1E-C2DDA2739019}" dt="2022-12-01T09:34:14.763" v="1031"/>
          <ac:spMkLst>
            <pc:docMk/>
            <pc:sldMk cId="2275552276" sldId="1974"/>
            <ac:spMk id="17" creationId="{FFF9FE2A-3EFE-FF58-5A29-954172F17B26}"/>
          </ac:spMkLst>
        </pc:spChg>
        <pc:spChg chg="mod">
          <ac:chgData name="Mr. PPT" userId="6442ff2356111531" providerId="LiveId" clId="{8158D954-CB83-4965-BC1E-C2DDA2739019}" dt="2022-12-01T12:44:53.545" v="2353" actId="14861"/>
          <ac:spMkLst>
            <pc:docMk/>
            <pc:sldMk cId="2275552276" sldId="1974"/>
            <ac:spMk id="49" creationId="{314642AB-555A-AE8D-98FA-9BA10E82C209}"/>
          </ac:spMkLst>
        </pc:spChg>
        <pc:spChg chg="mod">
          <ac:chgData name="Mr. PPT" userId="6442ff2356111531" providerId="LiveId" clId="{8158D954-CB83-4965-BC1E-C2DDA2739019}" dt="2022-12-01T12:44:53.545" v="2353" actId="14861"/>
          <ac:spMkLst>
            <pc:docMk/>
            <pc:sldMk cId="2275552276" sldId="1974"/>
            <ac:spMk id="52" creationId="{C5E21D1F-A458-BBFF-C0AA-36959354DFE2}"/>
          </ac:spMkLst>
        </pc:spChg>
        <pc:spChg chg="mod">
          <ac:chgData name="Mr. PPT" userId="6442ff2356111531" providerId="LiveId" clId="{8158D954-CB83-4965-BC1E-C2DDA2739019}" dt="2022-12-01T12:43:33.522" v="2332" actId="207"/>
          <ac:spMkLst>
            <pc:docMk/>
            <pc:sldMk cId="2275552276" sldId="1974"/>
            <ac:spMk id="58" creationId="{1B405C33-C101-328A-BD57-A92BCCF665E1}"/>
          </ac:spMkLst>
        </pc:spChg>
        <pc:spChg chg="mod">
          <ac:chgData name="Mr. PPT" userId="6442ff2356111531" providerId="LiveId" clId="{8158D954-CB83-4965-BC1E-C2DDA2739019}" dt="2022-12-01T12:43:37.591" v="2333" actId="207"/>
          <ac:spMkLst>
            <pc:docMk/>
            <pc:sldMk cId="2275552276" sldId="1974"/>
            <ac:spMk id="59" creationId="{FD8A7ABD-F232-2D79-457E-70317AE6FE6B}"/>
          </ac:spMkLst>
        </pc:spChg>
        <pc:spChg chg="mod">
          <ac:chgData name="Mr. PPT" userId="6442ff2356111531" providerId="LiveId" clId="{8158D954-CB83-4965-BC1E-C2DDA2739019}" dt="2022-12-01T12:43:42.830" v="2334" actId="207"/>
          <ac:spMkLst>
            <pc:docMk/>
            <pc:sldMk cId="2275552276" sldId="1974"/>
            <ac:spMk id="60" creationId="{937A5CFB-BB15-E643-C490-8DE8F6621276}"/>
          </ac:spMkLst>
        </pc:spChg>
        <pc:spChg chg="mod">
          <ac:chgData name="Mr. PPT" userId="6442ff2356111531" providerId="LiveId" clId="{8158D954-CB83-4965-BC1E-C2DDA2739019}" dt="2022-12-01T12:43:33.522" v="2332" actId="207"/>
          <ac:spMkLst>
            <pc:docMk/>
            <pc:sldMk cId="2275552276" sldId="1974"/>
            <ac:spMk id="65" creationId="{EE521A19-AB3A-9552-EA3E-5C4E0063DBDA}"/>
          </ac:spMkLst>
        </pc:spChg>
        <pc:spChg chg="mod">
          <ac:chgData name="Mr. PPT" userId="6442ff2356111531" providerId="LiveId" clId="{8158D954-CB83-4965-BC1E-C2DDA2739019}" dt="2022-12-01T12:43:37.591" v="2333" actId="207"/>
          <ac:spMkLst>
            <pc:docMk/>
            <pc:sldMk cId="2275552276" sldId="1974"/>
            <ac:spMk id="66" creationId="{A2B338EC-9A23-59DB-9832-312B2DB3FC8B}"/>
          </ac:spMkLst>
        </pc:spChg>
        <pc:spChg chg="mod">
          <ac:chgData name="Mr. PPT" userId="6442ff2356111531" providerId="LiveId" clId="{8158D954-CB83-4965-BC1E-C2DDA2739019}" dt="2022-12-01T12:43:42.830" v="2334" actId="207"/>
          <ac:spMkLst>
            <pc:docMk/>
            <pc:sldMk cId="2275552276" sldId="1974"/>
            <ac:spMk id="67" creationId="{D3B5EE7F-76AB-50F4-47B8-82BCEB685B70}"/>
          </ac:spMkLst>
        </pc:spChg>
        <pc:spChg chg="mod">
          <ac:chgData name="Mr. PPT" userId="6442ff2356111531" providerId="LiveId" clId="{8158D954-CB83-4965-BC1E-C2DDA2739019}" dt="2022-12-01T12:43:33.522" v="2332" actId="207"/>
          <ac:spMkLst>
            <pc:docMk/>
            <pc:sldMk cId="2275552276" sldId="1974"/>
            <ac:spMk id="69" creationId="{1D2CDD80-0B22-5613-2246-4597AE7857AD}"/>
          </ac:spMkLst>
        </pc:spChg>
        <pc:spChg chg="mod">
          <ac:chgData name="Mr. PPT" userId="6442ff2356111531" providerId="LiveId" clId="{8158D954-CB83-4965-BC1E-C2DDA2739019}" dt="2022-12-01T12:43:37.591" v="2333" actId="207"/>
          <ac:spMkLst>
            <pc:docMk/>
            <pc:sldMk cId="2275552276" sldId="1974"/>
            <ac:spMk id="70" creationId="{DC64E0EC-9547-509E-8B3C-B73A9C69FA79}"/>
          </ac:spMkLst>
        </pc:spChg>
        <pc:spChg chg="mod">
          <ac:chgData name="Mr. PPT" userId="6442ff2356111531" providerId="LiveId" clId="{8158D954-CB83-4965-BC1E-C2DDA2739019}" dt="2022-12-01T12:43:42.830" v="2334" actId="207"/>
          <ac:spMkLst>
            <pc:docMk/>
            <pc:sldMk cId="2275552276" sldId="1974"/>
            <ac:spMk id="71" creationId="{FD46CBF3-3243-F5FE-0F87-1FE07F4F5D8B}"/>
          </ac:spMkLst>
        </pc:spChg>
        <pc:spChg chg="mod">
          <ac:chgData name="Mr. PPT" userId="6442ff2356111531" providerId="LiveId" clId="{8158D954-CB83-4965-BC1E-C2DDA2739019}" dt="2022-12-01T12:43:33.522" v="2332" actId="207"/>
          <ac:spMkLst>
            <pc:docMk/>
            <pc:sldMk cId="2275552276" sldId="1974"/>
            <ac:spMk id="73" creationId="{00C4A087-22D6-6B53-F031-7CF6EBFBC24C}"/>
          </ac:spMkLst>
        </pc:spChg>
        <pc:spChg chg="mod">
          <ac:chgData name="Mr. PPT" userId="6442ff2356111531" providerId="LiveId" clId="{8158D954-CB83-4965-BC1E-C2DDA2739019}" dt="2022-12-01T12:43:37.591" v="2333" actId="207"/>
          <ac:spMkLst>
            <pc:docMk/>
            <pc:sldMk cId="2275552276" sldId="1974"/>
            <ac:spMk id="74" creationId="{16858BF0-892C-0F7D-D37F-1680915704E6}"/>
          </ac:spMkLst>
        </pc:spChg>
        <pc:spChg chg="mod">
          <ac:chgData name="Mr. PPT" userId="6442ff2356111531" providerId="LiveId" clId="{8158D954-CB83-4965-BC1E-C2DDA2739019}" dt="2022-12-01T12:43:42.830" v="2334" actId="207"/>
          <ac:spMkLst>
            <pc:docMk/>
            <pc:sldMk cId="2275552276" sldId="1974"/>
            <ac:spMk id="75" creationId="{6EFAF9D3-5C55-2359-6257-7E8BBC4684B9}"/>
          </ac:spMkLst>
        </pc:spChg>
        <pc:spChg chg="mod">
          <ac:chgData name="Mr. PPT" userId="6442ff2356111531" providerId="LiveId" clId="{8158D954-CB83-4965-BC1E-C2DDA2739019}" dt="2022-12-01T12:44:58.694" v="2354" actId="207"/>
          <ac:spMkLst>
            <pc:docMk/>
            <pc:sldMk cId="2275552276" sldId="1974"/>
            <ac:spMk id="76" creationId="{7740FA38-C710-D5EB-348A-73ACF5683304}"/>
          </ac:spMkLst>
        </pc:spChg>
        <pc:cxnChg chg="del">
          <ac:chgData name="Mr. PPT" userId="6442ff2356111531" providerId="LiveId" clId="{8158D954-CB83-4965-BC1E-C2DDA2739019}" dt="2022-12-01T09:13:05.836" v="660" actId="478"/>
          <ac:cxnSpMkLst>
            <pc:docMk/>
            <pc:sldMk cId="2275552276" sldId="1974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3:08.493" v="662"/>
          <ac:cxnSpMkLst>
            <pc:docMk/>
            <pc:sldMk cId="2275552276" sldId="1974"/>
            <ac:cxnSpMk id="11" creationId="{9A377B16-136C-3D71-518B-325731A553B2}"/>
          </ac:cxnSpMkLst>
        </pc:cxnChg>
        <pc:cxnChg chg="del">
          <ac:chgData name="Mr. PPT" userId="6442ff2356111531" providerId="LiveId" clId="{8158D954-CB83-4965-BC1E-C2DDA2739019}" dt="2022-12-01T09:13:07.654" v="661" actId="478"/>
          <ac:cxnSpMkLst>
            <pc:docMk/>
            <pc:sldMk cId="2275552276" sldId="1974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45:32.998" v="2358" actId="207"/>
        <pc:sldMkLst>
          <pc:docMk/>
          <pc:sldMk cId="2871522674" sldId="1975"/>
        </pc:sldMkLst>
        <pc:spChg chg="del">
          <ac:chgData name="Mr. PPT" userId="6442ff2356111531" providerId="LiveId" clId="{8158D954-CB83-4965-BC1E-C2DDA2739019}" dt="2022-12-01T09:34:17.780" v="1032" actId="478"/>
          <ac:spMkLst>
            <pc:docMk/>
            <pc:sldMk cId="2871522674" sldId="1975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4:17.780" v="1032" actId="478"/>
          <ac:spMkLst>
            <pc:docMk/>
            <pc:sldMk cId="2871522674" sldId="1975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3:11.039" v="663" actId="478"/>
          <ac:spMkLst>
            <pc:docMk/>
            <pc:sldMk cId="2871522674" sldId="1975"/>
            <ac:spMk id="4" creationId="{7AF458B5-8B22-46C5-A5FE-B3DAB8D7BB3D}"/>
          </ac:spMkLst>
        </pc:spChg>
        <pc:spChg chg="mod">
          <ac:chgData name="Mr. PPT" userId="6442ff2356111531" providerId="LiveId" clId="{8158D954-CB83-4965-BC1E-C2DDA2739019}" dt="2022-12-01T12:45:18.492" v="2356" actId="207"/>
          <ac:spMkLst>
            <pc:docMk/>
            <pc:sldMk cId="2871522674" sldId="1975"/>
            <ac:spMk id="6" creationId="{E0FC65CB-852B-A30E-6AB5-E15AA3914060}"/>
          </ac:spMkLst>
        </pc:spChg>
        <pc:spChg chg="del">
          <ac:chgData name="Mr. PPT" userId="6442ff2356111531" providerId="LiveId" clId="{8158D954-CB83-4965-BC1E-C2DDA2739019}" dt="2022-12-01T09:13:12.670" v="664" actId="478"/>
          <ac:spMkLst>
            <pc:docMk/>
            <pc:sldMk cId="2871522674" sldId="1975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4:17.780" v="1032" actId="478"/>
          <ac:spMkLst>
            <pc:docMk/>
            <pc:sldMk cId="2871522674" sldId="1975"/>
            <ac:spMk id="8" creationId="{6C6BD1EB-8C9A-B68D-0A3A-5483DCEE19B2}"/>
          </ac:spMkLst>
        </pc:spChg>
        <pc:spChg chg="add del mod">
          <ac:chgData name="Mr. PPT" userId="6442ff2356111531" providerId="LiveId" clId="{8158D954-CB83-4965-BC1E-C2DDA2739019}" dt="2022-12-01T09:34:17.780" v="1032" actId="478"/>
          <ac:spMkLst>
            <pc:docMk/>
            <pc:sldMk cId="2871522674" sldId="1975"/>
            <ac:spMk id="9" creationId="{2F99B09B-2A88-71AA-E697-9D014F7BA447}"/>
          </ac:spMkLst>
        </pc:spChg>
        <pc:spChg chg="add mod">
          <ac:chgData name="Mr. PPT" userId="6442ff2356111531" providerId="LiveId" clId="{8158D954-CB83-4965-BC1E-C2DDA2739019}" dt="2022-12-01T09:13:13.740" v="665"/>
          <ac:spMkLst>
            <pc:docMk/>
            <pc:sldMk cId="2871522674" sldId="1975"/>
            <ac:spMk id="11" creationId="{9E0D6D76-6B0C-0B81-6C5A-C4C27CAF63CC}"/>
          </ac:spMkLst>
        </pc:spChg>
        <pc:spChg chg="add mod">
          <ac:chgData name="Mr. PPT" userId="6442ff2356111531" providerId="LiveId" clId="{8158D954-CB83-4965-BC1E-C2DDA2739019}" dt="2022-12-01T09:34:18.588" v="1033"/>
          <ac:spMkLst>
            <pc:docMk/>
            <pc:sldMk cId="2871522674" sldId="1975"/>
            <ac:spMk id="12" creationId="{B968CE32-E93F-0AD4-18FF-E1347CE147CC}"/>
          </ac:spMkLst>
        </pc:spChg>
        <pc:spChg chg="add mod">
          <ac:chgData name="Mr. PPT" userId="6442ff2356111531" providerId="LiveId" clId="{8158D954-CB83-4965-BC1E-C2DDA2739019}" dt="2022-12-01T09:34:18.588" v="1033"/>
          <ac:spMkLst>
            <pc:docMk/>
            <pc:sldMk cId="2871522674" sldId="1975"/>
            <ac:spMk id="13" creationId="{0ADDBED1-F103-E54A-809C-F05494C3D3D0}"/>
          </ac:spMkLst>
        </pc:spChg>
        <pc:spChg chg="add mod">
          <ac:chgData name="Mr. PPT" userId="6442ff2356111531" providerId="LiveId" clId="{8158D954-CB83-4965-BC1E-C2DDA2739019}" dt="2022-12-01T09:34:18.588" v="1033"/>
          <ac:spMkLst>
            <pc:docMk/>
            <pc:sldMk cId="2871522674" sldId="1975"/>
            <ac:spMk id="14" creationId="{FB02B3A6-B595-8431-3C1F-A737D9ECCB94}"/>
          </ac:spMkLst>
        </pc:spChg>
        <pc:spChg chg="add mod">
          <ac:chgData name="Mr. PPT" userId="6442ff2356111531" providerId="LiveId" clId="{8158D954-CB83-4965-BC1E-C2DDA2739019}" dt="2022-12-01T09:34:18.588" v="1033"/>
          <ac:spMkLst>
            <pc:docMk/>
            <pc:sldMk cId="2871522674" sldId="1975"/>
            <ac:spMk id="15" creationId="{0ED84C3D-2AE5-0B07-54E7-1CE0ABC26D26}"/>
          </ac:spMkLst>
        </pc:spChg>
        <pc:spChg chg="mod">
          <ac:chgData name="Mr. PPT" userId="6442ff2356111531" providerId="LiveId" clId="{8158D954-CB83-4965-BC1E-C2DDA2739019}" dt="2022-12-01T12:45:28.348" v="2357" actId="207"/>
          <ac:spMkLst>
            <pc:docMk/>
            <pc:sldMk cId="2871522674" sldId="1975"/>
            <ac:spMk id="31" creationId="{92C06DEE-FA69-89C6-F0C7-3FB1897753AD}"/>
          </ac:spMkLst>
        </pc:spChg>
        <pc:spChg chg="mod">
          <ac:chgData name="Mr. PPT" userId="6442ff2356111531" providerId="LiveId" clId="{8158D954-CB83-4965-BC1E-C2DDA2739019}" dt="2022-12-01T12:45:28.348" v="2357" actId="207"/>
          <ac:spMkLst>
            <pc:docMk/>
            <pc:sldMk cId="2871522674" sldId="1975"/>
            <ac:spMk id="33" creationId="{8FC435B9-6547-CB69-4CB2-3907A5EE7F67}"/>
          </ac:spMkLst>
        </pc:spChg>
        <pc:spChg chg="mod">
          <ac:chgData name="Mr. PPT" userId="6442ff2356111531" providerId="LiveId" clId="{8158D954-CB83-4965-BC1E-C2DDA2739019}" dt="2022-12-01T12:45:28.348" v="2357" actId="207"/>
          <ac:spMkLst>
            <pc:docMk/>
            <pc:sldMk cId="2871522674" sldId="1975"/>
            <ac:spMk id="36" creationId="{25E7268B-9D1A-8B60-ECFB-A7AD35DDF93D}"/>
          </ac:spMkLst>
        </pc:spChg>
        <pc:spChg chg="mod">
          <ac:chgData name="Mr. PPT" userId="6442ff2356111531" providerId="LiveId" clId="{8158D954-CB83-4965-BC1E-C2DDA2739019}" dt="2022-12-01T12:45:15.093" v="2355" actId="207"/>
          <ac:spMkLst>
            <pc:docMk/>
            <pc:sldMk cId="2871522674" sldId="1975"/>
            <ac:spMk id="43" creationId="{6995C5E1-AB25-001C-5C99-939EC220DAAD}"/>
          </ac:spMkLst>
        </pc:spChg>
        <pc:spChg chg="mod">
          <ac:chgData name="Mr. PPT" userId="6442ff2356111531" providerId="LiveId" clId="{8158D954-CB83-4965-BC1E-C2DDA2739019}" dt="2022-12-01T12:45:32.998" v="2358" actId="207"/>
          <ac:spMkLst>
            <pc:docMk/>
            <pc:sldMk cId="2871522674" sldId="1975"/>
            <ac:spMk id="44" creationId="{04CC3C8C-7AFB-4F73-71F0-EB3A1DE6B1DE}"/>
          </ac:spMkLst>
        </pc:spChg>
        <pc:spChg chg="mod">
          <ac:chgData name="Mr. PPT" userId="6442ff2356111531" providerId="LiveId" clId="{8158D954-CB83-4965-BC1E-C2DDA2739019}" dt="2022-12-01T12:45:32.998" v="2358" actId="207"/>
          <ac:spMkLst>
            <pc:docMk/>
            <pc:sldMk cId="2871522674" sldId="1975"/>
            <ac:spMk id="47" creationId="{1325B4A9-A88F-CAEF-36E2-E5C2608C544C}"/>
          </ac:spMkLst>
        </pc:spChg>
        <pc:spChg chg="mod">
          <ac:chgData name="Mr. PPT" userId="6442ff2356111531" providerId="LiveId" clId="{8158D954-CB83-4965-BC1E-C2DDA2739019}" dt="2022-12-01T12:45:32.998" v="2358" actId="207"/>
          <ac:spMkLst>
            <pc:docMk/>
            <pc:sldMk cId="2871522674" sldId="1975"/>
            <ac:spMk id="48" creationId="{6A558E8B-0242-30DA-10F3-2E69858073A2}"/>
          </ac:spMkLst>
        </pc:spChg>
        <pc:cxnChg chg="del">
          <ac:chgData name="Mr. PPT" userId="6442ff2356111531" providerId="LiveId" clId="{8158D954-CB83-4965-BC1E-C2DDA2739019}" dt="2022-12-01T09:13:11.039" v="663" actId="478"/>
          <ac:cxnSpMkLst>
            <pc:docMk/>
            <pc:sldMk cId="2871522674" sldId="1975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3:13.740" v="665"/>
          <ac:cxnSpMkLst>
            <pc:docMk/>
            <pc:sldMk cId="2871522674" sldId="1975"/>
            <ac:cxnSpMk id="10" creationId="{44DEC291-E86D-7A89-3A1D-7B2BEC9D79FE}"/>
          </ac:cxnSpMkLst>
        </pc:cxnChg>
        <pc:cxnChg chg="del">
          <ac:chgData name="Mr. PPT" userId="6442ff2356111531" providerId="LiveId" clId="{8158D954-CB83-4965-BC1E-C2DDA2739019}" dt="2022-12-01T09:13:12.670" v="664" actId="478"/>
          <ac:cxnSpMkLst>
            <pc:docMk/>
            <pc:sldMk cId="2871522674" sldId="1975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53:32.291" v="2414" actId="692"/>
        <pc:sldMkLst>
          <pc:docMk/>
          <pc:sldMk cId="874226907" sldId="1976"/>
        </pc:sldMkLst>
        <pc:spChg chg="del">
          <ac:chgData name="Mr. PPT" userId="6442ff2356111531" providerId="LiveId" clId="{8158D954-CB83-4965-BC1E-C2DDA2739019}" dt="2022-12-01T09:34:20.408" v="1034" actId="478"/>
          <ac:spMkLst>
            <pc:docMk/>
            <pc:sldMk cId="874226907" sldId="1976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4:20.408" v="1034" actId="478"/>
          <ac:spMkLst>
            <pc:docMk/>
            <pc:sldMk cId="874226907" sldId="1976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3:20.191" v="666" actId="478"/>
          <ac:spMkLst>
            <pc:docMk/>
            <pc:sldMk cId="874226907" sldId="1976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4:20.408" v="1034" actId="478"/>
          <ac:spMkLst>
            <pc:docMk/>
            <pc:sldMk cId="874226907" sldId="1976"/>
            <ac:spMk id="6" creationId="{202AA64A-251E-FC7B-00A6-07A0401B1A13}"/>
          </ac:spMkLst>
        </pc:spChg>
        <pc:spChg chg="del">
          <ac:chgData name="Mr. PPT" userId="6442ff2356111531" providerId="LiveId" clId="{8158D954-CB83-4965-BC1E-C2DDA2739019}" dt="2022-12-01T09:13:21.796" v="667" actId="478"/>
          <ac:spMkLst>
            <pc:docMk/>
            <pc:sldMk cId="874226907" sldId="1976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4:20.408" v="1034" actId="478"/>
          <ac:spMkLst>
            <pc:docMk/>
            <pc:sldMk cId="874226907" sldId="1976"/>
            <ac:spMk id="8" creationId="{EC30AEA7-5926-E668-6AAC-625CDF69FBE5}"/>
          </ac:spMkLst>
        </pc:spChg>
        <pc:spChg chg="mod">
          <ac:chgData name="Mr. PPT" userId="6442ff2356111531" providerId="LiveId" clId="{8158D954-CB83-4965-BC1E-C2DDA2739019}" dt="2022-12-01T12:53:32.291" v="2414" actId="692"/>
          <ac:spMkLst>
            <pc:docMk/>
            <pc:sldMk cId="874226907" sldId="1976"/>
            <ac:spMk id="10" creationId="{2A6C0226-D181-DF0B-B6DC-76F0BC9334A9}"/>
          </ac:spMkLst>
        </pc:spChg>
        <pc:spChg chg="mod">
          <ac:chgData name="Mr. PPT" userId="6442ff2356111531" providerId="LiveId" clId="{8158D954-CB83-4965-BC1E-C2DDA2739019}" dt="2022-12-01T12:53:32.291" v="2414" actId="692"/>
          <ac:spMkLst>
            <pc:docMk/>
            <pc:sldMk cId="874226907" sldId="1976"/>
            <ac:spMk id="11" creationId="{ECE09D38-02E7-F9A1-49C3-AA8C12225F87}"/>
          </ac:spMkLst>
        </pc:spChg>
        <pc:spChg chg="add mod">
          <ac:chgData name="Mr. PPT" userId="6442ff2356111531" providerId="LiveId" clId="{8158D954-CB83-4965-BC1E-C2DDA2739019}" dt="2022-12-01T09:13:22.644" v="668"/>
          <ac:spMkLst>
            <pc:docMk/>
            <pc:sldMk cId="874226907" sldId="1976"/>
            <ac:spMk id="12" creationId="{FCF0FFD0-74B1-A8C1-811B-0F40CD098FB1}"/>
          </ac:spMkLst>
        </pc:spChg>
        <pc:spChg chg="mod">
          <ac:chgData name="Mr. PPT" userId="6442ff2356111531" providerId="LiveId" clId="{8158D954-CB83-4965-BC1E-C2DDA2739019}" dt="2022-12-01T12:53:32.291" v="2414" actId="692"/>
          <ac:spMkLst>
            <pc:docMk/>
            <pc:sldMk cId="874226907" sldId="1976"/>
            <ac:spMk id="13" creationId="{EACE2CC4-8B70-99B9-6690-378200287FC3}"/>
          </ac:spMkLst>
        </pc:spChg>
        <pc:spChg chg="add mod">
          <ac:chgData name="Mr. PPT" userId="6442ff2356111531" providerId="LiveId" clId="{8158D954-CB83-4965-BC1E-C2DDA2739019}" dt="2022-12-01T09:34:21.146" v="1035"/>
          <ac:spMkLst>
            <pc:docMk/>
            <pc:sldMk cId="874226907" sldId="1976"/>
            <ac:spMk id="14" creationId="{E848C4DA-BDA1-6CE3-48D6-73C8D7102FF6}"/>
          </ac:spMkLst>
        </pc:spChg>
        <pc:spChg chg="add mod">
          <ac:chgData name="Mr. PPT" userId="6442ff2356111531" providerId="LiveId" clId="{8158D954-CB83-4965-BC1E-C2DDA2739019}" dt="2022-12-01T09:34:21.146" v="1035"/>
          <ac:spMkLst>
            <pc:docMk/>
            <pc:sldMk cId="874226907" sldId="1976"/>
            <ac:spMk id="15" creationId="{F9A3F307-5F30-6B43-B0BE-115A19F20C9D}"/>
          </ac:spMkLst>
        </pc:spChg>
        <pc:spChg chg="add mod">
          <ac:chgData name="Mr. PPT" userId="6442ff2356111531" providerId="LiveId" clId="{8158D954-CB83-4965-BC1E-C2DDA2739019}" dt="2022-12-01T09:34:21.146" v="1035"/>
          <ac:spMkLst>
            <pc:docMk/>
            <pc:sldMk cId="874226907" sldId="1976"/>
            <ac:spMk id="16" creationId="{66E2B5CC-C968-FD69-8CEA-58F133244C48}"/>
          </ac:spMkLst>
        </pc:spChg>
        <pc:spChg chg="add mod">
          <ac:chgData name="Mr. PPT" userId="6442ff2356111531" providerId="LiveId" clId="{8158D954-CB83-4965-BC1E-C2DDA2739019}" dt="2022-12-01T09:34:21.146" v="1035"/>
          <ac:spMkLst>
            <pc:docMk/>
            <pc:sldMk cId="874226907" sldId="1976"/>
            <ac:spMk id="17" creationId="{3C0B3E98-C3F2-4FCA-14BF-762ED47D39CF}"/>
          </ac:spMkLst>
        </pc:spChg>
        <pc:spChg chg="mod">
          <ac:chgData name="Mr. PPT" userId="6442ff2356111531" providerId="LiveId" clId="{8158D954-CB83-4965-BC1E-C2DDA2739019}" dt="2022-12-01T12:48:12.808" v="2361" actId="207"/>
          <ac:spMkLst>
            <pc:docMk/>
            <pc:sldMk cId="874226907" sldId="1976"/>
            <ac:spMk id="20" creationId="{AE57E5E6-9179-840F-4D16-EDF5430FBA4D}"/>
          </ac:spMkLst>
        </pc:spChg>
        <pc:spChg chg="mod">
          <ac:chgData name="Mr. PPT" userId="6442ff2356111531" providerId="LiveId" clId="{8158D954-CB83-4965-BC1E-C2DDA2739019}" dt="2022-12-01T12:48:08.197" v="2360" actId="207"/>
          <ac:spMkLst>
            <pc:docMk/>
            <pc:sldMk cId="874226907" sldId="1976"/>
            <ac:spMk id="21" creationId="{69630276-91C2-CBC6-030A-E3B4299E9395}"/>
          </ac:spMkLst>
        </pc:spChg>
        <pc:spChg chg="mod">
          <ac:chgData name="Mr. PPT" userId="6442ff2356111531" providerId="LiveId" clId="{8158D954-CB83-4965-BC1E-C2DDA2739019}" dt="2022-12-01T12:48:12.808" v="2361" actId="207"/>
          <ac:spMkLst>
            <pc:docMk/>
            <pc:sldMk cId="874226907" sldId="1976"/>
            <ac:spMk id="24" creationId="{39A9CA4B-6C2C-8287-7F78-5BF0775524E1}"/>
          </ac:spMkLst>
        </pc:spChg>
        <pc:spChg chg="mod">
          <ac:chgData name="Mr. PPT" userId="6442ff2356111531" providerId="LiveId" clId="{8158D954-CB83-4965-BC1E-C2DDA2739019}" dt="2022-12-01T12:48:08.197" v="2360" actId="207"/>
          <ac:spMkLst>
            <pc:docMk/>
            <pc:sldMk cId="874226907" sldId="1976"/>
            <ac:spMk id="25" creationId="{F8812C0A-5CD6-4FC8-9E4A-8714FB3992F6}"/>
          </ac:spMkLst>
        </pc:spChg>
        <pc:spChg chg="mod">
          <ac:chgData name="Mr. PPT" userId="6442ff2356111531" providerId="LiveId" clId="{8158D954-CB83-4965-BC1E-C2DDA2739019}" dt="2022-12-01T12:48:12.808" v="2361" actId="207"/>
          <ac:spMkLst>
            <pc:docMk/>
            <pc:sldMk cId="874226907" sldId="1976"/>
            <ac:spMk id="27" creationId="{C95BA149-C154-F9F9-B85E-AF3672870632}"/>
          </ac:spMkLst>
        </pc:spChg>
        <pc:spChg chg="mod">
          <ac:chgData name="Mr. PPT" userId="6442ff2356111531" providerId="LiveId" clId="{8158D954-CB83-4965-BC1E-C2DDA2739019}" dt="2022-12-01T12:48:08.197" v="2360" actId="207"/>
          <ac:spMkLst>
            <pc:docMk/>
            <pc:sldMk cId="874226907" sldId="1976"/>
            <ac:spMk id="28" creationId="{D322CAED-A59D-97D7-F4A0-D85E8748320C}"/>
          </ac:spMkLst>
        </pc:spChg>
        <pc:spChg chg="mod">
          <ac:chgData name="Mr. PPT" userId="6442ff2356111531" providerId="LiveId" clId="{8158D954-CB83-4965-BC1E-C2DDA2739019}" dt="2022-12-01T12:48:12.808" v="2361" actId="207"/>
          <ac:spMkLst>
            <pc:docMk/>
            <pc:sldMk cId="874226907" sldId="1976"/>
            <ac:spMk id="30" creationId="{68794F39-A91B-D8EE-80E5-8B5822307008}"/>
          </ac:spMkLst>
        </pc:spChg>
        <pc:spChg chg="mod">
          <ac:chgData name="Mr. PPT" userId="6442ff2356111531" providerId="LiveId" clId="{8158D954-CB83-4965-BC1E-C2DDA2739019}" dt="2022-12-01T12:48:08.197" v="2360" actId="207"/>
          <ac:spMkLst>
            <pc:docMk/>
            <pc:sldMk cId="874226907" sldId="1976"/>
            <ac:spMk id="34" creationId="{2B7CF646-4A04-2C7A-C6C7-78EED916AE4F}"/>
          </ac:spMkLst>
        </pc:spChg>
        <pc:picChg chg="mod">
          <ac:chgData name="Mr. PPT" userId="6442ff2356111531" providerId="LiveId" clId="{8158D954-CB83-4965-BC1E-C2DDA2739019}" dt="2022-12-01T12:48:25.488" v="2364" actId="207"/>
          <ac:picMkLst>
            <pc:docMk/>
            <pc:sldMk cId="874226907" sldId="1976"/>
            <ac:picMk id="42" creationId="{204B589E-08E3-D213-526F-CEF03A39B2DB}"/>
          </ac:picMkLst>
        </pc:picChg>
        <pc:picChg chg="mod">
          <ac:chgData name="Mr. PPT" userId="6442ff2356111531" providerId="LiveId" clId="{8158D954-CB83-4965-BC1E-C2DDA2739019}" dt="2022-12-01T12:48:25.488" v="2364" actId="207"/>
          <ac:picMkLst>
            <pc:docMk/>
            <pc:sldMk cId="874226907" sldId="1976"/>
            <ac:picMk id="45" creationId="{87631A77-05E8-E7E2-CD16-7489770AB21E}"/>
          </ac:picMkLst>
        </pc:picChg>
        <pc:picChg chg="mod">
          <ac:chgData name="Mr. PPT" userId="6442ff2356111531" providerId="LiveId" clId="{8158D954-CB83-4965-BC1E-C2DDA2739019}" dt="2022-12-01T12:48:25.488" v="2364" actId="207"/>
          <ac:picMkLst>
            <pc:docMk/>
            <pc:sldMk cId="874226907" sldId="1976"/>
            <ac:picMk id="49" creationId="{4F96124B-433F-8D2D-645B-94DFB82017C7}"/>
          </ac:picMkLst>
        </pc:picChg>
        <pc:cxnChg chg="del">
          <ac:chgData name="Mr. PPT" userId="6442ff2356111531" providerId="LiveId" clId="{8158D954-CB83-4965-BC1E-C2DDA2739019}" dt="2022-12-01T09:13:20.191" v="666" actId="478"/>
          <ac:cxnSpMkLst>
            <pc:docMk/>
            <pc:sldMk cId="874226907" sldId="1976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3:22.644" v="668"/>
          <ac:cxnSpMkLst>
            <pc:docMk/>
            <pc:sldMk cId="874226907" sldId="1976"/>
            <ac:cxnSpMk id="9" creationId="{16890083-0758-A47E-10A6-136D027C21BC}"/>
          </ac:cxnSpMkLst>
        </pc:cxnChg>
        <pc:cxnChg chg="del">
          <ac:chgData name="Mr. PPT" userId="6442ff2356111531" providerId="LiveId" clId="{8158D954-CB83-4965-BC1E-C2DDA2739019}" dt="2022-12-01T09:13:21.796" v="667" actId="478"/>
          <ac:cxnSpMkLst>
            <pc:docMk/>
            <pc:sldMk cId="874226907" sldId="1976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49:52.677" v="2378" actId="207"/>
        <pc:sldMkLst>
          <pc:docMk/>
          <pc:sldMk cId="413801577" sldId="1977"/>
        </pc:sldMkLst>
        <pc:spChg chg="del">
          <ac:chgData name="Mr. PPT" userId="6442ff2356111531" providerId="LiveId" clId="{8158D954-CB83-4965-BC1E-C2DDA2739019}" dt="2022-12-01T09:34:23.214" v="1036" actId="478"/>
          <ac:spMkLst>
            <pc:docMk/>
            <pc:sldMk cId="413801577" sldId="1977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4:23.214" v="1036" actId="478"/>
          <ac:spMkLst>
            <pc:docMk/>
            <pc:sldMk cId="413801577" sldId="1977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3:25.776" v="669" actId="478"/>
          <ac:spMkLst>
            <pc:docMk/>
            <pc:sldMk cId="413801577" sldId="1977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4:23.214" v="1036" actId="478"/>
          <ac:spMkLst>
            <pc:docMk/>
            <pc:sldMk cId="413801577" sldId="1977"/>
            <ac:spMk id="6" creationId="{D57458D8-203C-FC85-AFA9-86BF5283A468}"/>
          </ac:spMkLst>
        </pc:spChg>
        <pc:spChg chg="del">
          <ac:chgData name="Mr. PPT" userId="6442ff2356111531" providerId="LiveId" clId="{8158D954-CB83-4965-BC1E-C2DDA2739019}" dt="2022-12-01T09:13:27.150" v="670" actId="478"/>
          <ac:spMkLst>
            <pc:docMk/>
            <pc:sldMk cId="413801577" sldId="1977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4:23.214" v="1036" actId="478"/>
          <ac:spMkLst>
            <pc:docMk/>
            <pc:sldMk cId="413801577" sldId="1977"/>
            <ac:spMk id="8" creationId="{4D857EEB-4212-5B61-A320-95E5189F4623}"/>
          </ac:spMkLst>
        </pc:spChg>
        <pc:spChg chg="add mod">
          <ac:chgData name="Mr. PPT" userId="6442ff2356111531" providerId="LiveId" clId="{8158D954-CB83-4965-BC1E-C2DDA2739019}" dt="2022-12-01T09:13:29.668" v="671"/>
          <ac:spMkLst>
            <pc:docMk/>
            <pc:sldMk cId="413801577" sldId="1977"/>
            <ac:spMk id="10" creationId="{3F3CE55E-E826-1B90-C3BA-4963AE4E2947}"/>
          </ac:spMkLst>
        </pc:spChg>
        <pc:spChg chg="add mod">
          <ac:chgData name="Mr. PPT" userId="6442ff2356111531" providerId="LiveId" clId="{8158D954-CB83-4965-BC1E-C2DDA2739019}" dt="2022-12-01T09:34:24.018" v="1037"/>
          <ac:spMkLst>
            <pc:docMk/>
            <pc:sldMk cId="413801577" sldId="1977"/>
            <ac:spMk id="11" creationId="{5695EC4F-6A5D-B781-434B-C0D6B1B9CF5D}"/>
          </ac:spMkLst>
        </pc:spChg>
        <pc:spChg chg="add mod">
          <ac:chgData name="Mr. PPT" userId="6442ff2356111531" providerId="LiveId" clId="{8158D954-CB83-4965-BC1E-C2DDA2739019}" dt="2022-12-01T09:34:24.018" v="1037"/>
          <ac:spMkLst>
            <pc:docMk/>
            <pc:sldMk cId="413801577" sldId="1977"/>
            <ac:spMk id="12" creationId="{22A29824-3CF7-E6B7-6FF6-5B18AAAFC7C5}"/>
          </ac:spMkLst>
        </pc:spChg>
        <pc:spChg chg="add mod">
          <ac:chgData name="Mr. PPT" userId="6442ff2356111531" providerId="LiveId" clId="{8158D954-CB83-4965-BC1E-C2DDA2739019}" dt="2022-12-01T09:34:24.018" v="1037"/>
          <ac:spMkLst>
            <pc:docMk/>
            <pc:sldMk cId="413801577" sldId="1977"/>
            <ac:spMk id="13" creationId="{A2669753-B79A-1E7C-7F8A-52EBC438119F}"/>
          </ac:spMkLst>
        </pc:spChg>
        <pc:spChg chg="add mod">
          <ac:chgData name="Mr. PPT" userId="6442ff2356111531" providerId="LiveId" clId="{8158D954-CB83-4965-BC1E-C2DDA2739019}" dt="2022-12-01T09:34:24.018" v="1037"/>
          <ac:spMkLst>
            <pc:docMk/>
            <pc:sldMk cId="413801577" sldId="1977"/>
            <ac:spMk id="14" creationId="{13ED6AED-E5D1-8659-8932-62CD7EA4FCF9}"/>
          </ac:spMkLst>
        </pc:spChg>
        <pc:spChg chg="mod">
          <ac:chgData name="Mr. PPT" userId="6442ff2356111531" providerId="LiveId" clId="{8158D954-CB83-4965-BC1E-C2DDA2739019}" dt="2022-12-01T12:49:52.677" v="2378" actId="207"/>
          <ac:spMkLst>
            <pc:docMk/>
            <pc:sldMk cId="413801577" sldId="1977"/>
            <ac:spMk id="71" creationId="{209711FB-A707-DE87-509D-DF7CE2C26805}"/>
          </ac:spMkLst>
        </pc:spChg>
        <pc:spChg chg="mod topLvl">
          <ac:chgData name="Mr. PPT" userId="6442ff2356111531" providerId="LiveId" clId="{8158D954-CB83-4965-BC1E-C2DDA2739019}" dt="2022-12-01T12:49:46.987" v="2376" actId="207"/>
          <ac:spMkLst>
            <pc:docMk/>
            <pc:sldMk cId="413801577" sldId="1977"/>
            <ac:spMk id="79" creationId="{3EDC3B99-5AC6-4EC6-2436-AA10B913EE5C}"/>
          </ac:spMkLst>
        </pc:spChg>
        <pc:spChg chg="mod topLvl">
          <ac:chgData name="Mr. PPT" userId="6442ff2356111531" providerId="LiveId" clId="{8158D954-CB83-4965-BC1E-C2DDA2739019}" dt="2022-12-01T12:49:46.987" v="2376" actId="207"/>
          <ac:spMkLst>
            <pc:docMk/>
            <pc:sldMk cId="413801577" sldId="1977"/>
            <ac:spMk id="81" creationId="{58AB6F64-7BA1-B690-69F2-8E7C877259E9}"/>
          </ac:spMkLst>
        </pc:spChg>
        <pc:spChg chg="mod">
          <ac:chgData name="Mr. PPT" userId="6442ff2356111531" providerId="LiveId" clId="{8158D954-CB83-4965-BC1E-C2DDA2739019}" dt="2022-12-01T12:49:46.987" v="2376" actId="207"/>
          <ac:spMkLst>
            <pc:docMk/>
            <pc:sldMk cId="413801577" sldId="1977"/>
            <ac:spMk id="82" creationId="{E738D711-2A26-237A-2262-481ADC10C342}"/>
          </ac:spMkLst>
        </pc:spChg>
        <pc:grpChg chg="del">
          <ac:chgData name="Mr. PPT" userId="6442ff2356111531" providerId="LiveId" clId="{8158D954-CB83-4965-BC1E-C2DDA2739019}" dt="2022-12-01T12:49:41.231" v="2375" actId="165"/>
          <ac:grpSpMkLst>
            <pc:docMk/>
            <pc:sldMk cId="413801577" sldId="1977"/>
            <ac:grpSpMk id="83" creationId="{7FA47B71-26DF-862E-8D20-AA5E02FC0E30}"/>
          </ac:grpSpMkLst>
        </pc:grpChg>
        <pc:cxnChg chg="del">
          <ac:chgData name="Mr. PPT" userId="6442ff2356111531" providerId="LiveId" clId="{8158D954-CB83-4965-BC1E-C2DDA2739019}" dt="2022-12-01T09:13:25.776" v="669" actId="478"/>
          <ac:cxnSpMkLst>
            <pc:docMk/>
            <pc:sldMk cId="413801577" sldId="1977"/>
            <ac:cxnSpMk id="5" creationId="{27916B96-FF2C-4501-A2F8-D0621646D622}"/>
          </ac:cxnSpMkLst>
        </pc:cxnChg>
        <pc:cxnChg chg="add mod">
          <ac:chgData name="Mr. PPT" userId="6442ff2356111531" providerId="LiveId" clId="{8158D954-CB83-4965-BC1E-C2DDA2739019}" dt="2022-12-01T09:13:29.668" v="671"/>
          <ac:cxnSpMkLst>
            <pc:docMk/>
            <pc:sldMk cId="413801577" sldId="1977"/>
            <ac:cxnSpMk id="9" creationId="{1700A92F-52E8-F746-D96B-62CFD8971FEB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47" creationId="{C7732539-6B95-D35C-F577-5143A5BF51BC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48" creationId="{C5D0A6EC-70BC-DBB1-22A9-71BBB7125A1F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51" creationId="{985C646B-B4F8-CCBA-82F2-32BB39EF9F59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52" creationId="{A470C835-5C15-40D5-B341-E9EFF442828A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67" creationId="{8C41828B-D636-6DD0-99F9-88ED973A8DB2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68" creationId="{640C421A-5738-E605-16A7-F5062D424D12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69" creationId="{C75D6E5D-6DDE-F246-8052-A8E46C693973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70" creationId="{9688B845-5327-6B68-352D-DE1000E69719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75" creationId="{E85E045F-8A4C-81EF-0896-2DBFCBD56E68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76" creationId="{0B0EBCD5-89D0-66AC-CA24-986C18BD8A10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77" creationId="{89062497-6C59-03DC-D4B2-2925539372E5}"/>
          </ac:cxnSpMkLst>
        </pc:cxnChg>
        <pc:cxnChg chg="mod">
          <ac:chgData name="Mr. PPT" userId="6442ff2356111531" providerId="LiveId" clId="{8158D954-CB83-4965-BC1E-C2DDA2739019}" dt="2022-12-01T12:49:29.222" v="2374" actId="692"/>
          <ac:cxnSpMkLst>
            <pc:docMk/>
            <pc:sldMk cId="413801577" sldId="1977"/>
            <ac:cxnSpMk id="78" creationId="{A25B0857-6330-CC79-0045-7BCAF1F1893C}"/>
          </ac:cxnSpMkLst>
        </pc:cxnChg>
        <pc:cxnChg chg="del">
          <ac:chgData name="Mr. PPT" userId="6442ff2356111531" providerId="LiveId" clId="{8158D954-CB83-4965-BC1E-C2DDA2739019}" dt="2022-12-01T09:13:27.150" v="670" actId="478"/>
          <ac:cxnSpMkLst>
            <pc:docMk/>
            <pc:sldMk cId="413801577" sldId="1977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3:01:08.399" v="2446" actId="207"/>
        <pc:sldMkLst>
          <pc:docMk/>
          <pc:sldMk cId="3502642145" sldId="1978"/>
        </pc:sldMkLst>
        <pc:spChg chg="del">
          <ac:chgData name="Mr. PPT" userId="6442ff2356111531" providerId="LiveId" clId="{8158D954-CB83-4965-BC1E-C2DDA2739019}" dt="2022-12-01T09:34:26.114" v="1038" actId="478"/>
          <ac:spMkLst>
            <pc:docMk/>
            <pc:sldMk cId="3502642145" sldId="1978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4:26.114" v="1038" actId="478"/>
          <ac:spMkLst>
            <pc:docMk/>
            <pc:sldMk cId="3502642145" sldId="1978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3:32.087" v="672" actId="478"/>
          <ac:spMkLst>
            <pc:docMk/>
            <pc:sldMk cId="3502642145" sldId="1978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4:26.114" v="1038" actId="478"/>
          <ac:spMkLst>
            <pc:docMk/>
            <pc:sldMk cId="3502642145" sldId="1978"/>
            <ac:spMk id="5" creationId="{ACD255D9-1E0A-FCD4-32E6-D28AED8C40E8}"/>
          </ac:spMkLst>
        </pc:spChg>
        <pc:spChg chg="mod">
          <ac:chgData name="Mr. PPT" userId="6442ff2356111531" providerId="LiveId" clId="{8158D954-CB83-4965-BC1E-C2DDA2739019}" dt="2022-12-01T13:01:03.064" v="2445" actId="207"/>
          <ac:spMkLst>
            <pc:docMk/>
            <pc:sldMk cId="3502642145" sldId="1978"/>
            <ac:spMk id="6" creationId="{8A87088D-A2A3-5F96-1C45-EAF6284A4121}"/>
          </ac:spMkLst>
        </pc:spChg>
        <pc:spChg chg="del">
          <ac:chgData name="Mr. PPT" userId="6442ff2356111531" providerId="LiveId" clId="{8158D954-CB83-4965-BC1E-C2DDA2739019}" dt="2022-12-01T09:13:33.694" v="673" actId="478"/>
          <ac:spMkLst>
            <pc:docMk/>
            <pc:sldMk cId="3502642145" sldId="1978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4:26.114" v="1038" actId="478"/>
          <ac:spMkLst>
            <pc:docMk/>
            <pc:sldMk cId="3502642145" sldId="1978"/>
            <ac:spMk id="10" creationId="{51BE5D6D-08B7-F8E5-ED3F-0CF197296A7D}"/>
          </ac:spMkLst>
        </pc:spChg>
        <pc:spChg chg="mod">
          <ac:chgData name="Mr. PPT" userId="6442ff2356111531" providerId="LiveId" clId="{8158D954-CB83-4965-BC1E-C2DDA2739019}" dt="2022-12-01T12:50:59.452" v="2391" actId="207"/>
          <ac:spMkLst>
            <pc:docMk/>
            <pc:sldMk cId="3502642145" sldId="1978"/>
            <ac:spMk id="11" creationId="{BC8CA693-C2A1-D72F-0116-DD2C3B0AEF39}"/>
          </ac:spMkLst>
        </pc:spChg>
        <pc:spChg chg="add mod">
          <ac:chgData name="Mr. PPT" userId="6442ff2356111531" providerId="LiveId" clId="{8158D954-CB83-4965-BC1E-C2DDA2739019}" dt="2022-12-01T09:13:37.643" v="674"/>
          <ac:spMkLst>
            <pc:docMk/>
            <pc:sldMk cId="3502642145" sldId="1978"/>
            <ac:spMk id="13" creationId="{DB52C176-5DF8-6874-7708-F8241AC5033D}"/>
          </ac:spMkLst>
        </pc:spChg>
        <pc:spChg chg="mod">
          <ac:chgData name="Mr. PPT" userId="6442ff2356111531" providerId="LiveId" clId="{8158D954-CB83-4965-BC1E-C2DDA2739019}" dt="2022-12-01T12:51:08.339" v="2392" actId="207"/>
          <ac:spMkLst>
            <pc:docMk/>
            <pc:sldMk cId="3502642145" sldId="1978"/>
            <ac:spMk id="14" creationId="{37966EA9-4A72-D5A8-FBBF-42B99516CD8B}"/>
          </ac:spMkLst>
        </pc:spChg>
        <pc:spChg chg="mod">
          <ac:chgData name="Mr. PPT" userId="6442ff2356111531" providerId="LiveId" clId="{8158D954-CB83-4965-BC1E-C2DDA2739019}" dt="2022-12-01T12:51:12.557" v="2393" actId="207"/>
          <ac:spMkLst>
            <pc:docMk/>
            <pc:sldMk cId="3502642145" sldId="1978"/>
            <ac:spMk id="15" creationId="{FD4B7048-2AA4-616B-BBD7-F4BB33A3E5F4}"/>
          </ac:spMkLst>
        </pc:spChg>
        <pc:spChg chg="add mod">
          <ac:chgData name="Mr. PPT" userId="6442ff2356111531" providerId="LiveId" clId="{8158D954-CB83-4965-BC1E-C2DDA2739019}" dt="2022-12-01T09:34:26.972" v="1039"/>
          <ac:spMkLst>
            <pc:docMk/>
            <pc:sldMk cId="3502642145" sldId="1978"/>
            <ac:spMk id="16" creationId="{D1A4722A-5063-C79F-53BF-1FF8FF609061}"/>
          </ac:spMkLst>
        </pc:spChg>
        <pc:spChg chg="add mod">
          <ac:chgData name="Mr. PPT" userId="6442ff2356111531" providerId="LiveId" clId="{8158D954-CB83-4965-BC1E-C2DDA2739019}" dt="2022-12-01T09:34:26.972" v="1039"/>
          <ac:spMkLst>
            <pc:docMk/>
            <pc:sldMk cId="3502642145" sldId="1978"/>
            <ac:spMk id="17" creationId="{D7C249BD-CF4C-AD01-0B53-624C9C0AEB61}"/>
          </ac:spMkLst>
        </pc:spChg>
        <pc:spChg chg="add mod">
          <ac:chgData name="Mr. PPT" userId="6442ff2356111531" providerId="LiveId" clId="{8158D954-CB83-4965-BC1E-C2DDA2739019}" dt="2022-12-01T09:34:26.972" v="1039"/>
          <ac:spMkLst>
            <pc:docMk/>
            <pc:sldMk cId="3502642145" sldId="1978"/>
            <ac:spMk id="18" creationId="{B497F379-FB7B-ACD3-6513-2501B05151C3}"/>
          </ac:spMkLst>
        </pc:spChg>
        <pc:spChg chg="mod">
          <ac:chgData name="Mr. PPT" userId="6442ff2356111531" providerId="LiveId" clId="{8158D954-CB83-4965-BC1E-C2DDA2739019}" dt="2022-12-01T12:51:08.339" v="2392" actId="207"/>
          <ac:spMkLst>
            <pc:docMk/>
            <pc:sldMk cId="3502642145" sldId="1978"/>
            <ac:spMk id="19" creationId="{3F0E835B-5049-B83A-567A-C372ABEEFEB8}"/>
          </ac:spMkLst>
        </pc:spChg>
        <pc:spChg chg="mod">
          <ac:chgData name="Mr. PPT" userId="6442ff2356111531" providerId="LiveId" clId="{8158D954-CB83-4965-BC1E-C2DDA2739019}" dt="2022-12-01T12:51:12.557" v="2393" actId="207"/>
          <ac:spMkLst>
            <pc:docMk/>
            <pc:sldMk cId="3502642145" sldId="1978"/>
            <ac:spMk id="20" creationId="{40BFA237-D7F7-52D0-42B9-A678D95833E8}"/>
          </ac:spMkLst>
        </pc:spChg>
        <pc:spChg chg="mod">
          <ac:chgData name="Mr. PPT" userId="6442ff2356111531" providerId="LiveId" clId="{8158D954-CB83-4965-BC1E-C2DDA2739019}" dt="2022-12-01T13:01:08.399" v="2446" actId="207"/>
          <ac:spMkLst>
            <pc:docMk/>
            <pc:sldMk cId="3502642145" sldId="1978"/>
            <ac:spMk id="23" creationId="{4C42BA98-E74F-8439-AE3D-CAE4F3EE955B}"/>
          </ac:spMkLst>
        </pc:spChg>
        <pc:spChg chg="add mod">
          <ac:chgData name="Mr. PPT" userId="6442ff2356111531" providerId="LiveId" clId="{8158D954-CB83-4965-BC1E-C2DDA2739019}" dt="2022-12-01T09:34:26.972" v="1039"/>
          <ac:spMkLst>
            <pc:docMk/>
            <pc:sldMk cId="3502642145" sldId="1978"/>
            <ac:spMk id="26" creationId="{89B8AEFF-DC67-4593-281B-E9142D8B6059}"/>
          </ac:spMkLst>
        </pc:spChg>
        <pc:spChg chg="mod">
          <ac:chgData name="Mr. PPT" userId="6442ff2356111531" providerId="LiveId" clId="{8158D954-CB83-4965-BC1E-C2DDA2739019}" dt="2022-12-01T12:51:08.339" v="2392" actId="207"/>
          <ac:spMkLst>
            <pc:docMk/>
            <pc:sldMk cId="3502642145" sldId="1978"/>
            <ac:spMk id="28" creationId="{63263F79-62DC-1BDC-6BBA-8A6B8F44CE33}"/>
          </ac:spMkLst>
        </pc:spChg>
        <pc:spChg chg="mod">
          <ac:chgData name="Mr. PPT" userId="6442ff2356111531" providerId="LiveId" clId="{8158D954-CB83-4965-BC1E-C2DDA2739019}" dt="2022-12-01T12:51:12.557" v="2393" actId="207"/>
          <ac:spMkLst>
            <pc:docMk/>
            <pc:sldMk cId="3502642145" sldId="1978"/>
            <ac:spMk id="29" creationId="{6E8F5E65-42FC-23BD-2554-B575CE719CDF}"/>
          </ac:spMkLst>
        </pc:spChg>
        <pc:spChg chg="mod">
          <ac:chgData name="Mr. PPT" userId="6442ff2356111531" providerId="LiveId" clId="{8158D954-CB83-4965-BC1E-C2DDA2739019}" dt="2022-12-01T13:01:08.399" v="2446" actId="207"/>
          <ac:spMkLst>
            <pc:docMk/>
            <pc:sldMk cId="3502642145" sldId="1978"/>
            <ac:spMk id="32" creationId="{A481E7F1-EE82-4532-E48F-5E570C9F199A}"/>
          </ac:spMkLst>
        </pc:spChg>
        <pc:spChg chg="mod">
          <ac:chgData name="Mr. PPT" userId="6442ff2356111531" providerId="LiveId" clId="{8158D954-CB83-4965-BC1E-C2DDA2739019}" dt="2022-12-01T12:51:08.339" v="2392" actId="207"/>
          <ac:spMkLst>
            <pc:docMk/>
            <pc:sldMk cId="3502642145" sldId="1978"/>
            <ac:spMk id="37" creationId="{03EC746C-11E2-F36C-0B5B-CFCB62D16161}"/>
          </ac:spMkLst>
        </pc:spChg>
        <pc:spChg chg="mod">
          <ac:chgData name="Mr. PPT" userId="6442ff2356111531" providerId="LiveId" clId="{8158D954-CB83-4965-BC1E-C2DDA2739019}" dt="2022-12-01T12:51:12.557" v="2393" actId="207"/>
          <ac:spMkLst>
            <pc:docMk/>
            <pc:sldMk cId="3502642145" sldId="1978"/>
            <ac:spMk id="38" creationId="{0B5534AA-D139-7DF9-85EE-829CCF171349}"/>
          </ac:spMkLst>
        </pc:spChg>
        <pc:spChg chg="mod">
          <ac:chgData name="Mr. PPT" userId="6442ff2356111531" providerId="LiveId" clId="{8158D954-CB83-4965-BC1E-C2DDA2739019}" dt="2022-12-01T13:01:08.399" v="2446" actId="207"/>
          <ac:spMkLst>
            <pc:docMk/>
            <pc:sldMk cId="3502642145" sldId="1978"/>
            <ac:spMk id="45" creationId="{C00E4617-1DCA-4A9C-5102-6807305EFF18}"/>
          </ac:spMkLst>
        </pc:spChg>
        <pc:cxnChg chg="add mod">
          <ac:chgData name="Mr. PPT" userId="6442ff2356111531" providerId="LiveId" clId="{8158D954-CB83-4965-BC1E-C2DDA2739019}" dt="2022-12-01T09:13:37.643" v="674"/>
          <ac:cxnSpMkLst>
            <pc:docMk/>
            <pc:sldMk cId="3502642145" sldId="1978"/>
            <ac:cxnSpMk id="12" creationId="{9BE95824-1810-D375-73DB-12C9412674B9}"/>
          </ac:cxnSpMkLst>
        </pc:cxnChg>
        <pc:cxnChg chg="del">
          <ac:chgData name="Mr. PPT" userId="6442ff2356111531" providerId="LiveId" clId="{8158D954-CB83-4965-BC1E-C2DDA2739019}" dt="2022-12-01T09:13:33.694" v="673" actId="478"/>
          <ac:cxnSpMkLst>
            <pc:docMk/>
            <pc:sldMk cId="3502642145" sldId="1978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57:13.297" v="2435" actId="2711"/>
        <pc:sldMkLst>
          <pc:docMk/>
          <pc:sldMk cId="1004530300" sldId="1979"/>
        </pc:sldMkLst>
        <pc:spChg chg="del">
          <ac:chgData name="Mr. PPT" userId="6442ff2356111531" providerId="LiveId" clId="{8158D954-CB83-4965-BC1E-C2DDA2739019}" dt="2022-12-01T09:27:12.317" v="800" actId="478"/>
          <ac:spMkLst>
            <pc:docMk/>
            <pc:sldMk cId="1004530300" sldId="1979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27:12.317" v="800" actId="478"/>
          <ac:spMkLst>
            <pc:docMk/>
            <pc:sldMk cId="1004530300" sldId="1979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8:06:02.575" v="471" actId="478"/>
          <ac:spMkLst>
            <pc:docMk/>
            <pc:sldMk cId="1004530300" sldId="1979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27:12.317" v="800" actId="478"/>
          <ac:spMkLst>
            <pc:docMk/>
            <pc:sldMk cId="1004530300" sldId="1979"/>
            <ac:spMk id="5" creationId="{47F56A2E-97FC-B610-2A89-8CF64419FC00}"/>
          </ac:spMkLst>
        </pc:spChg>
        <pc:spChg chg="add del mod">
          <ac:chgData name="Mr. PPT" userId="6442ff2356111531" providerId="LiveId" clId="{8158D954-CB83-4965-BC1E-C2DDA2739019}" dt="2022-12-01T09:27:12.317" v="800" actId="478"/>
          <ac:spMkLst>
            <pc:docMk/>
            <pc:sldMk cId="1004530300" sldId="1979"/>
            <ac:spMk id="6" creationId="{E3889B52-0727-827E-0FF4-8E4985E7B027}"/>
          </ac:spMkLst>
        </pc:spChg>
        <pc:spChg chg="del">
          <ac:chgData name="Mr. PPT" userId="6442ff2356111531" providerId="LiveId" clId="{8158D954-CB83-4965-BC1E-C2DDA2739019}" dt="2022-12-01T08:06:04.502" v="472" actId="478"/>
          <ac:spMkLst>
            <pc:docMk/>
            <pc:sldMk cId="1004530300" sldId="1979"/>
            <ac:spMk id="7" creationId="{2AFEF742-0D7C-491E-AF74-811BC68900E5}"/>
          </ac:spMkLst>
        </pc:spChg>
        <pc:spChg chg="add mod">
          <ac:chgData name="Mr. PPT" userId="6442ff2356111531" providerId="LiveId" clId="{8158D954-CB83-4965-BC1E-C2DDA2739019}" dt="2022-12-01T08:06:05.439" v="473"/>
          <ac:spMkLst>
            <pc:docMk/>
            <pc:sldMk cId="1004530300" sldId="1979"/>
            <ac:spMk id="9" creationId="{B49FCC07-2D42-EE6E-6DF0-1E06FCDC0056}"/>
          </ac:spMkLst>
        </pc:spChg>
        <pc:spChg chg="add mod">
          <ac:chgData name="Mr. PPT" userId="6442ff2356111531" providerId="LiveId" clId="{8158D954-CB83-4965-BC1E-C2DDA2739019}" dt="2022-12-01T09:27:12.582" v="801"/>
          <ac:spMkLst>
            <pc:docMk/>
            <pc:sldMk cId="1004530300" sldId="1979"/>
            <ac:spMk id="10" creationId="{F59F6C1E-F582-70D4-F78A-EEC9E29711B4}"/>
          </ac:spMkLst>
        </pc:spChg>
        <pc:spChg chg="add mod">
          <ac:chgData name="Mr. PPT" userId="6442ff2356111531" providerId="LiveId" clId="{8158D954-CB83-4965-BC1E-C2DDA2739019}" dt="2022-12-01T09:27:12.582" v="801"/>
          <ac:spMkLst>
            <pc:docMk/>
            <pc:sldMk cId="1004530300" sldId="1979"/>
            <ac:spMk id="11" creationId="{984D9A53-3ECB-CF90-A2AD-A726600332D8}"/>
          </ac:spMkLst>
        </pc:spChg>
        <pc:spChg chg="add mod">
          <ac:chgData name="Mr. PPT" userId="6442ff2356111531" providerId="LiveId" clId="{8158D954-CB83-4965-BC1E-C2DDA2739019}" dt="2022-12-01T09:27:12.582" v="801"/>
          <ac:spMkLst>
            <pc:docMk/>
            <pc:sldMk cId="1004530300" sldId="1979"/>
            <ac:spMk id="12" creationId="{460FCB36-7FD8-C83A-7BCF-568AAF295451}"/>
          </ac:spMkLst>
        </pc:spChg>
        <pc:spChg chg="add mod">
          <ac:chgData name="Mr. PPT" userId="6442ff2356111531" providerId="LiveId" clId="{8158D954-CB83-4965-BC1E-C2DDA2739019}" dt="2022-12-01T09:27:12.582" v="801"/>
          <ac:spMkLst>
            <pc:docMk/>
            <pc:sldMk cId="1004530300" sldId="1979"/>
            <ac:spMk id="13" creationId="{C4620F37-DF7D-07F9-55B5-B41337919268}"/>
          </ac:spMkLst>
        </pc:spChg>
        <pc:spChg chg="add mod">
          <ac:chgData name="Mr. PPT" userId="6442ff2356111531" providerId="LiveId" clId="{8158D954-CB83-4965-BC1E-C2DDA2739019}" dt="2022-12-01T09:36:27.861" v="1065"/>
          <ac:spMkLst>
            <pc:docMk/>
            <pc:sldMk cId="1004530300" sldId="1979"/>
            <ac:spMk id="14" creationId="{0C3C24EE-B844-6F7F-6382-D2DAEF33FB91}"/>
          </ac:spMkLst>
        </pc:spChg>
        <pc:spChg chg="add mod">
          <ac:chgData name="Mr. PPT" userId="6442ff2356111531" providerId="LiveId" clId="{8158D954-CB83-4965-BC1E-C2DDA2739019}" dt="2022-12-01T10:55:14.242" v="1692" actId="3064"/>
          <ac:spMkLst>
            <pc:docMk/>
            <pc:sldMk cId="1004530300" sldId="1979"/>
            <ac:spMk id="15" creationId="{6840C8C9-01BE-210C-05EA-03BD9DB46B1A}"/>
          </ac:spMkLst>
        </pc:spChg>
        <pc:spChg chg="add mod">
          <ac:chgData name="Mr. PPT" userId="6442ff2356111531" providerId="LiveId" clId="{8158D954-CB83-4965-BC1E-C2DDA2739019}" dt="2022-12-01T10:55:30.292" v="1701" actId="20577"/>
          <ac:spMkLst>
            <pc:docMk/>
            <pc:sldMk cId="1004530300" sldId="1979"/>
            <ac:spMk id="16" creationId="{C061FBEF-A311-887D-8694-E977AC8A2601}"/>
          </ac:spMkLst>
        </pc:spChg>
        <pc:spChg chg="mod topLvl">
          <ac:chgData name="Mr. PPT" userId="6442ff2356111531" providerId="LiveId" clId="{8158D954-CB83-4965-BC1E-C2DDA2739019}" dt="2022-12-01T10:54:31.194" v="1683" actId="692"/>
          <ac:spMkLst>
            <pc:docMk/>
            <pc:sldMk cId="1004530300" sldId="1979"/>
            <ac:spMk id="48" creationId="{AEF76983-F10B-3BB7-4FB0-03867A7E559F}"/>
          </ac:spMkLst>
        </pc:spChg>
        <pc:spChg chg="mod topLvl">
          <ac:chgData name="Mr. PPT" userId="6442ff2356111531" providerId="LiveId" clId="{8158D954-CB83-4965-BC1E-C2DDA2739019}" dt="2022-12-01T10:55:22.102" v="1697" actId="555"/>
          <ac:spMkLst>
            <pc:docMk/>
            <pc:sldMk cId="1004530300" sldId="1979"/>
            <ac:spMk id="52" creationId="{096DF35D-5842-E197-0296-645F4D142E22}"/>
          </ac:spMkLst>
        </pc:spChg>
        <pc:spChg chg="mod">
          <ac:chgData name="Mr. PPT" userId="6442ff2356111531" providerId="LiveId" clId="{8158D954-CB83-4965-BC1E-C2DDA2739019}" dt="2022-12-01T10:54:31.194" v="1683" actId="692"/>
          <ac:spMkLst>
            <pc:docMk/>
            <pc:sldMk cId="1004530300" sldId="1979"/>
            <ac:spMk id="57" creationId="{A6050CCE-C13A-8BBC-5461-078649E247F3}"/>
          </ac:spMkLst>
        </pc:spChg>
        <pc:spChg chg="mod">
          <ac:chgData name="Mr. PPT" userId="6442ff2356111531" providerId="LiveId" clId="{8158D954-CB83-4965-BC1E-C2DDA2739019}" dt="2022-12-01T10:55:27.398" v="1699" actId="552"/>
          <ac:spMkLst>
            <pc:docMk/>
            <pc:sldMk cId="1004530300" sldId="1979"/>
            <ac:spMk id="58" creationId="{570AE4F9-8D77-54AD-F46D-64AF7A88432E}"/>
          </ac:spMkLst>
        </pc:spChg>
        <pc:spChg chg="mod">
          <ac:chgData name="Mr. PPT" userId="6442ff2356111531" providerId="LiveId" clId="{8158D954-CB83-4965-BC1E-C2DDA2739019}" dt="2022-12-01T12:57:13.297" v="2435" actId="2711"/>
          <ac:spMkLst>
            <pc:docMk/>
            <pc:sldMk cId="1004530300" sldId="1979"/>
            <ac:spMk id="59" creationId="{02EA2A0B-5B12-796A-384B-1F2AC416DA4F}"/>
          </ac:spMkLst>
        </pc:spChg>
        <pc:spChg chg="del">
          <ac:chgData name="Mr. PPT" userId="6442ff2356111531" providerId="LiveId" clId="{8158D954-CB83-4965-BC1E-C2DDA2739019}" dt="2022-12-01T08:06:04.502" v="472" actId="478"/>
          <ac:spMkLst>
            <pc:docMk/>
            <pc:sldMk cId="1004530300" sldId="1979"/>
            <ac:spMk id="63" creationId="{9581EC86-94AF-1C62-948B-62165E09A0E3}"/>
          </ac:spMkLst>
        </pc:spChg>
        <pc:grpChg chg="del">
          <ac:chgData name="Mr. PPT" userId="6442ff2356111531" providerId="LiveId" clId="{8158D954-CB83-4965-BC1E-C2DDA2739019}" dt="2022-12-01T10:53:48.455" v="1679" actId="165"/>
          <ac:grpSpMkLst>
            <pc:docMk/>
            <pc:sldMk cId="1004530300" sldId="1979"/>
            <ac:grpSpMk id="55" creationId="{9B45C14E-99C0-677C-C126-DBC59E196DD9}"/>
          </ac:grpSpMkLst>
        </pc:grpChg>
        <pc:cxnChg chg="add mod">
          <ac:chgData name="Mr. PPT" userId="6442ff2356111531" providerId="LiveId" clId="{8158D954-CB83-4965-BC1E-C2DDA2739019}" dt="2022-12-01T08:06:05.439" v="473"/>
          <ac:cxnSpMkLst>
            <pc:docMk/>
            <pc:sldMk cId="1004530300" sldId="1979"/>
            <ac:cxnSpMk id="8" creationId="{8883910E-2553-A32A-CA7A-5D326C26A142}"/>
          </ac:cxnSpMkLst>
        </pc:cxnChg>
        <pc:cxnChg chg="del">
          <ac:chgData name="Mr. PPT" userId="6442ff2356111531" providerId="LiveId" clId="{8158D954-CB83-4965-BC1E-C2DDA2739019}" dt="2022-12-01T08:06:04.502" v="472" actId="478"/>
          <ac:cxnSpMkLst>
            <pc:docMk/>
            <pc:sldMk cId="1004530300" sldId="1979"/>
            <ac:cxnSpMk id="80" creationId="{FEE53720-D422-0FC8-B55D-2A96E8E9FC78}"/>
          </ac:cxnSpMkLst>
        </pc:cxnChg>
      </pc:sldChg>
      <pc:sldChg chg="delSp modSp mod setBg">
        <pc:chgData name="Mr. PPT" userId="6442ff2356111531" providerId="LiveId" clId="{8158D954-CB83-4965-BC1E-C2DDA2739019}" dt="2022-12-01T12:57:19.190" v="2437" actId="207"/>
        <pc:sldMkLst>
          <pc:docMk/>
          <pc:sldMk cId="1838596967" sldId="1980"/>
        </pc:sldMkLst>
        <pc:spChg chg="mod">
          <ac:chgData name="Mr. PPT" userId="6442ff2356111531" providerId="LiveId" clId="{8158D954-CB83-4965-BC1E-C2DDA2739019}" dt="2022-12-01T10:57:17.677" v="1732" actId="207"/>
          <ac:spMkLst>
            <pc:docMk/>
            <pc:sldMk cId="1838596967" sldId="1980"/>
            <ac:spMk id="9" creationId="{7102D80A-A6F5-65BB-937E-41609A6A2E2E}"/>
          </ac:spMkLst>
        </pc:spChg>
        <pc:spChg chg="mod topLvl">
          <ac:chgData name="Mr. PPT" userId="6442ff2356111531" providerId="LiveId" clId="{8158D954-CB83-4965-BC1E-C2DDA2739019}" dt="2022-12-01T10:56:25.293" v="1704" actId="207"/>
          <ac:spMkLst>
            <pc:docMk/>
            <pc:sldMk cId="1838596967" sldId="1980"/>
            <ac:spMk id="10" creationId="{2E2E8A31-C6F5-F0F7-ABA5-EC5F148CE4C6}"/>
          </ac:spMkLst>
        </pc:spChg>
        <pc:spChg chg="mod topLvl">
          <ac:chgData name="Mr. PPT" userId="6442ff2356111531" providerId="LiveId" clId="{8158D954-CB83-4965-BC1E-C2DDA2739019}" dt="2022-12-01T12:57:19.190" v="2437" actId="207"/>
          <ac:spMkLst>
            <pc:docMk/>
            <pc:sldMk cId="1838596967" sldId="1980"/>
            <ac:spMk id="11" creationId="{52B85C18-03FB-0E36-F64A-DA5575DE84D7}"/>
          </ac:spMkLst>
        </pc:spChg>
        <pc:grpChg chg="del">
          <ac:chgData name="Mr. PPT" userId="6442ff2356111531" providerId="LiveId" clId="{8158D954-CB83-4965-BC1E-C2DDA2739019}" dt="2022-12-01T10:56:18.881" v="1702" actId="165"/>
          <ac:grpSpMkLst>
            <pc:docMk/>
            <pc:sldMk cId="1838596967" sldId="1980"/>
            <ac:grpSpMk id="14" creationId="{1388B2F3-CBDA-D8C3-8FC6-0175C62EA6E7}"/>
          </ac:grpSpMkLst>
        </pc:grpChg>
      </pc:sldChg>
      <pc:sldChg chg="addSp delSp modSp mod setBg">
        <pc:chgData name="Mr. PPT" userId="6442ff2356111531" providerId="LiveId" clId="{8158D954-CB83-4965-BC1E-C2DDA2739019}" dt="2022-12-01T12:52:06.923" v="2401"/>
        <pc:sldMkLst>
          <pc:docMk/>
          <pc:sldMk cId="438754867" sldId="1981"/>
        </pc:sldMkLst>
        <pc:spChg chg="del">
          <ac:chgData name="Mr. PPT" userId="6442ff2356111531" providerId="LiveId" clId="{8158D954-CB83-4965-BC1E-C2DDA2739019}" dt="2022-12-01T09:34:29.585" v="1040" actId="478"/>
          <ac:spMkLst>
            <pc:docMk/>
            <pc:sldMk cId="438754867" sldId="1981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4:29.585" v="1040" actId="478"/>
          <ac:spMkLst>
            <pc:docMk/>
            <pc:sldMk cId="438754867" sldId="1981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3:40.613" v="675" actId="478"/>
          <ac:spMkLst>
            <pc:docMk/>
            <pc:sldMk cId="438754867" sldId="1981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4:29.585" v="1040" actId="478"/>
          <ac:spMkLst>
            <pc:docMk/>
            <pc:sldMk cId="438754867" sldId="1981"/>
            <ac:spMk id="6" creationId="{CA83AEF1-8E40-7A17-0EB8-0E4DF2418960}"/>
          </ac:spMkLst>
        </pc:spChg>
        <pc:spChg chg="del">
          <ac:chgData name="Mr. PPT" userId="6442ff2356111531" providerId="LiveId" clId="{8158D954-CB83-4965-BC1E-C2DDA2739019}" dt="2022-12-01T09:13:42.154" v="676" actId="478"/>
          <ac:spMkLst>
            <pc:docMk/>
            <pc:sldMk cId="438754867" sldId="1981"/>
            <ac:spMk id="7" creationId="{2AFEF742-0D7C-491E-AF74-811BC68900E5}"/>
          </ac:spMkLst>
        </pc:spChg>
        <pc:spChg chg="add del mod">
          <ac:chgData name="Mr. PPT" userId="6442ff2356111531" providerId="LiveId" clId="{8158D954-CB83-4965-BC1E-C2DDA2739019}" dt="2022-12-01T09:34:29.585" v="1040" actId="478"/>
          <ac:spMkLst>
            <pc:docMk/>
            <pc:sldMk cId="438754867" sldId="1981"/>
            <ac:spMk id="8" creationId="{97494332-6B84-15C0-F764-EBE851E2A901}"/>
          </ac:spMkLst>
        </pc:spChg>
        <pc:spChg chg="mod">
          <ac:chgData name="Mr. PPT" userId="6442ff2356111531" providerId="LiveId" clId="{8158D954-CB83-4965-BC1E-C2DDA2739019}" dt="2022-12-01T12:51:33.256" v="2394" actId="207"/>
          <ac:spMkLst>
            <pc:docMk/>
            <pc:sldMk cId="438754867" sldId="1981"/>
            <ac:spMk id="10" creationId="{535E4385-0CFC-3972-6860-A551D150A043}"/>
          </ac:spMkLst>
        </pc:spChg>
        <pc:spChg chg="add mod">
          <ac:chgData name="Mr. PPT" userId="6442ff2356111531" providerId="LiveId" clId="{8158D954-CB83-4965-BC1E-C2DDA2739019}" dt="2022-12-01T09:13:43.125" v="677"/>
          <ac:spMkLst>
            <pc:docMk/>
            <pc:sldMk cId="438754867" sldId="1981"/>
            <ac:spMk id="11" creationId="{0CAC5320-6D5A-1711-2470-023B60A78F95}"/>
          </ac:spMkLst>
        </pc:spChg>
        <pc:spChg chg="add mod">
          <ac:chgData name="Mr. PPT" userId="6442ff2356111531" providerId="LiveId" clId="{8158D954-CB83-4965-BC1E-C2DDA2739019}" dt="2022-12-01T09:34:30.786" v="1041"/>
          <ac:spMkLst>
            <pc:docMk/>
            <pc:sldMk cId="438754867" sldId="1981"/>
            <ac:spMk id="12" creationId="{09086BA8-E871-A7D3-9E9B-9F19C5D61E6A}"/>
          </ac:spMkLst>
        </pc:spChg>
        <pc:spChg chg="add mod">
          <ac:chgData name="Mr. PPT" userId="6442ff2356111531" providerId="LiveId" clId="{8158D954-CB83-4965-BC1E-C2DDA2739019}" dt="2022-12-01T09:34:30.786" v="1041"/>
          <ac:spMkLst>
            <pc:docMk/>
            <pc:sldMk cId="438754867" sldId="1981"/>
            <ac:spMk id="13" creationId="{9E22B056-774D-31B6-2A47-5FAEAD12A808}"/>
          </ac:spMkLst>
        </pc:spChg>
        <pc:spChg chg="add mod">
          <ac:chgData name="Mr. PPT" userId="6442ff2356111531" providerId="LiveId" clId="{8158D954-CB83-4965-BC1E-C2DDA2739019}" dt="2022-12-01T09:34:30.786" v="1041"/>
          <ac:spMkLst>
            <pc:docMk/>
            <pc:sldMk cId="438754867" sldId="1981"/>
            <ac:spMk id="14" creationId="{008E16E2-1B8B-E8BB-BA5E-94EAEBF49CE8}"/>
          </ac:spMkLst>
        </pc:spChg>
        <pc:spChg chg="add mod">
          <ac:chgData name="Mr. PPT" userId="6442ff2356111531" providerId="LiveId" clId="{8158D954-CB83-4965-BC1E-C2DDA2739019}" dt="2022-12-01T09:34:30.786" v="1041"/>
          <ac:spMkLst>
            <pc:docMk/>
            <pc:sldMk cId="438754867" sldId="1981"/>
            <ac:spMk id="15" creationId="{FD59E9C1-8F00-8508-EB00-321FEA9A1640}"/>
          </ac:spMkLst>
        </pc:spChg>
        <pc:graphicFrameChg chg="mod modGraphic">
          <ac:chgData name="Mr. PPT" userId="6442ff2356111531" providerId="LiveId" clId="{8158D954-CB83-4965-BC1E-C2DDA2739019}" dt="2022-12-01T12:52:06.923" v="2401"/>
          <ac:graphicFrameMkLst>
            <pc:docMk/>
            <pc:sldMk cId="438754867" sldId="1981"/>
            <ac:graphicFrameMk id="5" creationId="{6F060A40-07BE-F6FC-9AD1-1BB01C1A0265}"/>
          </ac:graphicFrameMkLst>
        </pc:graphicFrameChg>
        <pc:cxnChg chg="add mod">
          <ac:chgData name="Mr. PPT" userId="6442ff2356111531" providerId="LiveId" clId="{8158D954-CB83-4965-BC1E-C2DDA2739019}" dt="2022-12-01T09:13:43.125" v="677"/>
          <ac:cxnSpMkLst>
            <pc:docMk/>
            <pc:sldMk cId="438754867" sldId="1981"/>
            <ac:cxnSpMk id="9" creationId="{78E8C100-3DE9-921A-F4C8-3B42BECBC0D5}"/>
          </ac:cxnSpMkLst>
        </pc:cxnChg>
        <pc:cxnChg chg="del">
          <ac:chgData name="Mr. PPT" userId="6442ff2356111531" providerId="LiveId" clId="{8158D954-CB83-4965-BC1E-C2DDA2739019}" dt="2022-12-01T09:13:42.154" v="676" actId="478"/>
          <ac:cxnSpMkLst>
            <pc:docMk/>
            <pc:sldMk cId="438754867" sldId="1981"/>
            <ac:cxnSpMk id="80" creationId="{FEE53720-D422-0FC8-B55D-2A96E8E9FC78}"/>
          </ac:cxnSpMkLst>
        </pc:cxnChg>
      </pc:sldChg>
      <pc:sldChg chg="addSp delSp modSp mod setBg">
        <pc:chgData name="Mr. PPT" userId="6442ff2356111531" providerId="LiveId" clId="{8158D954-CB83-4965-BC1E-C2DDA2739019}" dt="2022-12-01T12:53:21.307" v="2413" actId="207"/>
        <pc:sldMkLst>
          <pc:docMk/>
          <pc:sldMk cId="2711097664" sldId="1982"/>
        </pc:sldMkLst>
        <pc:spChg chg="del">
          <ac:chgData name="Mr. PPT" userId="6442ff2356111531" providerId="LiveId" clId="{8158D954-CB83-4965-BC1E-C2DDA2739019}" dt="2022-12-01T09:34:33.215" v="1042" actId="478"/>
          <ac:spMkLst>
            <pc:docMk/>
            <pc:sldMk cId="2711097664" sldId="1982"/>
            <ac:spMk id="2" creationId="{932EC26B-622B-47F1-A960-FA12191345B2}"/>
          </ac:spMkLst>
        </pc:spChg>
        <pc:spChg chg="del">
          <ac:chgData name="Mr. PPT" userId="6442ff2356111531" providerId="LiveId" clId="{8158D954-CB83-4965-BC1E-C2DDA2739019}" dt="2022-12-01T09:34:33.215" v="1042" actId="478"/>
          <ac:spMkLst>
            <pc:docMk/>
            <pc:sldMk cId="2711097664" sldId="1982"/>
            <ac:spMk id="3" creationId="{BA4788D0-535E-4512-ADFE-3A6595CCCA9C}"/>
          </ac:spMkLst>
        </pc:spChg>
        <pc:spChg chg="del">
          <ac:chgData name="Mr. PPT" userId="6442ff2356111531" providerId="LiveId" clId="{8158D954-CB83-4965-BC1E-C2DDA2739019}" dt="2022-12-01T09:13:46.015" v="678" actId="478"/>
          <ac:spMkLst>
            <pc:docMk/>
            <pc:sldMk cId="2711097664" sldId="1982"/>
            <ac:spMk id="4" creationId="{7AF458B5-8B22-46C5-A5FE-B3DAB8D7BB3D}"/>
          </ac:spMkLst>
        </pc:spChg>
        <pc:spChg chg="add del mod">
          <ac:chgData name="Mr. PPT" userId="6442ff2356111531" providerId="LiveId" clId="{8158D954-CB83-4965-BC1E-C2DDA2739019}" dt="2022-12-01T09:34:33.215" v="1042" actId="478"/>
          <ac:spMkLst>
            <pc:docMk/>
            <pc:sldMk cId="2711097664" sldId="1982"/>
            <ac:spMk id="5" creationId="{F74429B4-B3DC-B7CB-D4DA-F7F746A5E486}"/>
          </ac:spMkLst>
        </pc:spChg>
        <pc:spChg chg="add del mod">
          <ac:chgData name="Mr. PPT" userId="6442ff2356111531" providerId="LiveId" clId="{8158D954-CB83-4965-BC1E-C2DDA2739019}" dt="2022-12-01T09:34:33.215" v="1042" actId="478"/>
          <ac:spMkLst>
            <pc:docMk/>
            <pc:sldMk cId="2711097664" sldId="1982"/>
            <ac:spMk id="6" creationId="{D877B2DB-7D4F-5C32-EA9E-FDDAF5B8427B}"/>
          </ac:spMkLst>
        </pc:spChg>
        <pc:spChg chg="del">
          <ac:chgData name="Mr. PPT" userId="6442ff2356111531" providerId="LiveId" clId="{8158D954-CB83-4965-BC1E-C2DDA2739019}" dt="2022-12-01T09:13:47.591" v="679" actId="478"/>
          <ac:spMkLst>
            <pc:docMk/>
            <pc:sldMk cId="2711097664" sldId="1982"/>
            <ac:spMk id="7" creationId="{2AFEF742-0D7C-491E-AF74-811BC68900E5}"/>
          </ac:spMkLst>
        </pc:spChg>
        <pc:spChg chg="add mod">
          <ac:chgData name="Mr. PPT" userId="6442ff2356111531" providerId="LiveId" clId="{8158D954-CB83-4965-BC1E-C2DDA2739019}" dt="2022-12-01T09:13:48.544" v="680"/>
          <ac:spMkLst>
            <pc:docMk/>
            <pc:sldMk cId="2711097664" sldId="1982"/>
            <ac:spMk id="10" creationId="{87541324-E22D-98DD-930F-1545F3C0F59C}"/>
          </ac:spMkLst>
        </pc:spChg>
        <pc:spChg chg="add mod">
          <ac:chgData name="Mr. PPT" userId="6442ff2356111531" providerId="LiveId" clId="{8158D954-CB83-4965-BC1E-C2DDA2739019}" dt="2022-12-01T09:34:36.327" v="1045" actId="20577"/>
          <ac:spMkLst>
            <pc:docMk/>
            <pc:sldMk cId="2711097664" sldId="1982"/>
            <ac:spMk id="12" creationId="{BF3EE54B-4B94-7BE7-0D0F-F73252007F5B}"/>
          </ac:spMkLst>
        </pc:spChg>
        <pc:spChg chg="add mod">
          <ac:chgData name="Mr. PPT" userId="6442ff2356111531" providerId="LiveId" clId="{8158D954-CB83-4965-BC1E-C2DDA2739019}" dt="2022-12-01T09:34:34.114" v="1043"/>
          <ac:spMkLst>
            <pc:docMk/>
            <pc:sldMk cId="2711097664" sldId="1982"/>
            <ac:spMk id="13" creationId="{DC0B8C31-1DAD-686D-64E5-1F9B8E9DBAB6}"/>
          </ac:spMkLst>
        </pc:spChg>
        <pc:spChg chg="add mod">
          <ac:chgData name="Mr. PPT" userId="6442ff2356111531" providerId="LiveId" clId="{8158D954-CB83-4965-BC1E-C2DDA2739019}" dt="2022-12-01T09:34:34.114" v="1043"/>
          <ac:spMkLst>
            <pc:docMk/>
            <pc:sldMk cId="2711097664" sldId="1982"/>
            <ac:spMk id="14" creationId="{2AE28951-AC41-4561-EF94-6AA1DB1BB43A}"/>
          </ac:spMkLst>
        </pc:spChg>
        <pc:spChg chg="add mod">
          <ac:chgData name="Mr. PPT" userId="6442ff2356111531" providerId="LiveId" clId="{8158D954-CB83-4965-BC1E-C2DDA2739019}" dt="2022-12-01T09:34:34.114" v="1043"/>
          <ac:spMkLst>
            <pc:docMk/>
            <pc:sldMk cId="2711097664" sldId="1982"/>
            <ac:spMk id="15" creationId="{4AB01978-AF24-C01F-98EB-E642E740C8FA}"/>
          </ac:spMkLst>
        </pc:spChg>
        <pc:spChg chg="mod">
          <ac:chgData name="Mr. PPT" userId="6442ff2356111531" providerId="LiveId" clId="{8158D954-CB83-4965-BC1E-C2DDA2739019}" dt="2022-12-01T12:52:20.311" v="2403" actId="207"/>
          <ac:spMkLst>
            <pc:docMk/>
            <pc:sldMk cId="2711097664" sldId="1982"/>
            <ac:spMk id="21" creationId="{4AC6747D-827B-DADE-112B-CCC7C1288EEB}"/>
          </ac:spMkLst>
        </pc:spChg>
        <pc:spChg chg="mod">
          <ac:chgData name="Mr. PPT" userId="6442ff2356111531" providerId="LiveId" clId="{8158D954-CB83-4965-BC1E-C2DDA2739019}" dt="2022-12-01T12:53:16.703" v="2412" actId="207"/>
          <ac:spMkLst>
            <pc:docMk/>
            <pc:sldMk cId="2711097664" sldId="1982"/>
            <ac:spMk id="26" creationId="{0817139F-5E34-9253-B939-987E183C4F0F}"/>
          </ac:spMkLst>
        </pc:spChg>
        <pc:spChg chg="mod">
          <ac:chgData name="Mr. PPT" userId="6442ff2356111531" providerId="LiveId" clId="{8158D954-CB83-4965-BC1E-C2DDA2739019}" dt="2022-12-01T12:53:21.307" v="2413" actId="207"/>
          <ac:spMkLst>
            <pc:docMk/>
            <pc:sldMk cId="2711097664" sldId="1982"/>
            <ac:spMk id="27" creationId="{7BC66C75-F56D-C10B-2A75-776B8B490F82}"/>
          </ac:spMkLst>
        </pc:spChg>
        <pc:spChg chg="mod">
          <ac:chgData name="Mr. PPT" userId="6442ff2356111531" providerId="LiveId" clId="{8158D954-CB83-4965-BC1E-C2DDA2739019}" dt="2022-12-01T12:53:21.307" v="2413" actId="207"/>
          <ac:spMkLst>
            <pc:docMk/>
            <pc:sldMk cId="2711097664" sldId="1982"/>
            <ac:spMk id="28" creationId="{8C32AC47-3226-266D-E447-2F43FB7B195B}"/>
          </ac:spMkLst>
        </pc:spChg>
        <pc:spChg chg="mod">
          <ac:chgData name="Mr. PPT" userId="6442ff2356111531" providerId="LiveId" clId="{8158D954-CB83-4965-BC1E-C2DDA2739019}" dt="2022-12-01T12:52:49.988" v="2408" actId="207"/>
          <ac:spMkLst>
            <pc:docMk/>
            <pc:sldMk cId="2711097664" sldId="1982"/>
            <ac:spMk id="45" creationId="{D7C11C0F-6FA6-FD94-9971-BFC3EB4964DC}"/>
          </ac:spMkLst>
        </pc:spChg>
        <pc:spChg chg="mod">
          <ac:chgData name="Mr. PPT" userId="6442ff2356111531" providerId="LiveId" clId="{8158D954-CB83-4965-BC1E-C2DDA2739019}" dt="2022-12-01T12:53:11.686" v="2411" actId="207"/>
          <ac:spMkLst>
            <pc:docMk/>
            <pc:sldMk cId="2711097664" sldId="1982"/>
            <ac:spMk id="46" creationId="{F9FDC3DB-D331-34B1-D832-96354F2A63CE}"/>
          </ac:spMkLst>
        </pc:spChg>
        <pc:spChg chg="mod">
          <ac:chgData name="Mr. PPT" userId="6442ff2356111531" providerId="LiveId" clId="{8158D954-CB83-4965-BC1E-C2DDA2739019}" dt="2022-12-01T12:52:49.988" v="2408" actId="207"/>
          <ac:spMkLst>
            <pc:docMk/>
            <pc:sldMk cId="2711097664" sldId="1982"/>
            <ac:spMk id="47" creationId="{55C1D8EA-0BCC-4BDA-0776-0C3B6474B496}"/>
          </ac:spMkLst>
        </pc:spChg>
        <pc:spChg chg="mod">
          <ac:chgData name="Mr. PPT" userId="6442ff2356111531" providerId="LiveId" clId="{8158D954-CB83-4965-BC1E-C2DDA2739019}" dt="2022-12-01T12:52:49.988" v="2408" actId="207"/>
          <ac:spMkLst>
            <pc:docMk/>
            <pc:sldMk cId="2711097664" sldId="1982"/>
            <ac:spMk id="48" creationId="{FEA60645-BAD0-CF27-ACE4-EFD93C20B3AB}"/>
          </ac:spMkLst>
        </pc:spChg>
        <pc:spChg chg="mod">
          <ac:chgData name="Mr. PPT" userId="6442ff2356111531" providerId="LiveId" clId="{8158D954-CB83-4965-BC1E-C2DDA2739019}" dt="2022-12-01T12:52:58.490" v="2409" actId="207"/>
          <ac:spMkLst>
            <pc:docMk/>
            <pc:sldMk cId="2711097664" sldId="1982"/>
            <ac:spMk id="49" creationId="{998690DF-82C7-717D-753D-B1C0C7B2D569}"/>
          </ac:spMkLst>
        </pc:spChg>
        <pc:spChg chg="mod">
          <ac:chgData name="Mr. PPT" userId="6442ff2356111531" providerId="LiveId" clId="{8158D954-CB83-4965-BC1E-C2DDA2739019}" dt="2022-12-01T12:52:49.988" v="2408" actId="207"/>
          <ac:spMkLst>
            <pc:docMk/>
            <pc:sldMk cId="2711097664" sldId="1982"/>
            <ac:spMk id="50" creationId="{770BF3D5-0AC2-C53D-4ED4-D24169E9BB3C}"/>
          </ac:spMkLst>
        </pc:spChg>
        <pc:spChg chg="mod">
          <ac:chgData name="Mr. PPT" userId="6442ff2356111531" providerId="LiveId" clId="{8158D954-CB83-4965-BC1E-C2DDA2739019}" dt="2022-12-01T12:52:58.490" v="2409" actId="207"/>
          <ac:spMkLst>
            <pc:docMk/>
            <pc:sldMk cId="2711097664" sldId="1982"/>
            <ac:spMk id="51" creationId="{88ECA9A1-853A-5928-D2F6-5B91EA3836D2}"/>
          </ac:spMkLst>
        </pc:spChg>
        <pc:spChg chg="mod">
          <ac:chgData name="Mr. PPT" userId="6442ff2356111531" providerId="LiveId" clId="{8158D954-CB83-4965-BC1E-C2DDA2739019}" dt="2022-12-01T12:52:58.490" v="2409" actId="207"/>
          <ac:spMkLst>
            <pc:docMk/>
            <pc:sldMk cId="2711097664" sldId="1982"/>
            <ac:spMk id="54" creationId="{FD82709B-A94B-00A9-E32F-AC4E1902BCD5}"/>
          </ac:spMkLst>
        </pc:spChg>
        <pc:spChg chg="mod">
          <ac:chgData name="Mr. PPT" userId="6442ff2356111531" providerId="LiveId" clId="{8158D954-CB83-4965-BC1E-C2DDA2739019}" dt="2022-12-01T12:52:58.490" v="2409" actId="207"/>
          <ac:spMkLst>
            <pc:docMk/>
            <pc:sldMk cId="2711097664" sldId="1982"/>
            <ac:spMk id="55" creationId="{12B2776D-DBAE-67A3-BFF5-B7716D59EE5A}"/>
          </ac:spMkLst>
        </pc:spChg>
        <pc:spChg chg="mod">
          <ac:chgData name="Mr. PPT" userId="6442ff2356111531" providerId="LiveId" clId="{8158D954-CB83-4965-BC1E-C2DDA2739019}" dt="2022-12-01T12:52:49.988" v="2408" actId="207"/>
          <ac:spMkLst>
            <pc:docMk/>
            <pc:sldMk cId="2711097664" sldId="1982"/>
            <ac:spMk id="56" creationId="{72A36AB9-6408-B8F4-2620-D9C784CB19AD}"/>
          </ac:spMkLst>
        </pc:spChg>
        <pc:spChg chg="mod">
          <ac:chgData name="Mr. PPT" userId="6442ff2356111531" providerId="LiveId" clId="{8158D954-CB83-4965-BC1E-C2DDA2739019}" dt="2022-12-01T12:52:49.988" v="2408" actId="207"/>
          <ac:spMkLst>
            <pc:docMk/>
            <pc:sldMk cId="2711097664" sldId="1982"/>
            <ac:spMk id="57" creationId="{EF66730C-44F3-F191-E841-68A404736B36}"/>
          </ac:spMkLst>
        </pc:spChg>
        <pc:spChg chg="mod">
          <ac:chgData name="Mr. PPT" userId="6442ff2356111531" providerId="LiveId" clId="{8158D954-CB83-4965-BC1E-C2DDA2739019}" dt="2022-12-01T12:52:58.490" v="2409" actId="207"/>
          <ac:spMkLst>
            <pc:docMk/>
            <pc:sldMk cId="2711097664" sldId="1982"/>
            <ac:spMk id="59" creationId="{E1A96D4B-DD25-B9C2-A645-375DAD65F1D1}"/>
          </ac:spMkLst>
        </pc:spChg>
        <pc:spChg chg="mod">
          <ac:chgData name="Mr. PPT" userId="6442ff2356111531" providerId="LiveId" clId="{8158D954-CB83-4965-BC1E-C2DDA2739019}" dt="2022-12-01T12:52:58.490" v="2409" actId="207"/>
          <ac:spMkLst>
            <pc:docMk/>
            <pc:sldMk cId="2711097664" sldId="1982"/>
            <ac:spMk id="60" creationId="{E24D9913-FEFF-F881-98BF-C7407369D8D7}"/>
          </ac:spMkLst>
        </pc:spChg>
        <pc:spChg chg="mod">
          <ac:chgData name="Mr. PPT" userId="6442ff2356111531" providerId="LiveId" clId="{8158D954-CB83-4965-BC1E-C2DDA2739019}" dt="2022-12-01T12:52:49.988" v="2408" actId="207"/>
          <ac:spMkLst>
            <pc:docMk/>
            <pc:sldMk cId="2711097664" sldId="1982"/>
            <ac:spMk id="61" creationId="{AB44371A-D746-7209-B1FA-D19E0495FD54}"/>
          </ac:spMkLst>
        </pc:spChg>
        <pc:spChg chg="mod">
          <ac:chgData name="Mr. PPT" userId="6442ff2356111531" providerId="LiveId" clId="{8158D954-CB83-4965-BC1E-C2DDA2739019}" dt="2022-12-01T12:52:58.490" v="2409" actId="207"/>
          <ac:spMkLst>
            <pc:docMk/>
            <pc:sldMk cId="2711097664" sldId="1982"/>
            <ac:spMk id="62" creationId="{BEDC2510-5198-F5E9-FC7C-F111AF709BA8}"/>
          </ac:spMkLst>
        </pc:spChg>
        <pc:spChg chg="mod">
          <ac:chgData name="Mr. PPT" userId="6442ff2356111531" providerId="LiveId" clId="{8158D954-CB83-4965-BC1E-C2DDA2739019}" dt="2022-12-01T12:52:58.490" v="2409" actId="207"/>
          <ac:spMkLst>
            <pc:docMk/>
            <pc:sldMk cId="2711097664" sldId="1982"/>
            <ac:spMk id="65" creationId="{0947F323-A4A0-D5F3-CC46-F8797FB6F527}"/>
          </ac:spMkLst>
        </pc:spChg>
        <pc:spChg chg="mod">
          <ac:chgData name="Mr. PPT" userId="6442ff2356111531" providerId="LiveId" clId="{8158D954-CB83-4965-BC1E-C2DDA2739019}" dt="2022-12-01T12:52:17.256" v="2402" actId="207"/>
          <ac:spMkLst>
            <pc:docMk/>
            <pc:sldMk cId="2711097664" sldId="1982"/>
            <ac:spMk id="74" creationId="{0C74CA8F-C3C0-61CA-6454-6A964C948DD9}"/>
          </ac:spMkLst>
        </pc:spChg>
        <pc:cxnChg chg="add mod">
          <ac:chgData name="Mr. PPT" userId="6442ff2356111531" providerId="LiveId" clId="{8158D954-CB83-4965-BC1E-C2DDA2739019}" dt="2022-12-01T09:13:48.544" v="680"/>
          <ac:cxnSpMkLst>
            <pc:docMk/>
            <pc:sldMk cId="2711097664" sldId="1982"/>
            <ac:cxnSpMk id="8" creationId="{40E80184-AE10-90F3-224C-3A5311263D2A}"/>
          </ac:cxnSpMkLst>
        </pc:cxnChg>
        <pc:cxnChg chg="del">
          <ac:chgData name="Mr. PPT" userId="6442ff2356111531" providerId="LiveId" clId="{8158D954-CB83-4965-BC1E-C2DDA2739019}" dt="2022-12-01T09:13:47.591" v="679" actId="478"/>
          <ac:cxnSpMkLst>
            <pc:docMk/>
            <pc:sldMk cId="2711097664" sldId="1982"/>
            <ac:cxnSpMk id="80" creationId="{FEE53720-D422-0FC8-B55D-2A96E8E9FC78}"/>
          </ac:cxnSpMkLst>
        </pc:cxnChg>
      </pc:sldChg>
      <pc:sldMasterChg chg="modSldLayout">
        <pc:chgData name="Mr. PPT" userId="6442ff2356111531" providerId="LiveId" clId="{8158D954-CB83-4965-BC1E-C2DDA2739019}" dt="2022-12-01T06:14:17.125" v="150" actId="207"/>
        <pc:sldMasterMkLst>
          <pc:docMk/>
          <pc:sldMasterMk cId="3446423318" sldId="2147483648"/>
        </pc:sldMasterMkLst>
        <pc:sldLayoutChg chg="modSp mod">
          <pc:chgData name="Mr. PPT" userId="6442ff2356111531" providerId="LiveId" clId="{8158D954-CB83-4965-BC1E-C2DDA2739019}" dt="2022-12-01T06:14:17.125" v="150" actId="207"/>
          <pc:sldLayoutMkLst>
            <pc:docMk/>
            <pc:sldMasterMk cId="3446423318" sldId="2147483648"/>
            <pc:sldLayoutMk cId="3731086648" sldId="2147483655"/>
          </pc:sldLayoutMkLst>
          <pc:spChg chg="mod">
            <ac:chgData name="Mr. PPT" userId="6442ff2356111531" providerId="LiveId" clId="{8158D954-CB83-4965-BC1E-C2DDA2739019}" dt="2022-12-01T06:14:17.125" v="150" actId="207"/>
            <ac:spMkLst>
              <pc:docMk/>
              <pc:sldMasterMk cId="3446423318" sldId="2147483648"/>
              <pc:sldLayoutMk cId="3731086648" sldId="2147483655"/>
              <ac:spMk id="12" creationId="{514D49BB-1CE4-4928-A10A-AF954F6F3307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531A13D-51F0-4365-AC9C-5D73D0CB5E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E5DDD0-DE65-48C1-94CB-E7257F279E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E3D77-2BDB-4F79-8372-E7A362CE3D50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AE3F85-99F7-4BD2-8486-16B5DBCDC1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427ECF-0176-42AD-863E-3397447072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9E1D7-07C2-479C-BD44-2BBA7CB76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08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9A8D6-6C6C-46FA-8AB8-FCFD4F6B3CA2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4B19D-A9A8-4865-91B9-A40B75A0C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043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B19D-A9A8-4865-91B9-A40B75A0C2E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9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 Layer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데이터를 빠르게 보내줘야 한다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안전성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미래 장애에 대비해서 확장성을 갖춰야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B19D-A9A8-4865-91B9-A40B75A0C2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17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MSTP : </a:t>
            </a:r>
            <a:r>
              <a:rPr lang="ko-KR" altLang="en-US" dirty="0"/>
              <a:t>만약 </a:t>
            </a:r>
            <a:r>
              <a:rPr lang="en-US" altLang="ko-KR" dirty="0"/>
              <a:t>CORE1 </a:t>
            </a:r>
            <a:r>
              <a:rPr lang="ko-KR" altLang="en-US" dirty="0"/>
              <a:t>스위치에 이상이 발생하면 </a:t>
            </a:r>
            <a:r>
              <a:rPr lang="en-US" altLang="ko-KR" dirty="0"/>
              <a:t>CORE2</a:t>
            </a:r>
            <a:r>
              <a:rPr lang="ko-KR" altLang="en-US" dirty="0"/>
              <a:t>와 연결되어 있는 분배스위치 </a:t>
            </a:r>
            <a:r>
              <a:rPr lang="en-US" altLang="ko-KR" dirty="0"/>
              <a:t>DSW</a:t>
            </a:r>
            <a:r>
              <a:rPr lang="ko-KR" altLang="en-US" dirty="0"/>
              <a:t>의 포트가 </a:t>
            </a:r>
            <a:r>
              <a:rPr lang="en-US" altLang="ko-KR" dirty="0"/>
              <a:t>Alternative </a:t>
            </a:r>
            <a:r>
              <a:rPr lang="ko-KR" altLang="en-US" dirty="0"/>
              <a:t>에서 </a:t>
            </a:r>
            <a:r>
              <a:rPr lang="en-US" altLang="ko-KR" dirty="0"/>
              <a:t>Root port</a:t>
            </a:r>
            <a:r>
              <a:rPr lang="ko-KR" altLang="en-US" dirty="0"/>
              <a:t>로 바뀌고 바로 </a:t>
            </a:r>
            <a:r>
              <a:rPr lang="en-US" altLang="ko-KR" dirty="0"/>
              <a:t>Listening </a:t>
            </a:r>
            <a:r>
              <a:rPr lang="ko-KR" altLang="en-US" dirty="0"/>
              <a:t>상태로 변경됩니다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MSTP</a:t>
            </a:r>
            <a:r>
              <a:rPr lang="ko-KR" altLang="en-US" dirty="0"/>
              <a:t>는 여러 </a:t>
            </a:r>
            <a:r>
              <a:rPr lang="en-US" altLang="ko-KR" dirty="0"/>
              <a:t>Spanning-tree</a:t>
            </a:r>
            <a:r>
              <a:rPr lang="ko-KR" altLang="en-US" dirty="0"/>
              <a:t>를 지원할 수 있어서 세분화를 통해 불필요한 트래픽 전파를 방지할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B19D-A9A8-4865-91B9-A40B75A0C2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5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B19D-A9A8-4865-91B9-A40B75A0C2E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3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Scale-out : </a:t>
            </a:r>
            <a:r>
              <a:rPr lang="ko-KR" altLang="en-US" dirty="0"/>
              <a:t>기존 서버와 동일하거나 낮은 성능의 서버를 두 대 이상 증설하여 운영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B19D-A9A8-4865-91B9-A40B75A0C2E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907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4B19D-A9A8-4865-91B9-A40B75A0C2E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20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688AE-000E-4A84-90A0-D8E357E7D396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9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44BA-0FE6-415A-982A-4BC0FF9F3CBC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65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F35D8-2B31-4B47-9D41-C40D2160822C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82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DA0D-FF70-4D3E-AD19-3532A1BA9C4C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7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2AB3-C402-4236-B3CB-B11B65AE478D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8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F52B-95FA-4469-9E86-4A8738ED2BF0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2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3529-D44D-46E0-8D93-80E82807704E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35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D85F-C965-4975-8B20-E383593CEFC2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1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894C-61F5-4E00-9D2C-C26D8D6F852D}" type="datetime1">
              <a:rPr lang="en-US" altLang="ko-KR" smtClean="0"/>
              <a:t>8/28/2023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1189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orient="horz" pos="3929" userDrawn="1">
          <p15:clr>
            <a:srgbClr val="FBAE40"/>
          </p15:clr>
        </p15:guide>
        <p15:guide id="3" orient="horz" pos="867" userDrawn="1">
          <p15:clr>
            <a:srgbClr val="FBAE40"/>
          </p15:clr>
        </p15:guide>
        <p15:guide id="4" pos="392" userDrawn="1">
          <p15:clr>
            <a:srgbClr val="FBAE40"/>
          </p15:clr>
        </p15:guide>
        <p15:guide id="5" pos="5848" userDrawn="1">
          <p15:clr>
            <a:srgbClr val="FBAE40"/>
          </p15:clr>
        </p15:guide>
        <p15:guide id="6" pos="577" userDrawn="1">
          <p15:clr>
            <a:srgbClr val="FBAE40"/>
          </p15:clr>
        </p15:guide>
        <p15:guide id="7" pos="566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3B0F-585B-4603-BBA8-CA03A192D6C6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8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A440-F143-4EA5-A29A-8D65F3C93FCB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03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75BF4-B649-4E12-907D-115FFF7C1CB0}" type="datetime1">
              <a:rPr lang="en-US" altLang="ko-KR" smtClean="0"/>
              <a:t>8/28/2023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01BD-A329-4C55-8D6A-341E07341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85EAB3-AB02-1F37-4480-08E02A064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86004" y="-1"/>
            <a:ext cx="12235002" cy="68821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28CD848-FE88-1BE3-954A-6DB8703C63AE}"/>
              </a:ext>
            </a:extLst>
          </p:cNvPr>
          <p:cNvSpPr/>
          <p:nvPr/>
        </p:nvSpPr>
        <p:spPr>
          <a:xfrm>
            <a:off x="705371" y="1550988"/>
            <a:ext cx="8495258" cy="37560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422F84-8C38-4ACC-DDE2-20B71C9AFF1B}"/>
              </a:ext>
            </a:extLst>
          </p:cNvPr>
          <p:cNvSpPr txBox="1"/>
          <p:nvPr/>
        </p:nvSpPr>
        <p:spPr>
          <a:xfrm>
            <a:off x="2968128" y="2429869"/>
            <a:ext cx="3969741" cy="1628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3250" spc="-16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 Tier Network </a:t>
            </a:r>
            <a:r>
              <a:rPr lang="ko-KR" altLang="en-US" sz="3250" spc="-16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설계</a:t>
            </a:r>
            <a:endParaRPr lang="en-US" altLang="ko-KR" sz="3250" spc="-16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3250" spc="-16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&amp;</a:t>
            </a:r>
          </a:p>
          <a:p>
            <a:pPr algn="ctr">
              <a:lnSpc>
                <a:spcPct val="110000"/>
              </a:lnSpc>
            </a:pPr>
            <a:r>
              <a:rPr lang="en-US" altLang="ko-KR" sz="3250" spc="-16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NMS </a:t>
            </a:r>
            <a:r>
              <a:rPr lang="ko-KR" altLang="en-US" sz="3250" spc="-16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모니터링 구축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1ED3E2B-626E-2A41-033F-9CE9958CE93C}"/>
              </a:ext>
            </a:extLst>
          </p:cNvPr>
          <p:cNvCxnSpPr>
            <a:cxnSpLocks/>
          </p:cNvCxnSpPr>
          <p:nvPr/>
        </p:nvCxnSpPr>
        <p:spPr>
          <a:xfrm>
            <a:off x="985623" y="4379448"/>
            <a:ext cx="68926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63CDA75-469C-D757-A22E-69F4105F14DB}"/>
              </a:ext>
            </a:extLst>
          </p:cNvPr>
          <p:cNvSpPr txBox="1"/>
          <p:nvPr/>
        </p:nvSpPr>
        <p:spPr>
          <a:xfrm>
            <a:off x="985623" y="4542555"/>
            <a:ext cx="54341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김학남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D204A-1793-6D38-6B40-82843AD72A9D}"/>
              </a:ext>
            </a:extLst>
          </p:cNvPr>
          <p:cNvSpPr txBox="1"/>
          <p:nvPr/>
        </p:nvSpPr>
        <p:spPr>
          <a:xfrm>
            <a:off x="985623" y="4882581"/>
            <a:ext cx="3849323" cy="2111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138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(8</a:t>
            </a:r>
            <a:r>
              <a:rPr lang="ko-KR" altLang="en-US" sz="1138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기</a:t>
            </a:r>
            <a:r>
              <a:rPr lang="en-US" altLang="ko-KR" sz="1138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 sz="1138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클라우드 </a:t>
            </a:r>
            <a:r>
              <a:rPr lang="ko-KR" altLang="en-US" sz="1138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데브옵스</a:t>
            </a:r>
            <a:r>
              <a:rPr lang="en-US" altLang="ko-KR" sz="1138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(DevOps) </a:t>
            </a:r>
            <a:r>
              <a:rPr lang="ko-KR" altLang="en-US" sz="1138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엔지니어 및 관리자 양성과정</a:t>
            </a:r>
            <a:endParaRPr lang="en-US" altLang="ko-KR" sz="1138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D9824-98E9-9D5F-5D70-D9609A76BB13}"/>
              </a:ext>
            </a:extLst>
          </p:cNvPr>
          <p:cNvSpPr txBox="1"/>
          <p:nvPr/>
        </p:nvSpPr>
        <p:spPr>
          <a:xfrm rot="5400000">
            <a:off x="8591147" y="4683795"/>
            <a:ext cx="8527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algn="r"/>
            <a:r>
              <a:rPr lang="ko-KR" altLang="en-US" sz="1000" b="1" spc="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한국정보교육원</a:t>
            </a:r>
          </a:p>
        </p:txBody>
      </p:sp>
    </p:spTree>
    <p:extLst>
      <p:ext uri="{BB962C8B-B14F-4D97-AF65-F5344CB8AC3E}">
        <p14:creationId xmlns:p14="http://schemas.microsoft.com/office/powerpoint/2010/main" val="384498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6035529" y="1494117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6035529" y="3289514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460257" y="2069387"/>
            <a:ext cx="122793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5460257" y="3864784"/>
            <a:ext cx="12279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300284" y="1562930"/>
            <a:ext cx="5932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링크통합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300284" y="1829572"/>
            <a:ext cx="3004259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스위치는 </a:t>
            </a:r>
            <a:r>
              <a:rPr lang="en-US" altLang="ko-KR" sz="975" dirty="0">
                <a:solidFill>
                  <a:srgbClr val="2C2F8C"/>
                </a:solidFill>
              </a:rPr>
              <a:t>VLAN</a:t>
            </a:r>
            <a:r>
              <a:rPr lang="ko-KR" altLang="en-US" sz="975" dirty="0">
                <a:solidFill>
                  <a:srgbClr val="2C2F8C"/>
                </a:solidFill>
              </a:rPr>
              <a:t>을 통한 연결로 인한 모든 트래픽은 링크를 공유하며 통신 </a:t>
            </a: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성능 최적화 및 대역폭 문제</a:t>
            </a:r>
            <a:endParaRPr lang="en-US" altLang="ko-KR" sz="975" dirty="0">
              <a:solidFill>
                <a:srgbClr val="2C2F8C"/>
              </a:solidFill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2</a:t>
            </a:r>
            <a:r>
              <a:rPr lang="ko-KR" altLang="en-US" sz="975" dirty="0">
                <a:solidFill>
                  <a:srgbClr val="2C2F8C"/>
                </a:solidFill>
              </a:rPr>
              <a:t>개의 </a:t>
            </a:r>
            <a:r>
              <a:rPr lang="en-US" altLang="ko-KR" sz="975" dirty="0">
                <a:solidFill>
                  <a:srgbClr val="2C2F8C"/>
                </a:solidFill>
              </a:rPr>
              <a:t>Link</a:t>
            </a:r>
            <a:r>
              <a:rPr lang="ko-KR" altLang="en-US" sz="975" dirty="0">
                <a:solidFill>
                  <a:srgbClr val="2C2F8C"/>
                </a:solidFill>
              </a:rPr>
              <a:t>를 연결하여 두 인터페이스를 하나의 논리적 인터페이스로 묶어서 트래픽을 각 포트에 분산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6309711" y="3367852"/>
            <a:ext cx="157697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부서 별로 네트워크 분리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6309711" y="3615444"/>
            <a:ext cx="3004259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각 부서마다 다른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VLAN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을 부여하여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고객사 전체 네트워크에서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Broadcast Domain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을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L2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에서 분할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 IP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대역을 논리적으로 분할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보안성과 스위치 성능 향상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975" dirty="0" err="1">
                <a:solidFill>
                  <a:schemeClr val="bg2">
                    <a:lumMod val="50000"/>
                  </a:schemeClr>
                </a:solidFill>
              </a:rPr>
              <a:t>Braodcast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 Domain 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크기 감소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B7917A7-90C5-3010-FDAF-61CAADFB6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4" y="1494117"/>
            <a:ext cx="5555348" cy="1337714"/>
          </a:xfrm>
          <a:prstGeom prst="rect">
            <a:avLst/>
          </a:prstGeom>
        </p:spPr>
      </p:pic>
      <p:pic>
        <p:nvPicPr>
          <p:cNvPr id="18" name="그림 1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A8ECB2D-35CB-0648-3C01-76310FDDC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8" y="3289513"/>
            <a:ext cx="5555349" cy="23660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8996B5-A702-25A6-620D-C1BA491AE674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F8C87DAB-F447-D1E8-366C-49195F84485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E7749-D4AC-47DA-8272-6415AB74074E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09CE60-B800-31CD-24BA-F11ED90EB6CE}"/>
              </a:ext>
            </a:extLst>
          </p:cNvPr>
          <p:cNvSpPr txBox="1"/>
          <p:nvPr/>
        </p:nvSpPr>
        <p:spPr>
          <a:xfrm>
            <a:off x="1039566" y="756574"/>
            <a:ext cx="2092368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링크 통합 및 </a:t>
            </a: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VLAN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65A6EF-78B4-4945-9640-2D3DB76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8818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5975186" y="1546776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975186" y="3791601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399914" y="2122046"/>
            <a:ext cx="122793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5399914" y="4366871"/>
            <a:ext cx="12279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239941" y="1815614"/>
            <a:ext cx="149053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VTP – Server mode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239941" y="2129881"/>
            <a:ext cx="3004259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VLAN </a:t>
            </a:r>
            <a:r>
              <a:rPr lang="ko-KR" altLang="en-US" sz="975" dirty="0">
                <a:solidFill>
                  <a:srgbClr val="2C2F8C"/>
                </a:solidFill>
              </a:rPr>
              <a:t>정보를 직접 생성</a:t>
            </a:r>
            <a:r>
              <a:rPr lang="en-US" altLang="ko-KR" sz="975" dirty="0">
                <a:solidFill>
                  <a:srgbClr val="2C2F8C"/>
                </a:solidFill>
              </a:rPr>
              <a:t>, </a:t>
            </a:r>
            <a:r>
              <a:rPr lang="ko-KR" altLang="en-US" sz="975" dirty="0">
                <a:solidFill>
                  <a:srgbClr val="2C2F8C"/>
                </a:solidFill>
              </a:rPr>
              <a:t>전송할 수 있다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6249368" y="3927089"/>
            <a:ext cx="14280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VTP – Client mode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6249368" y="4250881"/>
            <a:ext cx="3004259" cy="571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같은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Domain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에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password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가 설정된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VTP Server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로부터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VLAN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정보를 받아 저장한다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직접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VLAN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정보를 설정할 수 없다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540230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VTP (Cisco)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B7D3A64-613F-2175-A7B0-2414308E3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6" y="1546776"/>
            <a:ext cx="5487432" cy="2021292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0B58E16-E396-52A0-8321-6E6C8FEB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5" y="3791601"/>
            <a:ext cx="5511602" cy="230633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905110-517F-465A-B1AD-EA46DF33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11</a:t>
            </a:fld>
            <a:endParaRPr lang="en-US" altLang="ko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72CB0-8CBD-4323-A241-1052BBF50387}"/>
              </a:ext>
            </a:extLst>
          </p:cNvPr>
          <p:cNvSpPr txBox="1"/>
          <p:nvPr/>
        </p:nvSpPr>
        <p:spPr>
          <a:xfrm>
            <a:off x="1039566" y="1189608"/>
            <a:ext cx="5082692" cy="1948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050" b="1" dirty="0">
                <a:solidFill>
                  <a:schemeClr val="bg2">
                    <a:lumMod val="50000"/>
                  </a:schemeClr>
                </a:solidFill>
              </a:rPr>
              <a:t>연결된 스위치끼리 </a:t>
            </a:r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</a:rPr>
              <a:t>VLAN </a:t>
            </a:r>
            <a:r>
              <a:rPr lang="ko-KR" altLang="en-US" sz="1050" b="1" dirty="0">
                <a:solidFill>
                  <a:schemeClr val="bg2">
                    <a:lumMod val="50000"/>
                  </a:schemeClr>
                </a:solidFill>
              </a:rPr>
              <a:t>정보를 자동으로 주고 받아 동기화 하는 프로토콜 </a:t>
            </a:r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</a:rPr>
              <a:t>(CISCO </a:t>
            </a:r>
            <a:r>
              <a:rPr lang="ko-KR" altLang="en-US" sz="1050" b="1" dirty="0">
                <a:solidFill>
                  <a:schemeClr val="bg2">
                    <a:lumMod val="50000"/>
                  </a:schemeClr>
                </a:solidFill>
              </a:rPr>
              <a:t>전용</a:t>
            </a:r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D962C5-4164-4BB9-B45F-8117C79A1A26}"/>
              </a:ext>
            </a:extLst>
          </p:cNvPr>
          <p:cNvSpPr/>
          <p:nvPr/>
        </p:nvSpPr>
        <p:spPr>
          <a:xfrm>
            <a:off x="2812417" y="5163586"/>
            <a:ext cx="536607" cy="3396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D6481D-6713-47F8-B5E0-5350399E0E02}"/>
              </a:ext>
            </a:extLst>
          </p:cNvPr>
          <p:cNvSpPr/>
          <p:nvPr/>
        </p:nvSpPr>
        <p:spPr>
          <a:xfrm>
            <a:off x="2352010" y="2785041"/>
            <a:ext cx="479457" cy="3034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01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5975186" y="1366303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414412" y="1941573"/>
            <a:ext cx="122793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254439" y="1511316"/>
            <a:ext cx="93968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Trunk mode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254439" y="1854158"/>
            <a:ext cx="3004259" cy="571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하나의 인터페이스를 </a:t>
            </a:r>
            <a:r>
              <a:rPr lang="en-US" altLang="ko-KR" sz="975" dirty="0">
                <a:solidFill>
                  <a:srgbClr val="2C2F8C"/>
                </a:solidFill>
              </a:rPr>
              <a:t>Trunk Link</a:t>
            </a:r>
            <a:r>
              <a:rPr lang="ko-KR" altLang="en-US" sz="975" dirty="0">
                <a:solidFill>
                  <a:srgbClr val="2C2F8C"/>
                </a:solidFill>
              </a:rPr>
              <a:t>로 설정하여 다수의 </a:t>
            </a:r>
            <a:r>
              <a:rPr lang="en-US" altLang="ko-KR" sz="975" dirty="0">
                <a:solidFill>
                  <a:srgbClr val="2C2F8C"/>
                </a:solidFill>
              </a:rPr>
              <a:t>VLAN</a:t>
            </a:r>
            <a:r>
              <a:rPr lang="ko-KR" altLang="en-US" sz="975" dirty="0">
                <a:solidFill>
                  <a:srgbClr val="2C2F8C"/>
                </a:solidFill>
              </a:rPr>
              <a:t>을 전송할 수 있다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고객사 네트워크 내에 부서 간 통신이 가능하다</a:t>
            </a: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.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571584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Trunk Mode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30101C72-88A7-4AA1-4F01-DE4B60B4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6" y="1366303"/>
            <a:ext cx="5448300" cy="44481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0BB002-0FDC-4AC9-B783-A9F5EF7D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053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5975186" y="1201271"/>
            <a:ext cx="3581618" cy="1161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975186" y="2434766"/>
            <a:ext cx="3581618" cy="12047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432905" y="1743549"/>
            <a:ext cx="1161950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5411498" y="2998451"/>
            <a:ext cx="1204763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239941" y="1270083"/>
            <a:ext cx="1161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Access - mode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239941" y="1508150"/>
            <a:ext cx="3004259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스위치의 특정 인터페이스에 </a:t>
            </a:r>
            <a:r>
              <a:rPr lang="en-US" altLang="ko-KR" sz="975" dirty="0">
                <a:solidFill>
                  <a:srgbClr val="2C2F8C"/>
                </a:solidFill>
              </a:rPr>
              <a:t>VLAN</a:t>
            </a:r>
            <a:r>
              <a:rPr lang="ko-KR" altLang="en-US" sz="975" dirty="0">
                <a:solidFill>
                  <a:srgbClr val="2C2F8C"/>
                </a:solidFill>
              </a:rPr>
              <a:t>이라는 식별 값을 부여하고</a:t>
            </a:r>
            <a:r>
              <a:rPr lang="en-US" altLang="ko-KR" sz="975" dirty="0">
                <a:solidFill>
                  <a:srgbClr val="2C2F8C"/>
                </a:solidFill>
              </a:rPr>
              <a:t>, </a:t>
            </a:r>
            <a:r>
              <a:rPr lang="ko-KR" altLang="en-US" sz="975" dirty="0">
                <a:solidFill>
                  <a:srgbClr val="2C2F8C"/>
                </a:solidFill>
              </a:rPr>
              <a:t>이 값이 동일한 </a:t>
            </a:r>
            <a:r>
              <a:rPr lang="ko-KR" altLang="en-US" sz="975" dirty="0" err="1">
                <a:solidFill>
                  <a:srgbClr val="2C2F8C"/>
                </a:solidFill>
              </a:rPr>
              <a:t>포트끼리만</a:t>
            </a:r>
            <a:r>
              <a:rPr lang="ko-KR" altLang="en-US" sz="975" dirty="0">
                <a:solidFill>
                  <a:srgbClr val="2C2F8C"/>
                </a:solidFill>
              </a:rPr>
              <a:t> 데이터 전달을 허용한다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Unicast, Multicast, Broadcast </a:t>
            </a:r>
            <a:r>
              <a:rPr lang="ko-KR" altLang="en-US" sz="975" dirty="0">
                <a:solidFill>
                  <a:srgbClr val="2C2F8C"/>
                </a:solidFill>
              </a:rPr>
              <a:t>프레임이 동일한 </a:t>
            </a:r>
            <a:r>
              <a:rPr lang="en-US" altLang="ko-KR" sz="975" dirty="0">
                <a:solidFill>
                  <a:srgbClr val="2C2F8C"/>
                </a:solidFill>
              </a:rPr>
              <a:t>VLAN</a:t>
            </a:r>
            <a:r>
              <a:rPr lang="ko-KR" altLang="en-US" sz="975" dirty="0">
                <a:solidFill>
                  <a:srgbClr val="2C2F8C"/>
                </a:solidFill>
              </a:rPr>
              <a:t>으로 설정된 포트로만 전달될 수 있다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6249368" y="2532154"/>
            <a:ext cx="6414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Portfast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6249368" y="2760696"/>
            <a:ext cx="3004259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 err="1">
                <a:solidFill>
                  <a:schemeClr val="bg2">
                    <a:lumMod val="50000"/>
                  </a:schemeClr>
                </a:solidFill>
              </a:rPr>
              <a:t>Portfast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가 설정된 인터페이스는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Listening, Learning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상태를 거치지 않고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“no shutdown”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을 하면 즉시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“UP”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상태로 변경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굳이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STP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를 작동할 필요가 없어서 활성화시키는 것이 좋다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6109429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Access  mode, </a:t>
            </a:r>
            <a:r>
              <a:rPr lang="en-US" altLang="ko-KR" sz="2000" spc="-57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Portfast</a:t>
            </a: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</a:t>
            </a:r>
            <a:r>
              <a:rPr lang="en-US" altLang="ko-KR" sz="2000" spc="-57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BPDUfilter</a:t>
            </a: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, Root guard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CC6861F-4FEB-B698-F088-1F4796AD1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" y="1244090"/>
            <a:ext cx="5126805" cy="2539446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17D8A05-BFD9-0D92-1D49-713A5C1DA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7" y="3919467"/>
            <a:ext cx="5126805" cy="220664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D5BC5A-B8DC-489C-A242-41D31C31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13</a:t>
            </a:fld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473996-1946-4661-AC3A-9DADA9948DA0}"/>
              </a:ext>
            </a:extLst>
          </p:cNvPr>
          <p:cNvSpPr/>
          <p:nvPr/>
        </p:nvSpPr>
        <p:spPr>
          <a:xfrm>
            <a:off x="5975184" y="3747193"/>
            <a:ext cx="3581618" cy="1086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E98136-F0F1-441F-8E98-35EB2CBFA450}"/>
              </a:ext>
            </a:extLst>
          </p:cNvPr>
          <p:cNvSpPr/>
          <p:nvPr/>
        </p:nvSpPr>
        <p:spPr>
          <a:xfrm rot="16200000">
            <a:off x="5470607" y="4251767"/>
            <a:ext cx="108654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A9E8B-DC6A-4FE1-B7F8-6842DBEE9A1E}"/>
              </a:ext>
            </a:extLst>
          </p:cNvPr>
          <p:cNvSpPr txBox="1"/>
          <p:nvPr/>
        </p:nvSpPr>
        <p:spPr>
          <a:xfrm>
            <a:off x="6239939" y="3816006"/>
            <a:ext cx="82586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BPDUfilter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151D9-E3EC-40B2-ADE7-E89DE725CD1E}"/>
              </a:ext>
            </a:extLst>
          </p:cNvPr>
          <p:cNvSpPr txBox="1"/>
          <p:nvPr/>
        </p:nvSpPr>
        <p:spPr>
          <a:xfrm>
            <a:off x="6239939" y="4101698"/>
            <a:ext cx="3004259" cy="571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특정 포트로 </a:t>
            </a:r>
            <a:r>
              <a:rPr lang="en-US" altLang="ko-KR" sz="975" dirty="0">
                <a:solidFill>
                  <a:srgbClr val="2C2F8C"/>
                </a:solidFill>
              </a:rPr>
              <a:t>BPDU</a:t>
            </a:r>
            <a:r>
              <a:rPr lang="ko-KR" altLang="en-US" sz="975" dirty="0">
                <a:solidFill>
                  <a:srgbClr val="2C2F8C"/>
                </a:solidFill>
              </a:rPr>
              <a:t>를 보내지 않는 기능이다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BPDU</a:t>
            </a:r>
            <a:r>
              <a:rPr lang="ko-KR" altLang="en-US" sz="975" dirty="0">
                <a:solidFill>
                  <a:srgbClr val="2C2F8C"/>
                </a:solidFill>
              </a:rPr>
              <a:t>를 송신하지 않아 스위치 및 포트에 접속된 종단 장치에 불필요한 부하가 걸리는 것을 방지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E50124-E684-44B3-BAD6-EDE5754DB336}"/>
              </a:ext>
            </a:extLst>
          </p:cNvPr>
          <p:cNvSpPr/>
          <p:nvPr/>
        </p:nvSpPr>
        <p:spPr>
          <a:xfrm>
            <a:off x="5975182" y="4947405"/>
            <a:ext cx="3581618" cy="11660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FAFA02-9E0D-45D4-96BC-432C9A14E2E5}"/>
              </a:ext>
            </a:extLst>
          </p:cNvPr>
          <p:cNvSpPr/>
          <p:nvPr/>
        </p:nvSpPr>
        <p:spPr>
          <a:xfrm rot="16200000">
            <a:off x="5430860" y="5491724"/>
            <a:ext cx="11660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29A667-3D48-4A75-94F2-D83BED5224B9}"/>
              </a:ext>
            </a:extLst>
          </p:cNvPr>
          <p:cNvSpPr txBox="1"/>
          <p:nvPr/>
        </p:nvSpPr>
        <p:spPr>
          <a:xfrm>
            <a:off x="6249364" y="5016218"/>
            <a:ext cx="88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Root Guard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D786D9-279E-4BF4-80A1-5623E510D3DE}"/>
              </a:ext>
            </a:extLst>
          </p:cNvPr>
          <p:cNvSpPr txBox="1"/>
          <p:nvPr/>
        </p:nvSpPr>
        <p:spPr>
          <a:xfrm>
            <a:off x="6249364" y="5262764"/>
            <a:ext cx="3226232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특정 포트에 접속된 네트워크에 있는 스위치들은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Root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스위치가 될 수 없도록 하는 기능이다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더 낮은 값의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Bridge-ID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를 담은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BPDU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를 수신하면 해당 포트를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down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시켜서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Root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스위치 선출에 참여하지 못하도록 막음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2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1265113" y="4634915"/>
            <a:ext cx="3581618" cy="14127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034097" y="4634912"/>
            <a:ext cx="3581618" cy="14127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97421" y="5302604"/>
            <a:ext cx="1412772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4366404" y="5302602"/>
            <a:ext cx="1412774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1529868" y="4741828"/>
            <a:ext cx="1113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Port - Security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1529868" y="5056095"/>
            <a:ext cx="3202020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특정 포트에 학습할 수 있는 </a:t>
            </a:r>
            <a:r>
              <a:rPr lang="en-US" altLang="ko-KR" sz="975" dirty="0">
                <a:solidFill>
                  <a:srgbClr val="2C2F8C"/>
                </a:solidFill>
              </a:rPr>
              <a:t>MAC</a:t>
            </a:r>
            <a:r>
              <a:rPr lang="ko-KR" altLang="en-US" sz="975" dirty="0">
                <a:solidFill>
                  <a:srgbClr val="2C2F8C"/>
                </a:solidFill>
              </a:rPr>
              <a:t>주소를 제한하거나 허가된 </a:t>
            </a:r>
            <a:r>
              <a:rPr lang="en-US" altLang="ko-KR" sz="975" dirty="0">
                <a:solidFill>
                  <a:srgbClr val="2C2F8C"/>
                </a:solidFill>
              </a:rPr>
              <a:t>MAC </a:t>
            </a:r>
            <a:r>
              <a:rPr lang="ko-KR" altLang="en-US" sz="975" dirty="0">
                <a:solidFill>
                  <a:srgbClr val="2C2F8C"/>
                </a:solidFill>
              </a:rPr>
              <a:t>주소만 접속 가능하게 설정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default</a:t>
            </a:r>
            <a:r>
              <a:rPr lang="ko-KR" altLang="en-US" sz="975" dirty="0">
                <a:solidFill>
                  <a:srgbClr val="2C2F8C"/>
                </a:solidFill>
              </a:rPr>
              <a:t> 설정에는 </a:t>
            </a:r>
            <a:r>
              <a:rPr lang="en-US" altLang="ko-KR" sz="975" dirty="0">
                <a:solidFill>
                  <a:srgbClr val="2C2F8C"/>
                </a:solidFill>
              </a:rPr>
              <a:t>MAC</a:t>
            </a:r>
            <a:r>
              <a:rPr lang="ko-KR" altLang="en-US" sz="975" dirty="0">
                <a:solidFill>
                  <a:srgbClr val="2C2F8C"/>
                </a:solidFill>
              </a:rPr>
              <a:t>주소 제한이 없어 </a:t>
            </a:r>
            <a:r>
              <a:rPr lang="en-US" altLang="ko-KR" sz="975" dirty="0">
                <a:solidFill>
                  <a:srgbClr val="2C2F8C"/>
                </a:solidFill>
              </a:rPr>
              <a:t>MAC Flooding Attack, ARP spoofing</a:t>
            </a:r>
            <a:r>
              <a:rPr lang="ko-KR" altLang="en-US" sz="975" dirty="0">
                <a:solidFill>
                  <a:srgbClr val="2C2F8C"/>
                </a:solidFill>
              </a:rPr>
              <a:t>로부터 위험 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5308279" y="4722775"/>
            <a:ext cx="62453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세부 설정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5308279" y="4970367"/>
            <a:ext cx="2853455" cy="96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최대 학습 가능한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MAC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주소는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개로 제한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- restrict :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위반 장비의 통신을 차단하고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를 남김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- aging time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(Mac address-table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갱신 주기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) : 5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분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- Inactivity : aging time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동안 데이터 트래픽이 없는 경우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Port-security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에 등록된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MAC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주소 삭제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714765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Port Security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2014AE1-37AC-03A6-4E75-AB8DA631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13" y="1350374"/>
            <a:ext cx="7223373" cy="304828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ECF62E-6281-450D-90EE-85774C1F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014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5975186" y="1400265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975184" y="3163676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399914" y="1975535"/>
            <a:ext cx="122793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5399912" y="3738946"/>
            <a:ext cx="12279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239941" y="1554803"/>
            <a:ext cx="8386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MSTP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239941" y="1897645"/>
            <a:ext cx="3004259" cy="571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VLAN </a:t>
            </a:r>
            <a:r>
              <a:rPr lang="ko-KR" altLang="en-US" sz="975" dirty="0">
                <a:solidFill>
                  <a:srgbClr val="2C2F8C"/>
                </a:solidFill>
              </a:rPr>
              <a:t>별로 </a:t>
            </a:r>
            <a:r>
              <a:rPr lang="en-US" altLang="ko-KR" sz="975" dirty="0">
                <a:solidFill>
                  <a:srgbClr val="2C2F8C"/>
                </a:solidFill>
              </a:rPr>
              <a:t>STP Root </a:t>
            </a:r>
            <a:r>
              <a:rPr lang="ko-KR" altLang="en-US" sz="975" dirty="0">
                <a:solidFill>
                  <a:srgbClr val="2C2F8C"/>
                </a:solidFill>
              </a:rPr>
              <a:t>스위치를 다르게 설정하여 </a:t>
            </a:r>
            <a:r>
              <a:rPr lang="en-US" altLang="ko-KR" sz="975" dirty="0">
                <a:solidFill>
                  <a:srgbClr val="2C2F8C"/>
                </a:solidFill>
              </a:rPr>
              <a:t>CORE </a:t>
            </a:r>
            <a:r>
              <a:rPr lang="ko-KR" altLang="en-US" sz="975" dirty="0">
                <a:solidFill>
                  <a:srgbClr val="2C2F8C"/>
                </a:solidFill>
              </a:rPr>
              <a:t>스위치 부하 분산 및 이중화 </a:t>
            </a:r>
            <a:r>
              <a:rPr lang="en-US" altLang="ko-KR" sz="975" dirty="0">
                <a:solidFill>
                  <a:srgbClr val="2C2F8C"/>
                </a:solidFill>
              </a:rPr>
              <a:t> </a:t>
            </a: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  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효율성 및 성능 향상</a:t>
            </a:r>
            <a:endParaRPr lang="en-US" altLang="ko-KR" sz="975" dirty="0">
              <a:solidFill>
                <a:srgbClr val="2C2F8C"/>
              </a:solidFill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여러 </a:t>
            </a: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VLAN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을 하나의 </a:t>
            </a: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Instance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로 묶음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6249366" y="3213439"/>
            <a:ext cx="140307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스위치 간 </a:t>
            </a:r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Loop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방지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6249366" y="3527706"/>
            <a:ext cx="3004259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이중화 구성을 했을 때 만약 한 장비에 이상이 발생하여 작동을 하지 않더라도 네트워크가 끊어지지 않고 계속 동작한다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네트워크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Looping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발생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그래서 스위치에 특정 포트를 차단하여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Loop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구조를 막는다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.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780278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MSTP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55CCA7A-FD03-49CD-1759-BA46096C8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3" y="1400265"/>
            <a:ext cx="4910164" cy="457022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4DA801-ABA4-4CA2-9F84-5A2E1488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15</a:t>
            </a:fld>
            <a:endParaRPr lang="en-US" altLang="ko-KR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6BDCE4-93AD-450E-AB5C-0ED482F56016}"/>
              </a:ext>
            </a:extLst>
          </p:cNvPr>
          <p:cNvGrpSpPr/>
          <p:nvPr/>
        </p:nvGrpSpPr>
        <p:grpSpPr>
          <a:xfrm>
            <a:off x="3930815" y="1772973"/>
            <a:ext cx="2842828" cy="3343068"/>
            <a:chOff x="5673968" y="3360825"/>
            <a:chExt cx="2219325" cy="260985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EFC07D-755D-4B4E-932C-892C5CCE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968" y="3360825"/>
              <a:ext cx="2219325" cy="2609850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EC6856F-25FF-4D43-A0A0-359F0C626546}"/>
                </a:ext>
              </a:extLst>
            </p:cNvPr>
            <p:cNvSpPr/>
            <p:nvPr/>
          </p:nvSpPr>
          <p:spPr>
            <a:xfrm>
              <a:off x="7082174" y="5451278"/>
              <a:ext cx="577271" cy="219409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35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5590600" y="1364068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590598" y="3038071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015328" y="1939338"/>
            <a:ext cx="122793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5015326" y="3613341"/>
            <a:ext cx="12279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5855355" y="1490031"/>
            <a:ext cx="78258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errdisable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5855355" y="1823348"/>
            <a:ext cx="3004259" cy="571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Switch</a:t>
            </a:r>
            <a:r>
              <a:rPr lang="ko-KR" altLang="en-US" sz="975" dirty="0">
                <a:solidFill>
                  <a:srgbClr val="2C2F8C"/>
                </a:solidFill>
              </a:rPr>
              <a:t>에서 포트에 대한 장애 및 에러 유무를 주기적으로 모니터링하여 에러가 발생하면 자동으로 포트가 </a:t>
            </a:r>
            <a:r>
              <a:rPr lang="en-US" altLang="ko-KR" sz="975" dirty="0" err="1">
                <a:solidFill>
                  <a:srgbClr val="2C2F8C"/>
                </a:solidFill>
              </a:rPr>
              <a:t>Errdisabled</a:t>
            </a:r>
            <a:r>
              <a:rPr lang="en-US" altLang="ko-KR" sz="975" dirty="0">
                <a:solidFill>
                  <a:srgbClr val="2C2F8C"/>
                </a:solidFill>
              </a:rPr>
              <a:t> </a:t>
            </a:r>
            <a:r>
              <a:rPr lang="ko-KR" altLang="en-US" sz="975" dirty="0">
                <a:solidFill>
                  <a:srgbClr val="2C2F8C"/>
                </a:solidFill>
              </a:rPr>
              <a:t>상태로 변경되며 </a:t>
            </a:r>
            <a:r>
              <a:rPr lang="en-US" altLang="ko-KR" sz="975" dirty="0">
                <a:solidFill>
                  <a:srgbClr val="2C2F8C"/>
                </a:solidFill>
              </a:rPr>
              <a:t>Shutdown </a:t>
            </a:r>
            <a:r>
              <a:rPr lang="ko-KR" altLang="en-US" sz="975" dirty="0">
                <a:solidFill>
                  <a:srgbClr val="2C2F8C"/>
                </a:solidFill>
              </a:rPr>
              <a:t>상태가 된다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5864780" y="3135459"/>
            <a:ext cx="113204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자동 포트 활성화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5864780" y="3402101"/>
            <a:ext cx="3004259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Default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설정으로 모든 </a:t>
            </a:r>
            <a:r>
              <a:rPr lang="en-US" altLang="ko-KR" sz="975" dirty="0" err="1">
                <a:solidFill>
                  <a:schemeClr val="bg2">
                    <a:lumMod val="50000"/>
                  </a:schemeClr>
                </a:solidFill>
              </a:rPr>
              <a:t>ErrDisable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 Reason detect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가 활성화되어 있는 상태이다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Shutdown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되었을 때 다시 자동으로 포트 활성화를 하는 설정만 추가하였음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439240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Err-disable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0D95020-96AE-38EF-CBBF-DA91A9F5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72" y="1364068"/>
            <a:ext cx="4284128" cy="463734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0870A4-5E1C-449D-BA32-5EC13CF4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879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5965529" y="1898606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965529" y="3841222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390257" y="2473876"/>
            <a:ext cx="122793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5390257" y="4426017"/>
            <a:ext cx="12279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230284" y="2053144"/>
            <a:ext cx="31669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SLA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230284" y="2357886"/>
            <a:ext cx="3004259" cy="571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IP</a:t>
            </a:r>
            <a:r>
              <a:rPr lang="ko-KR" altLang="en-US" sz="975" dirty="0">
                <a:solidFill>
                  <a:srgbClr val="2C2F8C"/>
                </a:solidFill>
              </a:rPr>
              <a:t>를 이용해 네트워크 성능을 모니터링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여러 방법 중 </a:t>
            </a:r>
            <a:r>
              <a:rPr lang="en-US" altLang="ko-KR" sz="975" dirty="0">
                <a:solidFill>
                  <a:srgbClr val="2C2F8C"/>
                </a:solidFill>
              </a:rPr>
              <a:t>ICMP Check</a:t>
            </a:r>
            <a:r>
              <a:rPr lang="ko-KR" altLang="en-US" sz="975" dirty="0">
                <a:solidFill>
                  <a:srgbClr val="2C2F8C"/>
                </a:solidFill>
              </a:rPr>
              <a:t>를 사용하여 다른 네트워크의 성능을 확인 </a:t>
            </a: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네트워크 관리 효율성 증대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6239711" y="3967185"/>
            <a:ext cx="7745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Track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적용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6239711" y="4310027"/>
            <a:ext cx="3004259" cy="571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장비 내에서 발생하는 이벤트를 추적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감지하고 그에 대한 동작을 수행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여기선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Router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에서 외부 인터넷으로의 경로를 추적 및 감지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2577500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Router</a:t>
            </a: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의</a:t>
            </a: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SLA, Track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46EC27C-0F0A-C90E-7A0B-4907CA18D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53" y="1898606"/>
            <a:ext cx="5260897" cy="321226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8277BC-1027-4132-992D-65A15B2D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4959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7F19EB-96E6-4636-BA71-554CA1D2D429}"/>
              </a:ext>
            </a:extLst>
          </p:cNvPr>
          <p:cNvCxnSpPr>
            <a:cxnSpLocks/>
          </p:cNvCxnSpPr>
          <p:nvPr/>
        </p:nvCxnSpPr>
        <p:spPr>
          <a:xfrm rot="60000" flipH="1">
            <a:off x="2809875" y="5446473"/>
            <a:ext cx="1990721" cy="20877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6A4E432-8103-4486-BC6F-D177F02A4A4D}"/>
              </a:ext>
            </a:extLst>
          </p:cNvPr>
          <p:cNvCxnSpPr>
            <a:stCxn id="43" idx="0"/>
          </p:cNvCxnSpPr>
          <p:nvPr/>
        </p:nvCxnSpPr>
        <p:spPr>
          <a:xfrm rot="10800000">
            <a:off x="3924300" y="3000376"/>
            <a:ext cx="876298" cy="1049827"/>
          </a:xfrm>
          <a:prstGeom prst="bentConnector2">
            <a:avLst/>
          </a:prstGeom>
          <a:ln w="25400">
            <a:solidFill>
              <a:srgbClr val="2C2F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4800600" y="3436237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4800598" y="4842033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4225328" y="4011507"/>
            <a:ext cx="122793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4225326" y="5417303"/>
            <a:ext cx="12279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5065355" y="3609825"/>
            <a:ext cx="6446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SLA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5065355" y="3895517"/>
            <a:ext cx="3004259" cy="376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CORE Switch</a:t>
            </a:r>
            <a:r>
              <a:rPr lang="ko-KR" altLang="en-US" sz="975" dirty="0">
                <a:solidFill>
                  <a:srgbClr val="2C2F8C"/>
                </a:solidFill>
              </a:rPr>
              <a:t>에서 각각 </a:t>
            </a:r>
            <a:r>
              <a:rPr lang="en-US" altLang="ko-KR" sz="975" dirty="0">
                <a:solidFill>
                  <a:srgbClr val="2C2F8C"/>
                </a:solidFill>
              </a:rPr>
              <a:t>R1, R2</a:t>
            </a:r>
            <a:r>
              <a:rPr lang="ko-KR" altLang="en-US" sz="975" dirty="0">
                <a:solidFill>
                  <a:srgbClr val="2C2F8C"/>
                </a:solidFill>
              </a:rPr>
              <a:t>로 향하는 경로를 </a:t>
            </a:r>
            <a:r>
              <a:rPr lang="en-US" altLang="ko-KR" sz="975" dirty="0">
                <a:solidFill>
                  <a:srgbClr val="2C2F8C"/>
                </a:solidFill>
              </a:rPr>
              <a:t>ICMP Check</a:t>
            </a:r>
            <a:r>
              <a:rPr lang="ko-KR" altLang="en-US" sz="975" dirty="0">
                <a:solidFill>
                  <a:srgbClr val="2C2F8C"/>
                </a:solidFill>
              </a:rPr>
              <a:t>로 감지 및 성능 체크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5074780" y="4948946"/>
            <a:ext cx="7745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Track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적용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5074780" y="5225113"/>
            <a:ext cx="3004259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두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SLA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를 각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Track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으로 만든 후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Track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list Boolean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설정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만약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R1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과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R2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packet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을 보내지 못하는 장애가 발생하면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HSRP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프로토콜로 인해 다른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CORE Switch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가 게이트웨이 역할 담당 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3286349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Core Switch</a:t>
            </a: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의</a:t>
            </a: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SLA, Track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141AF50-B4BF-5EC3-EABF-C1DFB9C3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94" y="1243950"/>
            <a:ext cx="6210273" cy="1953154"/>
          </a:xfrm>
          <a:prstGeom prst="rect">
            <a:avLst/>
          </a:prstGeom>
        </p:spPr>
      </p:pic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87DF3D8-F97B-F89C-3420-9FB7A15D7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5" y="1243949"/>
            <a:ext cx="2858074" cy="4753834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B6355F-4565-40B6-A684-038234BD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18</a:t>
            </a:fld>
            <a:endParaRPr lang="en-US" altLang="ko-KR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01225F-9B29-4577-B2CD-73CE41B25241}"/>
              </a:ext>
            </a:extLst>
          </p:cNvPr>
          <p:cNvCxnSpPr>
            <a:stCxn id="44" idx="0"/>
            <a:endCxn id="44" idx="0"/>
          </p:cNvCxnSpPr>
          <p:nvPr/>
        </p:nvCxnSpPr>
        <p:spPr>
          <a:xfrm>
            <a:off x="4800596" y="545599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F43F5DBE-172B-451F-9F86-0581E91F9B34}"/>
              </a:ext>
            </a:extLst>
          </p:cNvPr>
          <p:cNvSpPr/>
          <p:nvPr/>
        </p:nvSpPr>
        <p:spPr bwMode="auto">
          <a:xfrm flipH="1">
            <a:off x="3888115" y="3146579"/>
            <a:ext cx="72363" cy="723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2F8C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154C5E6-2ADA-4C1F-8A56-0B614901850D}"/>
              </a:ext>
            </a:extLst>
          </p:cNvPr>
          <p:cNvSpPr/>
          <p:nvPr/>
        </p:nvSpPr>
        <p:spPr bwMode="auto">
          <a:xfrm flipH="1">
            <a:off x="3211365" y="5419458"/>
            <a:ext cx="72363" cy="723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09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1371382" y="4592132"/>
            <a:ext cx="3581618" cy="13240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391373" y="4592133"/>
            <a:ext cx="3581618" cy="1324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748059" y="5215453"/>
            <a:ext cx="1324034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4768051" y="5215452"/>
            <a:ext cx="1324032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1636137" y="4699046"/>
            <a:ext cx="124906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게이트웨이 이중화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1636137" y="4984738"/>
            <a:ext cx="3004259" cy="766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만약 한 경로에 문제가 생겼을 때 다른 경로에서 계속 게이트웨이 역할을 해줄 수 있는 가상 게이트웨이를 설정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물리적으로 </a:t>
            </a:r>
            <a:r>
              <a:rPr lang="en-US" altLang="ko-KR" sz="975" dirty="0">
                <a:solidFill>
                  <a:srgbClr val="2C2F8C"/>
                </a:solidFill>
              </a:rPr>
              <a:t>2</a:t>
            </a:r>
            <a:r>
              <a:rPr lang="ko-KR" altLang="en-US" sz="975" dirty="0">
                <a:solidFill>
                  <a:srgbClr val="2C2F8C"/>
                </a:solidFill>
              </a:rPr>
              <a:t>대 이상의 장비가 있어야 한다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높은 네트워크 가용성 제공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5665555" y="4699046"/>
            <a:ext cx="153619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ALTEON Server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대상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5665555" y="5013313"/>
            <a:ext cx="3004259" cy="571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 err="1">
                <a:solidFill>
                  <a:schemeClr val="bg2">
                    <a:lumMod val="50000"/>
                  </a:schemeClr>
                </a:solidFill>
              </a:rPr>
              <a:t>Alteon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과 연결되어 있는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Server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의 게이트웨이를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HSRP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로 가상 게이트웨이 지정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(R1, R2)</a:t>
            </a: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만약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R1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경로에 이상이 발생하면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R2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 경로가 작동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2783391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Router HSRP (CISCO)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E4C9EA3-C88A-3CAB-1DCD-C385DA608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80" y="1330759"/>
            <a:ext cx="7601611" cy="286595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DE34BD-FAA3-4BC5-947E-6D013009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19</a:t>
            </a:fld>
            <a:endParaRPr lang="en-US" altLang="ko-KR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C889D-DE7D-4DFB-B578-164D6EF41693}"/>
              </a:ext>
            </a:extLst>
          </p:cNvPr>
          <p:cNvSpPr/>
          <p:nvPr/>
        </p:nvSpPr>
        <p:spPr>
          <a:xfrm>
            <a:off x="2546272" y="1677433"/>
            <a:ext cx="798378" cy="3034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3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8E68F76-1265-1EA0-D4FB-72B544ADA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594" y="1295710"/>
            <a:ext cx="4897131" cy="35312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239144E-680B-A663-2B1A-B97E1B2AF140}"/>
              </a:ext>
            </a:extLst>
          </p:cNvPr>
          <p:cNvSpPr/>
          <p:nvPr/>
        </p:nvSpPr>
        <p:spPr>
          <a:xfrm>
            <a:off x="4953000" y="0"/>
            <a:ext cx="4953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292D7-11AB-7E43-4E4E-1D94C7CB76CB}"/>
              </a:ext>
            </a:extLst>
          </p:cNvPr>
          <p:cNvSpPr txBox="1"/>
          <p:nvPr/>
        </p:nvSpPr>
        <p:spPr>
          <a:xfrm>
            <a:off x="5993394" y="1003258"/>
            <a:ext cx="1426353" cy="5849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spc="-16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INDEX</a:t>
            </a:r>
            <a:endParaRPr lang="ko-KR" altLang="en-US" sz="3250" spc="-16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9A462-B7E0-5E6B-CA32-3374082BCF7F}"/>
              </a:ext>
            </a:extLst>
          </p:cNvPr>
          <p:cNvSpPr txBox="1"/>
          <p:nvPr/>
        </p:nvSpPr>
        <p:spPr>
          <a:xfrm>
            <a:off x="5993394" y="1866143"/>
            <a:ext cx="2233160" cy="3389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01. </a:t>
            </a:r>
            <a:r>
              <a:rPr lang="ko-KR" altLang="en-US" sz="14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기간 및 일정</a:t>
            </a:r>
            <a:endParaRPr lang="en-US" altLang="ko-KR" sz="1400" spc="-4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02. </a:t>
            </a:r>
            <a:r>
              <a:rPr lang="ko-KR" altLang="en-US" sz="14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고객사 정보 및 요구사항</a:t>
            </a:r>
            <a:endParaRPr lang="en-US" altLang="ko-KR" sz="1400" spc="-4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03. </a:t>
            </a:r>
            <a:r>
              <a:rPr lang="ko-KR" altLang="en-US" sz="14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네트워크 설계 </a:t>
            </a:r>
            <a:r>
              <a:rPr lang="en-US" altLang="ko-KR" sz="14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Topology</a:t>
            </a:r>
          </a:p>
          <a:p>
            <a:pPr>
              <a:lnSpc>
                <a:spcPct val="200000"/>
              </a:lnSpc>
            </a:pPr>
            <a:r>
              <a:rPr lang="en-US" altLang="ko-KR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04. </a:t>
            </a:r>
            <a:r>
              <a:rPr lang="ko-KR" altLang="en-US" sz="14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 장치 및 기술</a:t>
            </a:r>
            <a:endParaRPr lang="en-US" altLang="ko-KR" sz="1400" spc="-4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05. </a:t>
            </a:r>
            <a:r>
              <a:rPr lang="ko-KR" altLang="en-US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상세 구축 내용</a:t>
            </a:r>
            <a:endParaRPr lang="en-US" altLang="ko-KR" sz="1400" spc="-4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06. </a:t>
            </a:r>
            <a:r>
              <a:rPr lang="ko-KR" altLang="en-US" sz="14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네트워크 구축 결과</a:t>
            </a:r>
            <a:endParaRPr lang="en-US" altLang="ko-KR" sz="1400" spc="-4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07. </a:t>
            </a:r>
            <a:r>
              <a:rPr lang="ko-KR" altLang="en-US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시행 착오 </a:t>
            </a:r>
            <a:endParaRPr lang="en-US" altLang="ko-KR" sz="1400" spc="-4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08. </a:t>
            </a:r>
            <a:r>
              <a:rPr lang="en-US" altLang="ko-KR" sz="14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Q&amp;A</a:t>
            </a:r>
            <a:endParaRPr lang="en-US" altLang="ko-KR" sz="1400" spc="-4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2D2AA0-1340-89C0-1276-20DC2EA573A9}"/>
              </a:ext>
            </a:extLst>
          </p:cNvPr>
          <p:cNvSpPr txBox="1"/>
          <p:nvPr/>
        </p:nvSpPr>
        <p:spPr>
          <a:xfrm>
            <a:off x="419100" y="5479104"/>
            <a:ext cx="4114800" cy="89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1138" dirty="0">
                <a:solidFill>
                  <a:srgbClr val="002060"/>
                </a:solidFill>
              </a:rPr>
              <a:t>김학남</a:t>
            </a:r>
            <a:endParaRPr lang="en-US" altLang="ko-KR" sz="1138" dirty="0">
              <a:solidFill>
                <a:srgbClr val="002060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ko-KR" sz="1138" dirty="0">
              <a:solidFill>
                <a:srgbClr val="00206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138" dirty="0">
                <a:solidFill>
                  <a:srgbClr val="002060"/>
                </a:solidFill>
              </a:rPr>
              <a:t>(8</a:t>
            </a:r>
            <a:r>
              <a:rPr lang="ko-KR" altLang="en-US" sz="1138" dirty="0">
                <a:solidFill>
                  <a:srgbClr val="002060"/>
                </a:solidFill>
              </a:rPr>
              <a:t>기</a:t>
            </a:r>
            <a:r>
              <a:rPr lang="en-US" altLang="ko-KR" sz="1138" dirty="0">
                <a:solidFill>
                  <a:srgbClr val="002060"/>
                </a:solidFill>
              </a:rPr>
              <a:t>)</a:t>
            </a:r>
            <a:r>
              <a:rPr lang="ko-KR" altLang="en-US" sz="1138" dirty="0">
                <a:solidFill>
                  <a:srgbClr val="002060"/>
                </a:solidFill>
              </a:rPr>
              <a:t>클라우드 </a:t>
            </a:r>
            <a:r>
              <a:rPr lang="ko-KR" altLang="en-US" sz="1138" dirty="0" err="1">
                <a:solidFill>
                  <a:srgbClr val="002060"/>
                </a:solidFill>
              </a:rPr>
              <a:t>데브옵스</a:t>
            </a:r>
            <a:r>
              <a:rPr lang="en-US" altLang="ko-KR" sz="1138" dirty="0">
                <a:solidFill>
                  <a:srgbClr val="002060"/>
                </a:solidFill>
              </a:rPr>
              <a:t>(DevOps) </a:t>
            </a:r>
            <a:r>
              <a:rPr lang="ko-KR" altLang="en-US" sz="1138" dirty="0">
                <a:solidFill>
                  <a:srgbClr val="002060"/>
                </a:solidFill>
              </a:rPr>
              <a:t>엔지니어 및 관리자 양성과정</a:t>
            </a:r>
          </a:p>
          <a:p>
            <a:pPr algn="ctr">
              <a:lnSpc>
                <a:spcPct val="130000"/>
              </a:lnSpc>
            </a:pPr>
            <a:endParaRPr lang="en-US" altLang="ko-KR" sz="1138" dirty="0">
              <a:solidFill>
                <a:srgbClr val="0020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7706DAD-65D7-4A30-9BE6-F54EC95E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9799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6052577" y="1386523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6052577" y="3818050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477305" y="1961793"/>
            <a:ext cx="122793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5477305" y="4393320"/>
            <a:ext cx="12279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317332" y="1655361"/>
            <a:ext cx="156901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각 부서</a:t>
            </a:r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PC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게이트웨이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317332" y="1969628"/>
            <a:ext cx="3004259" cy="376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각 부서의 종단 장비 게이트웨이를 </a:t>
            </a:r>
            <a:r>
              <a:rPr lang="en-US" altLang="ko-KR" sz="975" dirty="0">
                <a:solidFill>
                  <a:srgbClr val="2C2F8C"/>
                </a:solidFill>
              </a:rPr>
              <a:t>CORE1</a:t>
            </a:r>
            <a:r>
              <a:rPr lang="ko-KR" altLang="en-US" sz="975" dirty="0">
                <a:solidFill>
                  <a:srgbClr val="2C2F8C"/>
                </a:solidFill>
              </a:rPr>
              <a:t>과 </a:t>
            </a:r>
            <a:r>
              <a:rPr lang="en-US" altLang="ko-KR" sz="975" dirty="0">
                <a:solidFill>
                  <a:srgbClr val="2C2F8C"/>
                </a:solidFill>
              </a:rPr>
              <a:t>CORE2</a:t>
            </a:r>
            <a:r>
              <a:rPr lang="ko-KR" altLang="en-US" sz="975" dirty="0">
                <a:solidFill>
                  <a:srgbClr val="2C2F8C"/>
                </a:solidFill>
              </a:rPr>
              <a:t>를 묶어 하나의 가상 게이트웨이를 설정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6326759" y="4086888"/>
            <a:ext cx="281897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VLAN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으로 구분하여 </a:t>
            </a:r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Active Switch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지정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6326759" y="4401155"/>
            <a:ext cx="3004259" cy="376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VLAN 10 – 40, 100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은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CORE1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이 게이트웨이 역할로 작동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VLAN 50 – 80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은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CORE2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가 게이트웨이 역할로 작동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2398157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Core Switch</a:t>
            </a: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HSRP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6119F8B-28E9-7309-44D7-E3E008B1B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5" y="1386523"/>
            <a:ext cx="5565248" cy="2265499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B102E33-5765-4C0B-7511-D6292F37D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5" y="3818050"/>
            <a:ext cx="5565248" cy="212818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EA80D3-3810-44E9-AE20-C140B43F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20</a:t>
            </a:fld>
            <a:endParaRPr lang="en-US" altLang="ko-KR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5C10B4F-4EE3-4870-9F09-6A3275AF5D40}"/>
              </a:ext>
            </a:extLst>
          </p:cNvPr>
          <p:cNvSpPr/>
          <p:nvPr/>
        </p:nvSpPr>
        <p:spPr>
          <a:xfrm>
            <a:off x="2126931" y="1905620"/>
            <a:ext cx="1200730" cy="3034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7563DF5-B009-4BD9-A7D0-CF0BE60AFC56}"/>
              </a:ext>
            </a:extLst>
          </p:cNvPr>
          <p:cNvSpPr/>
          <p:nvPr/>
        </p:nvSpPr>
        <p:spPr>
          <a:xfrm>
            <a:off x="1030422" y="1637073"/>
            <a:ext cx="798378" cy="3034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3FCD11-78CF-4133-8E8D-087D779B0128}"/>
              </a:ext>
            </a:extLst>
          </p:cNvPr>
          <p:cNvSpPr/>
          <p:nvPr/>
        </p:nvSpPr>
        <p:spPr>
          <a:xfrm>
            <a:off x="1058171" y="3902572"/>
            <a:ext cx="798378" cy="3034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E94DBB-FEFD-4DFF-B088-C5ECF9E2D11B}"/>
              </a:ext>
            </a:extLst>
          </p:cNvPr>
          <p:cNvSpPr/>
          <p:nvPr/>
        </p:nvSpPr>
        <p:spPr>
          <a:xfrm>
            <a:off x="2142171" y="4206860"/>
            <a:ext cx="1200730" cy="3034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72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6041861" y="1786666"/>
            <a:ext cx="3581618" cy="18617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149660" y="2678862"/>
            <a:ext cx="1861790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306616" y="1941659"/>
            <a:ext cx="17679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OSPF Routing Protocol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306616" y="2355149"/>
            <a:ext cx="3004259" cy="11548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링크 상태를 확인하여 최단 경로를 찾는 알고리즘을 통해 확인된 최단 경로를 바탕으로 패킷을 전달한다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SPF </a:t>
            </a:r>
            <a:r>
              <a:rPr lang="ko-KR" altLang="en-US" sz="975" dirty="0">
                <a:solidFill>
                  <a:srgbClr val="2C2F8C"/>
                </a:solidFill>
              </a:rPr>
              <a:t>알고리즘을 사용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Area</a:t>
            </a:r>
            <a:r>
              <a:rPr lang="ko-KR" altLang="en-US" sz="975" dirty="0">
                <a:solidFill>
                  <a:srgbClr val="2C2F8C"/>
                </a:solidFill>
              </a:rPr>
              <a:t>를 통해 </a:t>
            </a:r>
            <a:r>
              <a:rPr lang="en-US" altLang="ko-KR" sz="975" dirty="0">
                <a:solidFill>
                  <a:srgbClr val="2C2F8C"/>
                </a:solidFill>
              </a:rPr>
              <a:t>OSPF </a:t>
            </a:r>
            <a:r>
              <a:rPr lang="ko-KR" altLang="en-US" sz="975" dirty="0">
                <a:solidFill>
                  <a:srgbClr val="2C2F8C"/>
                </a:solidFill>
              </a:rPr>
              <a:t>네트워크를 더 작은 영역으로 나눠 관리가 가능  </a:t>
            </a: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  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대규모 네트워크에 적합한 운영 가능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704937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OSPF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0AE17C9-965A-3B95-24B2-6FDFCA79E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0" y="1786666"/>
            <a:ext cx="5358888" cy="332268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550789-DA0E-45A9-8F00-2C952E6E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7249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5815899" y="1176038"/>
            <a:ext cx="3581618" cy="1624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815897" y="3917434"/>
            <a:ext cx="3581618" cy="2149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042150" y="1949784"/>
            <a:ext cx="1624885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4779685" y="4953644"/>
            <a:ext cx="2149814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080654" y="1349626"/>
            <a:ext cx="8074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OSPF area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080654" y="1663893"/>
            <a:ext cx="3004259" cy="96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Router</a:t>
            </a:r>
            <a:r>
              <a:rPr lang="ko-KR" altLang="en-US" sz="975" dirty="0">
                <a:solidFill>
                  <a:srgbClr val="2C2F8C"/>
                </a:solidFill>
              </a:rPr>
              <a:t>와 </a:t>
            </a:r>
            <a:r>
              <a:rPr lang="en-US" altLang="ko-KR" sz="975" dirty="0">
                <a:solidFill>
                  <a:srgbClr val="2C2F8C"/>
                </a:solidFill>
              </a:rPr>
              <a:t>CORE Switch </a:t>
            </a:r>
            <a:r>
              <a:rPr lang="ko-KR" altLang="en-US" sz="975" dirty="0">
                <a:solidFill>
                  <a:srgbClr val="2C2F8C"/>
                </a:solidFill>
              </a:rPr>
              <a:t>링크에 </a:t>
            </a:r>
            <a:r>
              <a:rPr lang="en-US" altLang="ko-KR" sz="975" dirty="0">
                <a:solidFill>
                  <a:srgbClr val="2C2F8C"/>
                </a:solidFill>
              </a:rPr>
              <a:t>Area 0 (Backbone area)</a:t>
            </a:r>
            <a:r>
              <a:rPr lang="ko-KR" altLang="en-US" sz="975" dirty="0">
                <a:solidFill>
                  <a:srgbClr val="2C2F8C"/>
                </a:solidFill>
              </a:rPr>
              <a:t>으로 설정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Loopback IP,</a:t>
            </a:r>
            <a:r>
              <a:rPr lang="ko-KR" altLang="en-US" sz="975" dirty="0">
                <a:solidFill>
                  <a:srgbClr val="2C2F8C"/>
                </a:solidFill>
              </a:rPr>
              <a:t> </a:t>
            </a:r>
            <a:r>
              <a:rPr lang="en-US" altLang="ko-KR" sz="975" dirty="0">
                <a:solidFill>
                  <a:srgbClr val="2C2F8C"/>
                </a:solidFill>
              </a:rPr>
              <a:t>ALTEON </a:t>
            </a:r>
            <a:r>
              <a:rPr lang="ko-KR" altLang="en-US" sz="975" dirty="0">
                <a:solidFill>
                  <a:srgbClr val="2C2F8C"/>
                </a:solidFill>
              </a:rPr>
              <a:t>연결 중인 링크엔 각각 다른 </a:t>
            </a:r>
            <a:r>
              <a:rPr lang="en-US" altLang="ko-KR" sz="975" dirty="0">
                <a:solidFill>
                  <a:srgbClr val="2C2F8C"/>
                </a:solidFill>
              </a:rPr>
              <a:t>area </a:t>
            </a:r>
            <a:r>
              <a:rPr lang="ko-KR" altLang="en-US" sz="975" dirty="0">
                <a:solidFill>
                  <a:srgbClr val="2C2F8C"/>
                </a:solidFill>
              </a:rPr>
              <a:t>부여  </a:t>
            </a: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  Backbone area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로 인해 서로 다른 </a:t>
            </a:r>
            <a:r>
              <a:rPr lang="en-US" altLang="ko-KR" sz="975" dirty="0">
                <a:solidFill>
                  <a:srgbClr val="2C2F8C"/>
                </a:solidFill>
                <a:sym typeface="Wingdings" panose="05000000000000000000" pitchFamily="2" charset="2"/>
              </a:rPr>
              <a:t>area</a:t>
            </a:r>
            <a:r>
              <a:rPr lang="ko-KR" altLang="en-US" sz="975" dirty="0" err="1">
                <a:solidFill>
                  <a:srgbClr val="2C2F8C"/>
                </a:solidFill>
                <a:sym typeface="Wingdings" panose="05000000000000000000" pitchFamily="2" charset="2"/>
              </a:rPr>
              <a:t>끼리도</a:t>
            </a:r>
            <a:r>
              <a:rPr lang="ko-KR" altLang="en-US" sz="975" dirty="0">
                <a:solidFill>
                  <a:srgbClr val="2C2F8C"/>
                </a:solidFill>
                <a:sym typeface="Wingdings" panose="05000000000000000000" pitchFamily="2" charset="2"/>
              </a:rPr>
              <a:t> 통신 가능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6090079" y="4091022"/>
            <a:ext cx="175035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Totally NSSA area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6090079" y="4370578"/>
            <a:ext cx="3004259" cy="1546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다른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Routing protocol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로 동작하는 장치가 추가되는 것을 고려하여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Totally NSSA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를 선언한다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만약 추가되면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LSA Type 5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가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Type 7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으로 변경되어 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backbone area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를 거치지 않더라도 경로 정보 전달이 가능하다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975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그 후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NSSA ABR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이 다시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LSA Type 5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로 변경 후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area 0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으로 광고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704937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OSPF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59EFCBB-082A-70AB-A57E-406DB0C70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6" y="1176037"/>
            <a:ext cx="3819750" cy="2637446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0B9437A-6990-6C0C-346D-0D985A886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6" y="3917434"/>
            <a:ext cx="4489614" cy="214981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BF9EB1-8C7B-4FFA-B2ED-B956001B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22</a:t>
            </a:fld>
            <a:endParaRPr lang="en-US" altLang="ko-KR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F7976A6-A792-4918-92BC-A8F8566B0F11}"/>
              </a:ext>
            </a:extLst>
          </p:cNvPr>
          <p:cNvSpPr/>
          <p:nvPr/>
        </p:nvSpPr>
        <p:spPr>
          <a:xfrm>
            <a:off x="1513291" y="4172011"/>
            <a:ext cx="642080" cy="24404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49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769393" y="3854188"/>
            <a:ext cx="3581618" cy="20345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354951" y="3854186"/>
            <a:ext cx="3581618" cy="20345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-209187" y="4832766"/>
            <a:ext cx="2034550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4376371" y="4832763"/>
            <a:ext cx="2034547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1034148" y="3989714"/>
            <a:ext cx="128035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네트워크 주소 변환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1034148" y="4331413"/>
            <a:ext cx="3004259" cy="1351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외부에서 내부  네트워크를 알 수 없음 </a:t>
            </a:r>
            <a:r>
              <a:rPr lang="en-US" altLang="ko-KR" sz="975" dirty="0">
                <a:solidFill>
                  <a:srgbClr val="2C2F8C"/>
                </a:solidFill>
              </a:rPr>
              <a:t>(</a:t>
            </a:r>
            <a:r>
              <a:rPr lang="ko-KR" altLang="en-US" sz="975" dirty="0">
                <a:solidFill>
                  <a:srgbClr val="2C2F8C"/>
                </a:solidFill>
              </a:rPr>
              <a:t>경로 정보 또한 알 수 없음</a:t>
            </a:r>
            <a:r>
              <a:rPr lang="en-US" altLang="ko-KR" sz="975" dirty="0">
                <a:solidFill>
                  <a:srgbClr val="2C2F8C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사설 네트워크에 속한 여러 호스트가 하나의 공인 </a:t>
            </a:r>
            <a:r>
              <a:rPr lang="en-US" altLang="ko-KR" sz="975" dirty="0">
                <a:solidFill>
                  <a:srgbClr val="2C2F8C"/>
                </a:solidFill>
              </a:rPr>
              <a:t>IP </a:t>
            </a:r>
            <a:r>
              <a:rPr lang="ko-KR" altLang="en-US" sz="975" dirty="0">
                <a:solidFill>
                  <a:srgbClr val="2C2F8C"/>
                </a:solidFill>
              </a:rPr>
              <a:t>주소를 사용하여 인터넷에 접속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사설 </a:t>
            </a:r>
            <a:r>
              <a:rPr lang="en-US" altLang="ko-KR" sz="975" dirty="0">
                <a:solidFill>
                  <a:srgbClr val="2C2F8C"/>
                </a:solidFill>
              </a:rPr>
              <a:t>IP</a:t>
            </a:r>
            <a:r>
              <a:rPr lang="ko-KR" altLang="en-US" sz="975" dirty="0">
                <a:solidFill>
                  <a:srgbClr val="2C2F8C"/>
                </a:solidFill>
              </a:rPr>
              <a:t>를 공인 </a:t>
            </a:r>
            <a:r>
              <a:rPr lang="en-US" altLang="ko-KR" sz="975" dirty="0">
                <a:solidFill>
                  <a:srgbClr val="2C2F8C"/>
                </a:solidFill>
              </a:rPr>
              <a:t>IP</a:t>
            </a:r>
            <a:r>
              <a:rPr lang="ko-KR" altLang="en-US" sz="975" dirty="0">
                <a:solidFill>
                  <a:srgbClr val="2C2F8C"/>
                </a:solidFill>
              </a:rPr>
              <a:t>로 변경할 수 있기 때문에 </a:t>
            </a:r>
            <a:r>
              <a:rPr lang="en-US" altLang="ko-KR" sz="975" dirty="0">
                <a:solidFill>
                  <a:srgbClr val="2C2F8C"/>
                </a:solidFill>
              </a:rPr>
              <a:t>IPv4 </a:t>
            </a:r>
            <a:r>
              <a:rPr lang="ko-KR" altLang="en-US" sz="975" dirty="0">
                <a:solidFill>
                  <a:srgbClr val="2C2F8C"/>
                </a:solidFill>
              </a:rPr>
              <a:t>부족 현상을 줄여 준다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그러나 장치에 부하가 많이 걸린다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  <a:r>
              <a:rPr lang="ko-KR" altLang="en-US" sz="975" dirty="0">
                <a:solidFill>
                  <a:srgbClr val="2C2F8C"/>
                </a:solidFill>
              </a:rPr>
              <a:t> 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5629133" y="3985895"/>
            <a:ext cx="12925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Port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Forwarding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5629133" y="4331413"/>
            <a:ext cx="3004259" cy="96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어떠한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IP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주소와 포트 번호의 통신 요청을 특정 다른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IP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와 포트 번호로 넘겨준다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게이트웨이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75" dirty="0" err="1">
                <a:solidFill>
                  <a:schemeClr val="bg2">
                    <a:lumMod val="50000"/>
                  </a:schemeClr>
                </a:solidFill>
              </a:rPr>
              <a:t>외부망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의 반대쪽에 위치한 내부 사설 네트워크에 상주하는 호스트에 대한 서비스 생성 가능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906419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NAT (PAT </a:t>
            </a: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방식</a:t>
            </a: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5B8781-FC02-AF00-24A3-F0ACB13EF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1" y="2158233"/>
            <a:ext cx="8167178" cy="3841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2987A2-FF19-7A03-92E9-28409E067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1" y="2870607"/>
            <a:ext cx="8168799" cy="58348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0DDB4C-CD30-447C-A47E-0C7EB753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951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6030050" y="1664912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454778" y="2240182"/>
            <a:ext cx="1227931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294805" y="1833166"/>
            <a:ext cx="11810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Client1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에서 접속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294805" y="2248017"/>
            <a:ext cx="3004259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외부 인터넷 사용 가능 확인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2354362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외부 인터넷 통신 확인</a:t>
            </a:r>
          </a:p>
        </p:txBody>
      </p:sp>
      <p:pic>
        <p:nvPicPr>
          <p:cNvPr id="10" name="그림 9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21329FA-55FC-8834-8C3A-0F143269E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8" y="1664912"/>
            <a:ext cx="5380870" cy="403565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AA151B-FA9A-4724-A666-E5BC663D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6796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5975186" y="1633833"/>
            <a:ext cx="3581618" cy="23298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4848949" y="2760067"/>
            <a:ext cx="2329862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239941" y="1765511"/>
            <a:ext cx="146809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telnet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접속 </a:t>
            </a:r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IP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제한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239941" y="2070634"/>
            <a:ext cx="3004259" cy="1741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내부 장비를 관리하기 위해 각 장비에 원격으로 접속할 필요가 있다</a:t>
            </a:r>
            <a:r>
              <a:rPr lang="en-US" altLang="ko-KR" sz="975" dirty="0">
                <a:solidFill>
                  <a:srgbClr val="2C2F8C"/>
                </a:solidFill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그래서 설정한 관리용 </a:t>
            </a:r>
            <a:r>
              <a:rPr lang="en-US" altLang="ko-KR" sz="975" dirty="0">
                <a:solidFill>
                  <a:srgbClr val="2C2F8C"/>
                </a:solidFill>
              </a:rPr>
              <a:t>IP </a:t>
            </a:r>
            <a:r>
              <a:rPr lang="ko-KR" altLang="en-US" sz="975" dirty="0">
                <a:solidFill>
                  <a:srgbClr val="2C2F8C"/>
                </a:solidFill>
              </a:rPr>
              <a:t>대역으로만 장비에 </a:t>
            </a:r>
            <a:r>
              <a:rPr lang="en-US" altLang="ko-KR" sz="975" dirty="0">
                <a:solidFill>
                  <a:srgbClr val="2C2F8C"/>
                </a:solidFill>
              </a:rPr>
              <a:t>Telnet </a:t>
            </a:r>
            <a:r>
              <a:rPr lang="ko-KR" altLang="en-US" sz="975" dirty="0">
                <a:solidFill>
                  <a:srgbClr val="2C2F8C"/>
                </a:solidFill>
              </a:rPr>
              <a:t>원격 접속을 허용한다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SSH</a:t>
            </a:r>
            <a:r>
              <a:rPr lang="ko-KR" altLang="en-US" sz="975" dirty="0">
                <a:solidFill>
                  <a:srgbClr val="2C2F8C"/>
                </a:solidFill>
              </a:rPr>
              <a:t>는 인증을 위한 공개키를 만들어서 사용해야 하지만 </a:t>
            </a:r>
            <a:r>
              <a:rPr lang="en-US" altLang="ko-KR" sz="975" dirty="0">
                <a:solidFill>
                  <a:srgbClr val="2C2F8C"/>
                </a:solidFill>
              </a:rPr>
              <a:t>Telnet</a:t>
            </a:r>
            <a:r>
              <a:rPr lang="ko-KR" altLang="en-US" sz="975" dirty="0">
                <a:solidFill>
                  <a:srgbClr val="2C2F8C"/>
                </a:solidFill>
              </a:rPr>
              <a:t>은 인증이 없다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오로지 사설 </a:t>
            </a:r>
            <a:r>
              <a:rPr lang="en-US" altLang="ko-KR" sz="975" dirty="0">
                <a:solidFill>
                  <a:srgbClr val="2C2F8C"/>
                </a:solidFill>
              </a:rPr>
              <a:t>IP </a:t>
            </a:r>
            <a:r>
              <a:rPr lang="ko-KR" altLang="en-US" sz="975" dirty="0">
                <a:solidFill>
                  <a:srgbClr val="2C2F8C"/>
                </a:solidFill>
              </a:rPr>
              <a:t>대역으로 설정한 내부 장비에 원격 접속을 할 것이기 때문에 </a:t>
            </a:r>
            <a:r>
              <a:rPr lang="en-US" altLang="ko-KR" sz="975" dirty="0">
                <a:solidFill>
                  <a:srgbClr val="2C2F8C"/>
                </a:solidFill>
              </a:rPr>
              <a:t>SSH </a:t>
            </a:r>
            <a:r>
              <a:rPr lang="ko-KR" altLang="en-US" sz="975" dirty="0">
                <a:solidFill>
                  <a:srgbClr val="2C2F8C"/>
                </a:solidFill>
              </a:rPr>
              <a:t>대신 </a:t>
            </a:r>
            <a:r>
              <a:rPr lang="en-US" altLang="ko-KR" sz="975" dirty="0">
                <a:solidFill>
                  <a:srgbClr val="2C2F8C"/>
                </a:solidFill>
              </a:rPr>
              <a:t>Telnet</a:t>
            </a:r>
            <a:r>
              <a:rPr lang="ko-KR" altLang="en-US" sz="975" dirty="0">
                <a:solidFill>
                  <a:srgbClr val="2C2F8C"/>
                </a:solidFill>
              </a:rPr>
              <a:t>으로 사용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950406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Telnet</a:t>
            </a: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접속 제한</a:t>
            </a:r>
          </a:p>
        </p:txBody>
      </p:sp>
      <p:pic>
        <p:nvPicPr>
          <p:cNvPr id="10" name="그림 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6B0915F8-BB3D-D8D0-E657-C4AFEA92C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4" y="1633832"/>
            <a:ext cx="4884059" cy="396568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8842AB-876C-4AEA-A4B9-4C17F2F1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25</a:t>
            </a:fld>
            <a:endParaRPr lang="en-US" altLang="ko-KR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9890DE6-72ED-4FAC-848F-9DED554B8B6C}"/>
              </a:ext>
            </a:extLst>
          </p:cNvPr>
          <p:cNvSpPr/>
          <p:nvPr/>
        </p:nvSpPr>
        <p:spPr>
          <a:xfrm>
            <a:off x="434144" y="1952443"/>
            <a:ext cx="5134552" cy="3884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FF8B5BA-CBEE-45DA-9368-96AB403D2EFA}"/>
              </a:ext>
            </a:extLst>
          </p:cNvPr>
          <p:cNvSpPr/>
          <p:nvPr/>
        </p:nvSpPr>
        <p:spPr>
          <a:xfrm>
            <a:off x="254812" y="4242816"/>
            <a:ext cx="2616288" cy="56643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5975184" y="1817054"/>
            <a:ext cx="3581618" cy="1743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DB3F10-87C8-41BE-9AD9-10D90382629B}"/>
              </a:ext>
            </a:extLst>
          </p:cNvPr>
          <p:cNvSpPr/>
          <p:nvPr/>
        </p:nvSpPr>
        <p:spPr>
          <a:xfrm>
            <a:off x="5975184" y="3813726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5142305" y="2649930"/>
            <a:ext cx="1743146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5C039E-A989-4686-BEC9-AB606B9DFD63}"/>
              </a:ext>
            </a:extLst>
          </p:cNvPr>
          <p:cNvSpPr/>
          <p:nvPr/>
        </p:nvSpPr>
        <p:spPr>
          <a:xfrm rot="16200000">
            <a:off x="5399912" y="4388996"/>
            <a:ext cx="12279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6239939" y="1941039"/>
            <a:ext cx="11072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Load Balancer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D10C7-1280-408D-9710-65FB88568B19}"/>
              </a:ext>
            </a:extLst>
          </p:cNvPr>
          <p:cNvSpPr txBox="1"/>
          <p:nvPr/>
        </p:nvSpPr>
        <p:spPr>
          <a:xfrm>
            <a:off x="6239939" y="2255306"/>
            <a:ext cx="3004259" cy="1156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서버에 가해지는 부하를 분산해주는 장치 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한 대의 서버로 부하가 집중되지 않도록 트래픽을 관리하여 각각의 서버가 최적의 퍼포먼스를 보일 수 있도록 한다</a:t>
            </a:r>
            <a:r>
              <a:rPr lang="en-US" altLang="ko-KR" sz="975" dirty="0">
                <a:solidFill>
                  <a:srgbClr val="2C2F8C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rgbClr val="2C2F8C"/>
                </a:solidFill>
              </a:rPr>
              <a:t>만약 </a:t>
            </a:r>
            <a:r>
              <a:rPr lang="en-US" altLang="ko-KR" sz="975" dirty="0">
                <a:solidFill>
                  <a:srgbClr val="2C2F8C"/>
                </a:solidFill>
              </a:rPr>
              <a:t>Scale-Out </a:t>
            </a:r>
            <a:r>
              <a:rPr lang="ko-KR" altLang="en-US" sz="975" dirty="0">
                <a:solidFill>
                  <a:srgbClr val="2C2F8C"/>
                </a:solidFill>
              </a:rPr>
              <a:t>방식으로 서버를 증설한다면 </a:t>
            </a:r>
            <a:r>
              <a:rPr lang="ko-KR" altLang="en-US" sz="975" dirty="0" err="1">
                <a:solidFill>
                  <a:srgbClr val="2C2F8C"/>
                </a:solidFill>
              </a:rPr>
              <a:t>로드밸런싱이</a:t>
            </a:r>
            <a:r>
              <a:rPr lang="ko-KR" altLang="en-US" sz="975" dirty="0">
                <a:solidFill>
                  <a:srgbClr val="2C2F8C"/>
                </a:solidFill>
              </a:rPr>
              <a:t> 반드시 필요</a:t>
            </a: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879A52-E273-470F-98F7-8165FA65FFBE}"/>
              </a:ext>
            </a:extLst>
          </p:cNvPr>
          <p:cNvSpPr txBox="1"/>
          <p:nvPr/>
        </p:nvSpPr>
        <p:spPr>
          <a:xfrm>
            <a:off x="6249366" y="3928659"/>
            <a:ext cx="10014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Round Robin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180873-FFC5-4153-AB50-F32A1B55BE3E}"/>
              </a:ext>
            </a:extLst>
          </p:cNvPr>
          <p:cNvSpPr txBox="1"/>
          <p:nvPr/>
        </p:nvSpPr>
        <p:spPr>
          <a:xfrm>
            <a:off x="6249366" y="4242926"/>
            <a:ext cx="3004259" cy="571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서버에 들어온 요청을 순서대로 돌아가며 배정하는 방식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여러 대의 서버가 동일한 스펙을 갖고 있고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서버와의 연결이 오래 지속되지 않는 경우에 적합하다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078244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ALTEON</a:t>
            </a:r>
            <a:endParaRPr lang="ko-KR" altLang="en-US" sz="2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10" name="그림 9" descr="전자제품, 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C9353FC1-3313-AA22-8AF8-DEA0D3645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61" y="1817054"/>
            <a:ext cx="5144010" cy="322460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A11EAF-C581-4F36-9190-AF8327A9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006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809726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SNMP </a:t>
            </a: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모니터링</a:t>
            </a:r>
          </a:p>
        </p:txBody>
      </p:sp>
      <p:pic>
        <p:nvPicPr>
          <p:cNvPr id="11" name="그림 10" descr="스크린샷, 원, 예술이(가) 표시된 사진&#10;&#10;자동 생성된 설명">
            <a:extLst>
              <a:ext uri="{FF2B5EF4-FFF2-40B4-BE49-F238E27FC236}">
                <a16:creationId xmlns:a16="http://schemas.microsoft.com/office/drawing/2014/main" id="{24E66668-8E1D-4179-F7CF-385E8CCA1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2" y="1570083"/>
            <a:ext cx="5451284" cy="414518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52AF5A-22A0-4E9E-B879-5C15B175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27</a:t>
            </a:fld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DFB7F2-9C43-4365-898A-02F41D538895}"/>
              </a:ext>
            </a:extLst>
          </p:cNvPr>
          <p:cNvSpPr/>
          <p:nvPr/>
        </p:nvSpPr>
        <p:spPr>
          <a:xfrm>
            <a:off x="6035188" y="1570084"/>
            <a:ext cx="3581618" cy="17723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16C795-0B95-473D-ACB5-C7104F9F3B7A}"/>
              </a:ext>
            </a:extLst>
          </p:cNvPr>
          <p:cNvSpPr/>
          <p:nvPr/>
        </p:nvSpPr>
        <p:spPr>
          <a:xfrm rot="16200000">
            <a:off x="5187715" y="2417554"/>
            <a:ext cx="1772336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F12DF-D238-4442-A205-61B0AFFEAE5F}"/>
              </a:ext>
            </a:extLst>
          </p:cNvPr>
          <p:cNvSpPr txBox="1"/>
          <p:nvPr/>
        </p:nvSpPr>
        <p:spPr>
          <a:xfrm>
            <a:off x="6299943" y="1694069"/>
            <a:ext cx="5291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Zabbix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B5CCC9-A6D8-440F-AE6F-E1005BB5D52F}"/>
              </a:ext>
            </a:extLst>
          </p:cNvPr>
          <p:cNvSpPr txBox="1"/>
          <p:nvPr/>
        </p:nvSpPr>
        <p:spPr>
          <a:xfrm>
            <a:off x="6299943" y="2008336"/>
            <a:ext cx="3004259" cy="1351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Zabbix</a:t>
            </a:r>
            <a:r>
              <a:rPr lang="ko-KR" altLang="en-US" sz="975" dirty="0">
                <a:solidFill>
                  <a:srgbClr val="2C2F8C"/>
                </a:solidFill>
              </a:rPr>
              <a:t>는 분산 모니터링 솔루션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IP </a:t>
            </a:r>
            <a:r>
              <a:rPr lang="ko-KR" altLang="en-US" sz="975" dirty="0">
                <a:solidFill>
                  <a:srgbClr val="2C2F8C"/>
                </a:solidFill>
              </a:rPr>
              <a:t>기반 네트워크상의 각 호스트로부터 정기적으로 여러 관리 정보를 자동으로 수집하거나 실시간으로 상태를 모니터링 및 설정</a:t>
            </a:r>
          </a:p>
          <a:p>
            <a:pPr>
              <a:lnSpc>
                <a:spcPct val="130000"/>
              </a:lnSpc>
            </a:pP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rgbClr val="2C2F8C"/>
                </a:solidFill>
              </a:rPr>
              <a:t>PHP</a:t>
            </a:r>
            <a:r>
              <a:rPr lang="ko-KR" altLang="en-US" sz="975" dirty="0">
                <a:solidFill>
                  <a:srgbClr val="2C2F8C"/>
                </a:solidFill>
              </a:rPr>
              <a:t>로 구현된 </a:t>
            </a:r>
            <a:r>
              <a:rPr lang="en-US" altLang="ko-KR" sz="975" dirty="0">
                <a:solidFill>
                  <a:srgbClr val="2C2F8C"/>
                </a:solidFill>
              </a:rPr>
              <a:t>Apache </a:t>
            </a:r>
            <a:r>
              <a:rPr lang="ko-KR" altLang="en-US" sz="975" dirty="0">
                <a:solidFill>
                  <a:srgbClr val="2C2F8C"/>
                </a:solidFill>
              </a:rPr>
              <a:t>기반 웹 브라우저 지원</a:t>
            </a:r>
            <a:endParaRPr lang="en-US" altLang="ko-KR" sz="975" dirty="0">
              <a:solidFill>
                <a:srgbClr val="2C2F8C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975" dirty="0">
              <a:solidFill>
                <a:srgbClr val="2C2F8C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2B1AB3-C6D7-4427-9046-001CC7BDFD30}"/>
              </a:ext>
            </a:extLst>
          </p:cNvPr>
          <p:cNvSpPr/>
          <p:nvPr/>
        </p:nvSpPr>
        <p:spPr>
          <a:xfrm>
            <a:off x="6035189" y="3515580"/>
            <a:ext cx="3581618" cy="1227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99746F-F8D3-4ED1-ADD0-6FB60153E99A}"/>
              </a:ext>
            </a:extLst>
          </p:cNvPr>
          <p:cNvSpPr/>
          <p:nvPr/>
        </p:nvSpPr>
        <p:spPr>
          <a:xfrm rot="16200000">
            <a:off x="5459917" y="4090850"/>
            <a:ext cx="1227931" cy="773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237B55-128A-439E-8168-0ED5C6130EFA}"/>
              </a:ext>
            </a:extLst>
          </p:cNvPr>
          <p:cNvSpPr txBox="1"/>
          <p:nvPr/>
        </p:nvSpPr>
        <p:spPr>
          <a:xfrm>
            <a:off x="6309371" y="3630513"/>
            <a:ext cx="12419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Zabbix Map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F1CC56-F4D6-4D31-A369-B67F7936A904}"/>
              </a:ext>
            </a:extLst>
          </p:cNvPr>
          <p:cNvSpPr txBox="1"/>
          <p:nvPr/>
        </p:nvSpPr>
        <p:spPr>
          <a:xfrm>
            <a:off x="6309371" y="3944780"/>
            <a:ext cx="3004259" cy="376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장비의 구성을 한 눈에 보기에 편하다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등록된 </a:t>
            </a:r>
            <a:r>
              <a:rPr lang="en-US" altLang="ko-KR" sz="975" dirty="0">
                <a:solidFill>
                  <a:schemeClr val="bg2">
                    <a:lumMod val="50000"/>
                  </a:schemeClr>
                </a:solidFill>
              </a:rPr>
              <a:t>host </a:t>
            </a:r>
            <a:r>
              <a:rPr lang="ko-KR" altLang="en-US" sz="975" dirty="0">
                <a:solidFill>
                  <a:schemeClr val="bg2">
                    <a:lumMod val="50000"/>
                  </a:schemeClr>
                </a:solidFill>
              </a:rPr>
              <a:t>장비를 불러와서 구성 </a:t>
            </a:r>
            <a:endParaRPr lang="en-US" altLang="ko-KR" sz="975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48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809726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SNMP </a:t>
            </a: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모니터링</a:t>
            </a:r>
          </a:p>
        </p:txBody>
      </p:sp>
      <p:pic>
        <p:nvPicPr>
          <p:cNvPr id="11" name="그림 10" descr="스크린샷, 크리스마스 트리, 도표이(가) 표시된 사진&#10;&#10;자동 생성된 설명">
            <a:extLst>
              <a:ext uri="{FF2B5EF4-FFF2-40B4-BE49-F238E27FC236}">
                <a16:creationId xmlns:a16="http://schemas.microsoft.com/office/drawing/2014/main" id="{D4E5FA41-6D59-A4FB-4626-D2C61D03B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2" y="1500691"/>
            <a:ext cx="6055396" cy="433875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36865D-75F3-4872-BFC0-1E36E4B9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28</a:t>
            </a:fld>
            <a:endParaRPr lang="en-US" altLang="ko-KR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A3025C2-4CBC-41B8-89AB-92BB5AAE8757}"/>
              </a:ext>
            </a:extLst>
          </p:cNvPr>
          <p:cNvSpPr/>
          <p:nvPr/>
        </p:nvSpPr>
        <p:spPr>
          <a:xfrm>
            <a:off x="7423323" y="1500691"/>
            <a:ext cx="1801640" cy="1799021"/>
          </a:xfrm>
          <a:prstGeom prst="ellipse">
            <a:avLst/>
          </a:prstGeom>
          <a:solidFill>
            <a:srgbClr val="2C2F8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4A9E805-FB13-4E13-B7E8-01B527F9A287}"/>
              </a:ext>
            </a:extLst>
          </p:cNvPr>
          <p:cNvSpPr/>
          <p:nvPr/>
        </p:nvSpPr>
        <p:spPr>
          <a:xfrm>
            <a:off x="7647113" y="1721216"/>
            <a:ext cx="1347992" cy="1346034"/>
          </a:xfrm>
          <a:prstGeom prst="ellipse">
            <a:avLst/>
          </a:prstGeom>
          <a:solidFill>
            <a:srgbClr val="2C2F8C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장애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발생 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Map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EEC3C98-0AEE-44F6-9DB8-913CDC7F722A}"/>
              </a:ext>
            </a:extLst>
          </p:cNvPr>
          <p:cNvCxnSpPr>
            <a:stCxn id="14" idx="4"/>
            <a:endCxn id="11" idx="3"/>
          </p:cNvCxnSpPr>
          <p:nvPr/>
        </p:nvCxnSpPr>
        <p:spPr>
          <a:xfrm rot="5400000">
            <a:off x="7213507" y="2559434"/>
            <a:ext cx="370358" cy="1850915"/>
          </a:xfrm>
          <a:prstGeom prst="bentConnector2">
            <a:avLst/>
          </a:prstGeom>
          <a:ln w="25400">
            <a:solidFill>
              <a:srgbClr val="2C2F8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786C904-1602-4AC8-BF98-C8AE2379347C}"/>
              </a:ext>
            </a:extLst>
          </p:cNvPr>
          <p:cNvSpPr/>
          <p:nvPr/>
        </p:nvSpPr>
        <p:spPr bwMode="auto">
          <a:xfrm flipH="1">
            <a:off x="6437046" y="3633888"/>
            <a:ext cx="72363" cy="723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2F8C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956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809726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SNMP </a:t>
            </a: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모니터링</a:t>
            </a:r>
          </a:p>
        </p:txBody>
      </p:sp>
      <p:pic>
        <p:nvPicPr>
          <p:cNvPr id="10" name="그림 9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B839E01-533E-596D-D6DD-66D4C6026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6" y="1591770"/>
            <a:ext cx="8905768" cy="233072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3AA667-DE12-4674-A9DA-3C9E290A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29</a:t>
            </a:fld>
            <a:endParaRPr lang="en-US" altLang="ko-KR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3D1E290-6A49-46AF-AC77-54E51F1DCC6C}"/>
              </a:ext>
            </a:extLst>
          </p:cNvPr>
          <p:cNvSpPr/>
          <p:nvPr/>
        </p:nvSpPr>
        <p:spPr>
          <a:xfrm>
            <a:off x="3831584" y="4203708"/>
            <a:ext cx="1801640" cy="1799021"/>
          </a:xfrm>
          <a:prstGeom prst="ellipse">
            <a:avLst/>
          </a:prstGeom>
          <a:solidFill>
            <a:srgbClr val="2C2F8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B1E807-B89F-46A1-BF5F-C6EDE4563692}"/>
              </a:ext>
            </a:extLst>
          </p:cNvPr>
          <p:cNvSpPr/>
          <p:nvPr/>
        </p:nvSpPr>
        <p:spPr>
          <a:xfrm>
            <a:off x="4055374" y="4424233"/>
            <a:ext cx="1347992" cy="1346034"/>
          </a:xfrm>
          <a:prstGeom prst="ellipse">
            <a:avLst/>
          </a:prstGeom>
          <a:solidFill>
            <a:srgbClr val="2C2F8C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장애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발생 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9FFBBD08-B9A1-4D29-9E4A-5982235B2CA1}"/>
              </a:ext>
            </a:extLst>
          </p:cNvPr>
          <p:cNvSpPr/>
          <p:nvPr/>
        </p:nvSpPr>
        <p:spPr>
          <a:xfrm>
            <a:off x="1448554" y="1855960"/>
            <a:ext cx="2381062" cy="3223034"/>
          </a:xfrm>
          <a:custGeom>
            <a:avLst/>
            <a:gdLst>
              <a:gd name="connsiteX0" fmla="*/ 2381062 w 2381062"/>
              <a:gd name="connsiteY0" fmla="*/ 3223034 h 3223034"/>
              <a:gd name="connsiteX1" fmla="*/ 316872 w 2381062"/>
              <a:gd name="connsiteY1" fmla="*/ 3223034 h 3223034"/>
              <a:gd name="connsiteX2" fmla="*/ 316872 w 2381062"/>
              <a:gd name="connsiteY2" fmla="*/ 0 h 3223034"/>
              <a:gd name="connsiteX3" fmla="*/ 0 w 2381062"/>
              <a:gd name="connsiteY3" fmla="*/ 0 h 322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1062" h="3223034">
                <a:moveTo>
                  <a:pt x="2381062" y="3223034"/>
                </a:moveTo>
                <a:lnTo>
                  <a:pt x="316872" y="3223034"/>
                </a:lnTo>
                <a:lnTo>
                  <a:pt x="316872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0BF11361-494D-4A74-8358-632E159EF91B}"/>
              </a:ext>
            </a:extLst>
          </p:cNvPr>
          <p:cNvSpPr/>
          <p:nvPr/>
        </p:nvSpPr>
        <p:spPr>
          <a:xfrm>
            <a:off x="1462088" y="2005014"/>
            <a:ext cx="304800" cy="0"/>
          </a:xfrm>
          <a:custGeom>
            <a:avLst/>
            <a:gdLst>
              <a:gd name="connsiteX0" fmla="*/ 304800 w 304800"/>
              <a:gd name="connsiteY0" fmla="*/ 0 h 0"/>
              <a:gd name="connsiteX1" fmla="*/ 0 w 304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80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ED72AE52-7152-41D2-B958-7224740A0924}"/>
              </a:ext>
            </a:extLst>
          </p:cNvPr>
          <p:cNvSpPr/>
          <p:nvPr/>
        </p:nvSpPr>
        <p:spPr>
          <a:xfrm>
            <a:off x="1457325" y="2176463"/>
            <a:ext cx="309563" cy="0"/>
          </a:xfrm>
          <a:custGeom>
            <a:avLst/>
            <a:gdLst>
              <a:gd name="connsiteX0" fmla="*/ 309563 w 309563"/>
              <a:gd name="connsiteY0" fmla="*/ 0 h 0"/>
              <a:gd name="connsiteX1" fmla="*/ 0 w 30956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563">
                <a:moveTo>
                  <a:pt x="309563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DEFF249F-AF04-4950-A6B4-D8A2B08FD712}"/>
              </a:ext>
            </a:extLst>
          </p:cNvPr>
          <p:cNvSpPr/>
          <p:nvPr/>
        </p:nvSpPr>
        <p:spPr>
          <a:xfrm>
            <a:off x="1462088" y="2676527"/>
            <a:ext cx="304800" cy="0"/>
          </a:xfrm>
          <a:custGeom>
            <a:avLst/>
            <a:gdLst>
              <a:gd name="connsiteX0" fmla="*/ 304800 w 304800"/>
              <a:gd name="connsiteY0" fmla="*/ 0 h 0"/>
              <a:gd name="connsiteX1" fmla="*/ 0 w 304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80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9EC66829-9CD4-48D8-8985-7F6C1410606B}"/>
              </a:ext>
            </a:extLst>
          </p:cNvPr>
          <p:cNvSpPr/>
          <p:nvPr/>
        </p:nvSpPr>
        <p:spPr>
          <a:xfrm>
            <a:off x="1462088" y="3667125"/>
            <a:ext cx="304800" cy="0"/>
          </a:xfrm>
          <a:custGeom>
            <a:avLst/>
            <a:gdLst>
              <a:gd name="connsiteX0" fmla="*/ 304800 w 304800"/>
              <a:gd name="connsiteY0" fmla="*/ 0 h 0"/>
              <a:gd name="connsiteX1" fmla="*/ 0 w 304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800">
                <a:moveTo>
                  <a:pt x="304800" y="0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6BDB5A1-8F76-448E-BF43-E4A3C91D4C84}"/>
              </a:ext>
            </a:extLst>
          </p:cNvPr>
          <p:cNvSpPr/>
          <p:nvPr/>
        </p:nvSpPr>
        <p:spPr bwMode="auto">
          <a:xfrm flipH="1">
            <a:off x="1434465" y="183310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5752005-2236-4255-9E34-6335C6035216}"/>
              </a:ext>
            </a:extLst>
          </p:cNvPr>
          <p:cNvSpPr/>
          <p:nvPr/>
        </p:nvSpPr>
        <p:spPr bwMode="auto">
          <a:xfrm flipH="1">
            <a:off x="1434465" y="1981921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FBDC3AA-099C-4DE3-8B4D-AAF1F2D97296}"/>
              </a:ext>
            </a:extLst>
          </p:cNvPr>
          <p:cNvSpPr/>
          <p:nvPr/>
        </p:nvSpPr>
        <p:spPr bwMode="auto">
          <a:xfrm flipH="1">
            <a:off x="1434465" y="2148726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1FC3B35-1059-49BC-9C8F-1DC362602D54}"/>
              </a:ext>
            </a:extLst>
          </p:cNvPr>
          <p:cNvSpPr/>
          <p:nvPr/>
        </p:nvSpPr>
        <p:spPr bwMode="auto">
          <a:xfrm flipH="1">
            <a:off x="1435318" y="2653446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0F9F168-C8B5-4C0B-B678-28506D436770}"/>
              </a:ext>
            </a:extLst>
          </p:cNvPr>
          <p:cNvSpPr/>
          <p:nvPr/>
        </p:nvSpPr>
        <p:spPr bwMode="auto">
          <a:xfrm flipH="1">
            <a:off x="1429511" y="3641939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96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9D4061E-7B90-148A-3D57-CA45047F5A85}"/>
              </a:ext>
            </a:extLst>
          </p:cNvPr>
          <p:cNvSpPr txBox="1"/>
          <p:nvPr/>
        </p:nvSpPr>
        <p:spPr>
          <a:xfrm>
            <a:off x="7281100" y="445406"/>
            <a:ext cx="537969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63" spc="-8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2,563</a:t>
            </a:r>
            <a:endParaRPr lang="ko-KR" altLang="en-US" sz="1463" spc="-8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07E37-0644-ABD3-770F-969C66B17B17}"/>
              </a:ext>
            </a:extLst>
          </p:cNvPr>
          <p:cNvSpPr txBox="1"/>
          <p:nvPr/>
        </p:nvSpPr>
        <p:spPr>
          <a:xfrm>
            <a:off x="1022186" y="629610"/>
            <a:ext cx="3240118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프로젝트 기간 및 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9784D-F995-3EED-E8D5-14CFB48FDDDB}"/>
              </a:ext>
            </a:extLst>
          </p:cNvPr>
          <p:cNvSpPr txBox="1"/>
          <p:nvPr/>
        </p:nvSpPr>
        <p:spPr>
          <a:xfrm>
            <a:off x="1022186" y="1329229"/>
            <a:ext cx="30489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600" dirty="0">
                <a:solidFill>
                  <a:schemeClr val="tx2"/>
                </a:solidFill>
              </a:rPr>
              <a:t>2023.05.29. ~ 2023.06.05 (8</a:t>
            </a:r>
            <a:r>
              <a:rPr lang="ko-KR" altLang="en-US" sz="1600" dirty="0">
                <a:solidFill>
                  <a:schemeClr val="tx2"/>
                </a:solidFill>
              </a:rPr>
              <a:t>일</a:t>
            </a:r>
            <a:r>
              <a:rPr lang="en-US" altLang="ko-KR" sz="1600" dirty="0">
                <a:solidFill>
                  <a:schemeClr val="tx2"/>
                </a:solidFill>
              </a:rPr>
              <a:t>)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0BEBD1C0-BC56-7A9F-C6A1-E5C46D347E63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DD188-2D06-F3A1-BF7B-6086264C188B}"/>
              </a:ext>
            </a:extLst>
          </p:cNvPr>
          <p:cNvSpPr txBox="1"/>
          <p:nvPr/>
        </p:nvSpPr>
        <p:spPr>
          <a:xfrm>
            <a:off x="671704" y="831604"/>
            <a:ext cx="1953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3474B45-F323-45A9-9228-94AAD90E6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000130"/>
              </p:ext>
            </p:extLst>
          </p:nvPr>
        </p:nvGraphicFramePr>
        <p:xfrm>
          <a:off x="983056" y="1823470"/>
          <a:ext cx="8169398" cy="3973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918">
                  <a:extLst>
                    <a:ext uri="{9D8B030D-6E8A-4147-A177-3AD203B41FA5}">
                      <a16:colId xmlns:a16="http://schemas.microsoft.com/office/drawing/2014/main" val="3929228821"/>
                    </a:ext>
                  </a:extLst>
                </a:gridCol>
                <a:gridCol w="866310">
                  <a:extLst>
                    <a:ext uri="{9D8B030D-6E8A-4147-A177-3AD203B41FA5}">
                      <a16:colId xmlns:a16="http://schemas.microsoft.com/office/drawing/2014/main" val="53666631"/>
                    </a:ext>
                  </a:extLst>
                </a:gridCol>
                <a:gridCol w="866310">
                  <a:extLst>
                    <a:ext uri="{9D8B030D-6E8A-4147-A177-3AD203B41FA5}">
                      <a16:colId xmlns:a16="http://schemas.microsoft.com/office/drawing/2014/main" val="210332665"/>
                    </a:ext>
                  </a:extLst>
                </a:gridCol>
                <a:gridCol w="866310">
                  <a:extLst>
                    <a:ext uri="{9D8B030D-6E8A-4147-A177-3AD203B41FA5}">
                      <a16:colId xmlns:a16="http://schemas.microsoft.com/office/drawing/2014/main" val="1979311936"/>
                    </a:ext>
                  </a:extLst>
                </a:gridCol>
                <a:gridCol w="866310">
                  <a:extLst>
                    <a:ext uri="{9D8B030D-6E8A-4147-A177-3AD203B41FA5}">
                      <a16:colId xmlns:a16="http://schemas.microsoft.com/office/drawing/2014/main" val="3775717071"/>
                    </a:ext>
                  </a:extLst>
                </a:gridCol>
                <a:gridCol w="866310">
                  <a:extLst>
                    <a:ext uri="{9D8B030D-6E8A-4147-A177-3AD203B41FA5}">
                      <a16:colId xmlns:a16="http://schemas.microsoft.com/office/drawing/2014/main" val="1761056260"/>
                    </a:ext>
                  </a:extLst>
                </a:gridCol>
                <a:gridCol w="866310">
                  <a:extLst>
                    <a:ext uri="{9D8B030D-6E8A-4147-A177-3AD203B41FA5}">
                      <a16:colId xmlns:a16="http://schemas.microsoft.com/office/drawing/2014/main" val="3052055220"/>
                    </a:ext>
                  </a:extLst>
                </a:gridCol>
                <a:gridCol w="866310">
                  <a:extLst>
                    <a:ext uri="{9D8B030D-6E8A-4147-A177-3AD203B41FA5}">
                      <a16:colId xmlns:a16="http://schemas.microsoft.com/office/drawing/2014/main" val="4091999963"/>
                    </a:ext>
                  </a:extLst>
                </a:gridCol>
                <a:gridCol w="866310">
                  <a:extLst>
                    <a:ext uri="{9D8B030D-6E8A-4147-A177-3AD203B41FA5}">
                      <a16:colId xmlns:a16="http://schemas.microsoft.com/office/drawing/2014/main" val="3255283202"/>
                    </a:ext>
                  </a:extLst>
                </a:gridCol>
              </a:tblGrid>
              <a:tr h="41851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03195" marR="103195" marT="51598" marB="51598" anchor="ctr" anchorCtr="1">
                    <a:solidFill>
                      <a:srgbClr val="2C2F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5/29</a:t>
                      </a:r>
                      <a:endParaRPr lang="ko-KR" altLang="en-US" sz="14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03195" marR="103195" marT="51598" marB="51598" anchor="ctr" anchorCtr="1">
                    <a:solidFill>
                      <a:srgbClr val="2C2F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5/30</a:t>
                      </a:r>
                      <a:endParaRPr lang="ko-KR" altLang="en-US" sz="14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03195" marR="103195" marT="51598" marB="51598" anchor="ctr" anchorCtr="1">
                    <a:solidFill>
                      <a:srgbClr val="2C2F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5/31</a:t>
                      </a:r>
                      <a:endParaRPr lang="ko-KR" altLang="en-US" sz="14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03195" marR="103195" marT="51598" marB="51598" anchor="ctr" anchorCtr="1">
                    <a:solidFill>
                      <a:srgbClr val="2C2F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6/1</a:t>
                      </a:r>
                      <a:endParaRPr lang="ko-KR" altLang="en-US" sz="14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03195" marR="103195" marT="51598" marB="51598" anchor="ctr" anchorCtr="1">
                    <a:solidFill>
                      <a:srgbClr val="2C2F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6/2</a:t>
                      </a:r>
                      <a:endParaRPr lang="ko-KR" altLang="en-US" sz="14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03195" marR="103195" marT="51598" marB="51598" anchor="ctr" anchorCtr="1">
                    <a:solidFill>
                      <a:srgbClr val="2C2F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6/3</a:t>
                      </a:r>
                      <a:endParaRPr lang="ko-KR" altLang="en-US" sz="14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03195" marR="103195" marT="51598" marB="51598" anchor="ctr" anchorCtr="1">
                    <a:solidFill>
                      <a:srgbClr val="2C2F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6/4</a:t>
                      </a:r>
                      <a:endParaRPr lang="ko-KR" altLang="en-US" sz="14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03195" marR="103195" marT="51598" marB="51598" anchor="ctr" anchorCtr="1">
                    <a:solidFill>
                      <a:srgbClr val="2C2F8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6/5</a:t>
                      </a:r>
                      <a:endParaRPr lang="ko-KR" altLang="en-US" sz="1400" dirty="0"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03195" marR="103195" marT="51598" marB="51598" anchor="ctr" anchorCtr="1">
                    <a:solidFill>
                      <a:srgbClr val="2C2F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078"/>
                  </a:ext>
                </a:extLst>
              </a:tr>
              <a:tr h="41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요구 분석</a:t>
                      </a:r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extLst>
                  <a:ext uri="{0D108BD9-81ED-4DB2-BD59-A6C34878D82A}">
                    <a16:rowId xmlns:a16="http://schemas.microsoft.com/office/drawing/2014/main" val="456726727"/>
                  </a:ext>
                </a:extLst>
              </a:tr>
              <a:tr h="41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네트워크 설계</a:t>
                      </a:r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extLst>
                  <a:ext uri="{0D108BD9-81ED-4DB2-BD59-A6C34878D82A}">
                    <a16:rowId xmlns:a16="http://schemas.microsoft.com/office/drawing/2014/main" val="4077558274"/>
                  </a:ext>
                </a:extLst>
              </a:tr>
              <a:tr h="4795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NMS </a:t>
                      </a:r>
                      <a:r>
                        <a:rPr lang="ko-KR" altLang="en-US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서버 설계 및 구축</a:t>
                      </a:r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extLst>
                  <a:ext uri="{0D108BD9-81ED-4DB2-BD59-A6C34878D82A}">
                    <a16:rowId xmlns:a16="http://schemas.microsoft.com/office/drawing/2014/main" val="1849200029"/>
                  </a:ext>
                </a:extLst>
              </a:tr>
              <a:tr h="41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네트워크 구축</a:t>
                      </a:r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extLst>
                  <a:ext uri="{0D108BD9-81ED-4DB2-BD59-A6C34878D82A}">
                    <a16:rowId xmlns:a16="http://schemas.microsoft.com/office/drawing/2014/main" val="529231529"/>
                  </a:ext>
                </a:extLst>
              </a:tr>
              <a:tr h="41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원격 접속 설정</a:t>
                      </a:r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extLst>
                  <a:ext uri="{0D108BD9-81ED-4DB2-BD59-A6C34878D82A}">
                    <a16:rowId xmlns:a16="http://schemas.microsoft.com/office/drawing/2014/main" val="1051759066"/>
                  </a:ext>
                </a:extLst>
              </a:tr>
              <a:tr h="4795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Zabbix </a:t>
                      </a:r>
                      <a:r>
                        <a:rPr lang="ko-KR" altLang="en-US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설치 및 연동</a:t>
                      </a:r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extLst>
                  <a:ext uri="{0D108BD9-81ED-4DB2-BD59-A6C34878D82A}">
                    <a16:rowId xmlns:a16="http://schemas.microsoft.com/office/drawing/2014/main" val="1586309081"/>
                  </a:ext>
                </a:extLst>
              </a:tr>
              <a:tr h="4795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테스트 및 오류수정</a:t>
                      </a:r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extLst>
                  <a:ext uri="{0D108BD9-81ED-4DB2-BD59-A6C34878D82A}">
                    <a16:rowId xmlns:a16="http://schemas.microsoft.com/office/drawing/2014/main" val="2200851415"/>
                  </a:ext>
                </a:extLst>
              </a:tr>
              <a:tr h="418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발표</a:t>
                      </a:r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/>
                    </a:p>
                  </a:txBody>
                  <a:tcPr marL="103195" marR="103195" marT="51598" marB="51598"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103195" marR="103195" marT="51598" marB="51598" anchor="ctr" anchorCtr="1"/>
                </a:tc>
                <a:extLst>
                  <a:ext uri="{0D108BD9-81ED-4DB2-BD59-A6C34878D82A}">
                    <a16:rowId xmlns:a16="http://schemas.microsoft.com/office/drawing/2014/main" val="2724465866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6C9926B-266D-46BF-A537-F32710ABAC48}"/>
              </a:ext>
            </a:extLst>
          </p:cNvPr>
          <p:cNvSpPr/>
          <p:nvPr/>
        </p:nvSpPr>
        <p:spPr>
          <a:xfrm>
            <a:off x="2291052" y="2399169"/>
            <a:ext cx="720000" cy="81481"/>
          </a:xfrm>
          <a:prstGeom prst="roundRect">
            <a:avLst/>
          </a:prstGeom>
          <a:solidFill>
            <a:srgbClr val="2C2F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69FBACE-DDA8-458E-B0C6-597D26843F6F}"/>
              </a:ext>
            </a:extLst>
          </p:cNvPr>
          <p:cNvSpPr/>
          <p:nvPr/>
        </p:nvSpPr>
        <p:spPr>
          <a:xfrm>
            <a:off x="2298600" y="2832227"/>
            <a:ext cx="720000" cy="81481"/>
          </a:xfrm>
          <a:prstGeom prst="roundRect">
            <a:avLst/>
          </a:prstGeom>
          <a:solidFill>
            <a:srgbClr val="2C2F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2B02AE7-EEFD-4C8A-ACE3-9BFA081A42F8}"/>
              </a:ext>
            </a:extLst>
          </p:cNvPr>
          <p:cNvSpPr/>
          <p:nvPr/>
        </p:nvSpPr>
        <p:spPr>
          <a:xfrm>
            <a:off x="3183372" y="3281081"/>
            <a:ext cx="1515377" cy="82800"/>
          </a:xfrm>
          <a:prstGeom prst="roundRect">
            <a:avLst/>
          </a:prstGeom>
          <a:solidFill>
            <a:srgbClr val="2C2F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D876B6E-B352-48A4-994C-B4F655C3AF0C}"/>
              </a:ext>
            </a:extLst>
          </p:cNvPr>
          <p:cNvSpPr/>
          <p:nvPr/>
        </p:nvSpPr>
        <p:spPr>
          <a:xfrm>
            <a:off x="5764573" y="4150431"/>
            <a:ext cx="720000" cy="81481"/>
          </a:xfrm>
          <a:prstGeom prst="roundRect">
            <a:avLst/>
          </a:prstGeom>
          <a:solidFill>
            <a:srgbClr val="2C2F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8F2BD04-39AC-455F-B990-F40E1AAD585F}"/>
              </a:ext>
            </a:extLst>
          </p:cNvPr>
          <p:cNvSpPr/>
          <p:nvPr/>
        </p:nvSpPr>
        <p:spPr>
          <a:xfrm>
            <a:off x="8355365" y="5521106"/>
            <a:ext cx="720000" cy="81481"/>
          </a:xfrm>
          <a:prstGeom prst="roundRect">
            <a:avLst/>
          </a:prstGeom>
          <a:solidFill>
            <a:srgbClr val="2C2F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74D7A11-8542-4A13-960C-F17D0CFF8065}"/>
              </a:ext>
            </a:extLst>
          </p:cNvPr>
          <p:cNvSpPr/>
          <p:nvPr/>
        </p:nvSpPr>
        <p:spPr>
          <a:xfrm>
            <a:off x="5764573" y="4599482"/>
            <a:ext cx="720000" cy="81481"/>
          </a:xfrm>
          <a:prstGeom prst="roundRect">
            <a:avLst/>
          </a:prstGeom>
          <a:solidFill>
            <a:srgbClr val="2C2F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EDC5A63-B178-47CD-B137-5F97CF8213EA}"/>
              </a:ext>
            </a:extLst>
          </p:cNvPr>
          <p:cNvSpPr/>
          <p:nvPr/>
        </p:nvSpPr>
        <p:spPr>
          <a:xfrm>
            <a:off x="4071098" y="3728628"/>
            <a:ext cx="2410706" cy="81481"/>
          </a:xfrm>
          <a:prstGeom prst="roundRect">
            <a:avLst/>
          </a:prstGeom>
          <a:solidFill>
            <a:srgbClr val="2C2F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37671F9-7715-4E21-9531-DA329995FE04}"/>
              </a:ext>
            </a:extLst>
          </p:cNvPr>
          <p:cNvSpPr/>
          <p:nvPr/>
        </p:nvSpPr>
        <p:spPr>
          <a:xfrm>
            <a:off x="6676501" y="5090265"/>
            <a:ext cx="1515377" cy="82800"/>
          </a:xfrm>
          <a:prstGeom prst="roundRect">
            <a:avLst/>
          </a:prstGeom>
          <a:solidFill>
            <a:srgbClr val="2C2F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DF77C3-327D-4ADB-BB2E-4CD31723BF1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94DA85-F768-46CB-B43D-CFCCDC1C4B28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6F9B8-4D88-4854-9044-8F2A00B6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8548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D652-3C6A-4EC6-81EF-39918162C2E6}"/>
              </a:ext>
            </a:extLst>
          </p:cNvPr>
          <p:cNvSpPr/>
          <p:nvPr/>
        </p:nvSpPr>
        <p:spPr>
          <a:xfrm>
            <a:off x="988784" y="5079224"/>
            <a:ext cx="3581618" cy="5887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35085D-C27C-42E1-AFD7-1BFA0E12C5A2}"/>
              </a:ext>
            </a:extLst>
          </p:cNvPr>
          <p:cNvSpPr/>
          <p:nvPr/>
        </p:nvSpPr>
        <p:spPr>
          <a:xfrm rot="16200000">
            <a:off x="733119" y="5334886"/>
            <a:ext cx="588718" cy="7739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22816-43F3-4DB0-976B-F25E62C7F485}"/>
              </a:ext>
            </a:extLst>
          </p:cNvPr>
          <p:cNvSpPr txBox="1"/>
          <p:nvPr/>
        </p:nvSpPr>
        <p:spPr>
          <a:xfrm>
            <a:off x="1253539" y="5266581"/>
            <a:ext cx="26955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ASW4   </a:t>
            </a:r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sym typeface="Wingdings" panose="05000000000000000000" pitchFamily="2" charset="2"/>
              </a:rPr>
              <a:t>   DSW2   </a:t>
            </a:r>
            <a:r>
              <a:rPr lang="ko-KR" altLang="en-US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sym typeface="Wingdings" panose="05000000000000000000" pitchFamily="2" charset="2"/>
              </a:rPr>
              <a:t>대량의 트래픽 전송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9B37C-2D05-C3DD-F0C5-A075BF8A28E3}"/>
              </a:ext>
            </a:extLst>
          </p:cNvPr>
          <p:cNvSpPr txBox="1"/>
          <p:nvPr/>
        </p:nvSpPr>
        <p:spPr>
          <a:xfrm>
            <a:off x="1039566" y="157137"/>
            <a:ext cx="2160079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상세 구축 내용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5F9CF95-6652-EEFD-32FC-3C530E00D1DA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54A27-FCDF-AEC0-17D7-EC63FDE195E6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62874D-20E1-46D7-D241-C158EA2A80B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068B82-4080-492B-7D0A-EEB9900F6E54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D7A0-A51D-7A34-4E55-8348D43000FF}"/>
              </a:ext>
            </a:extLst>
          </p:cNvPr>
          <p:cNvSpPr txBox="1"/>
          <p:nvPr/>
        </p:nvSpPr>
        <p:spPr>
          <a:xfrm>
            <a:off x="1039566" y="756574"/>
            <a:ext cx="1809726" cy="324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SNMP </a:t>
            </a:r>
            <a:r>
              <a:rPr lang="ko-KR" altLang="en-US" sz="2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모니터링</a:t>
            </a:r>
          </a:p>
        </p:txBody>
      </p:sp>
      <p:pic>
        <p:nvPicPr>
          <p:cNvPr id="11" name="그림 10" descr="스크린샷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3B6EE709-852B-7556-E8DD-5AEE80C1E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84" y="1288302"/>
            <a:ext cx="8095303" cy="1515797"/>
          </a:xfrm>
          <a:prstGeom prst="rect">
            <a:avLst/>
          </a:prstGeom>
        </p:spPr>
      </p:pic>
      <p:pic>
        <p:nvPicPr>
          <p:cNvPr id="13" name="그림 12" descr="스크린샷, 그래프이(가) 표시된 사진&#10;&#10;자동 생성된 설명">
            <a:extLst>
              <a:ext uri="{FF2B5EF4-FFF2-40B4-BE49-F238E27FC236}">
                <a16:creationId xmlns:a16="http://schemas.microsoft.com/office/drawing/2014/main" id="{C783C822-262F-C1CB-B2D2-C7A10244B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84" y="2936158"/>
            <a:ext cx="7794606" cy="152706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AA1124-1FAB-4AD1-8C1C-BE7FE5DE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30</a:t>
            </a:fld>
            <a:endParaRPr lang="en-US" altLang="ko-KR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4B0029-6E9B-49CC-A84C-8F9F354C64DF}"/>
              </a:ext>
            </a:extLst>
          </p:cNvPr>
          <p:cNvSpPr/>
          <p:nvPr/>
        </p:nvSpPr>
        <p:spPr>
          <a:xfrm>
            <a:off x="6233951" y="4609000"/>
            <a:ext cx="1531395" cy="1529169"/>
          </a:xfrm>
          <a:prstGeom prst="ellipse">
            <a:avLst/>
          </a:prstGeom>
          <a:solidFill>
            <a:srgbClr val="2C2F8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0FBF11-91AE-4D4B-916F-2375F89BAAE4}"/>
              </a:ext>
            </a:extLst>
          </p:cNvPr>
          <p:cNvSpPr/>
          <p:nvPr/>
        </p:nvSpPr>
        <p:spPr>
          <a:xfrm>
            <a:off x="6423216" y="4804078"/>
            <a:ext cx="1145794" cy="1144130"/>
          </a:xfrm>
          <a:prstGeom prst="ellipse">
            <a:avLst/>
          </a:prstGeom>
          <a:solidFill>
            <a:srgbClr val="2C2F8C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트래픽 급증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35FA0F6-F0AD-450B-80FD-7C2131BA6BB7}"/>
              </a:ext>
            </a:extLst>
          </p:cNvPr>
          <p:cNvCxnSpPr>
            <a:stCxn id="15" idx="0"/>
          </p:cNvCxnSpPr>
          <p:nvPr/>
        </p:nvCxnSpPr>
        <p:spPr>
          <a:xfrm rot="16200000" flipV="1">
            <a:off x="4622062" y="2231412"/>
            <a:ext cx="2635345" cy="2119831"/>
          </a:xfrm>
          <a:prstGeom prst="bentConnector3">
            <a:avLst>
              <a:gd name="adj1" fmla="val 100157"/>
            </a:avLst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C6909C2-2213-4F4B-AAD0-E7191827CBB2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7124816" y="3556603"/>
            <a:ext cx="927230" cy="1177564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B181E31-0C61-4760-999D-76BA95F1DA54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4856958" y="1938092"/>
            <a:ext cx="65375" cy="653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D287D2-6D98-48D6-A585-CA1E92D4D0F3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8167687" y="3649082"/>
            <a:ext cx="65375" cy="6537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 dirty="0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296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881ED6E-3DA7-6BEE-5C7C-C8EE573C1091}"/>
              </a:ext>
            </a:extLst>
          </p:cNvPr>
          <p:cNvSpPr/>
          <p:nvPr/>
        </p:nvSpPr>
        <p:spPr>
          <a:xfrm flipH="1">
            <a:off x="1134823" y="1953889"/>
            <a:ext cx="1363535" cy="13635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4BBF58AE-19F3-FB25-AD29-1F90487DC165}"/>
              </a:ext>
            </a:extLst>
          </p:cNvPr>
          <p:cNvSpPr/>
          <p:nvPr/>
        </p:nvSpPr>
        <p:spPr>
          <a:xfrm flipH="1">
            <a:off x="1134823" y="1953889"/>
            <a:ext cx="1363535" cy="1363535"/>
          </a:xfrm>
          <a:prstGeom prst="arc">
            <a:avLst>
              <a:gd name="adj1" fmla="val 16200000"/>
              <a:gd name="adj2" fmla="val 9887987"/>
            </a:avLst>
          </a:prstGeom>
          <a:noFill/>
          <a:ln w="63500" cap="flat">
            <a:solidFill>
              <a:srgbClr val="2C2F8C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FB060-966E-554C-31A1-D3676E12CE75}"/>
              </a:ext>
            </a:extLst>
          </p:cNvPr>
          <p:cNvSpPr txBox="1"/>
          <p:nvPr/>
        </p:nvSpPr>
        <p:spPr>
          <a:xfrm>
            <a:off x="1066964" y="3472300"/>
            <a:ext cx="14992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3-Tier Network</a:t>
            </a:r>
            <a:endParaRPr lang="ko-KR" altLang="en-US" sz="16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B6B87-CE0D-8F77-B940-24307CF26F57}"/>
              </a:ext>
            </a:extLst>
          </p:cNvPr>
          <p:cNvSpPr txBox="1"/>
          <p:nvPr/>
        </p:nvSpPr>
        <p:spPr>
          <a:xfrm>
            <a:off x="956834" y="3911733"/>
            <a:ext cx="1719512" cy="864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2C2F8C"/>
                </a:solidFill>
              </a:rPr>
              <a:t>확장성</a:t>
            </a:r>
            <a:endParaRPr lang="en-US" altLang="ko-KR" sz="1100" dirty="0">
              <a:solidFill>
                <a:srgbClr val="2C2F8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2C2F8C"/>
                </a:solidFill>
              </a:rPr>
              <a:t>관리 용이성</a:t>
            </a:r>
            <a:endParaRPr lang="en-US" altLang="ko-KR" sz="1100" dirty="0">
              <a:solidFill>
                <a:srgbClr val="2C2F8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2C2F8C"/>
                </a:solidFill>
              </a:rPr>
              <a:t>성능 향상</a:t>
            </a:r>
            <a:endParaRPr lang="en-US" altLang="ko-KR" sz="1100" dirty="0">
              <a:solidFill>
                <a:srgbClr val="2C2F8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2C2F8C"/>
                </a:solidFill>
              </a:rPr>
              <a:t>보안 강화</a:t>
            </a:r>
            <a:endParaRPr lang="en-US" altLang="ko-KR" sz="1100" dirty="0">
              <a:solidFill>
                <a:srgbClr val="2C2F8C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DF2B924-44EE-A92C-9B56-FF2A09D02349}"/>
              </a:ext>
            </a:extLst>
          </p:cNvPr>
          <p:cNvSpPr/>
          <p:nvPr/>
        </p:nvSpPr>
        <p:spPr>
          <a:xfrm flipH="1">
            <a:off x="4271232" y="1953889"/>
            <a:ext cx="1363535" cy="13635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C60DD64D-719B-7EB4-7852-A81819AF0A09}"/>
              </a:ext>
            </a:extLst>
          </p:cNvPr>
          <p:cNvSpPr/>
          <p:nvPr/>
        </p:nvSpPr>
        <p:spPr>
          <a:xfrm flipH="1">
            <a:off x="4271232" y="1953889"/>
            <a:ext cx="1363535" cy="1363535"/>
          </a:xfrm>
          <a:prstGeom prst="arc">
            <a:avLst>
              <a:gd name="adj1" fmla="val 16200000"/>
              <a:gd name="adj2" fmla="val 9887987"/>
            </a:avLst>
          </a:prstGeom>
          <a:ln w="63500" cap="flat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5F2253-A245-D0CA-2A40-4B7FF87D7ACC}"/>
              </a:ext>
            </a:extLst>
          </p:cNvPr>
          <p:cNvSpPr txBox="1"/>
          <p:nvPr/>
        </p:nvSpPr>
        <p:spPr>
          <a:xfrm>
            <a:off x="4082733" y="3470473"/>
            <a:ext cx="17405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SNMP Monitoring</a:t>
            </a:r>
            <a:endParaRPr lang="ko-KR" altLang="en-US" sz="16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46FC6-16E0-1B28-44C2-95F3107ADD06}"/>
              </a:ext>
            </a:extLst>
          </p:cNvPr>
          <p:cNvSpPr txBox="1"/>
          <p:nvPr/>
        </p:nvSpPr>
        <p:spPr>
          <a:xfrm>
            <a:off x="4093243" y="3919637"/>
            <a:ext cx="1719512" cy="424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장비 정보 자동 수집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실시간 상태 모니터링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B0218BB-50C2-A6D1-18BB-AFF1CCE2E0F9}"/>
              </a:ext>
            </a:extLst>
          </p:cNvPr>
          <p:cNvSpPr/>
          <p:nvPr/>
        </p:nvSpPr>
        <p:spPr>
          <a:xfrm flipH="1">
            <a:off x="7342290" y="1953889"/>
            <a:ext cx="1363535" cy="13635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708D5A20-FB76-CA25-DDFC-540C0D19F376}"/>
              </a:ext>
            </a:extLst>
          </p:cNvPr>
          <p:cNvSpPr/>
          <p:nvPr/>
        </p:nvSpPr>
        <p:spPr>
          <a:xfrm flipH="1">
            <a:off x="7342290" y="1953889"/>
            <a:ext cx="1363535" cy="1363535"/>
          </a:xfrm>
          <a:prstGeom prst="arc">
            <a:avLst>
              <a:gd name="adj1" fmla="val 16200000"/>
              <a:gd name="adj2" fmla="val 9887987"/>
            </a:avLst>
          </a:prstGeom>
          <a:ln w="63500" cap="flat">
            <a:solidFill>
              <a:srgbClr val="2C2F8C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black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68A5E0-D1AC-FEC7-D6EF-64462B4D24AF}"/>
              </a:ext>
            </a:extLst>
          </p:cNvPr>
          <p:cNvSpPr txBox="1"/>
          <p:nvPr/>
        </p:nvSpPr>
        <p:spPr>
          <a:xfrm>
            <a:off x="7279240" y="3470473"/>
            <a:ext cx="14896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Load Balancing</a:t>
            </a:r>
            <a:endParaRPr lang="ko-KR" altLang="en-US" sz="16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A1B642-5748-970B-F38F-88BE4D39437B}"/>
              </a:ext>
            </a:extLst>
          </p:cNvPr>
          <p:cNvSpPr txBox="1"/>
          <p:nvPr/>
        </p:nvSpPr>
        <p:spPr>
          <a:xfrm>
            <a:off x="7164301" y="3911733"/>
            <a:ext cx="1719512" cy="424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2C2F8C"/>
                </a:solidFill>
              </a:rPr>
              <a:t>여러 서버로 부하 분산</a:t>
            </a:r>
            <a:endParaRPr lang="en-US" altLang="ko-KR" sz="1100" dirty="0">
              <a:solidFill>
                <a:srgbClr val="2C2F8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100" dirty="0">
                <a:solidFill>
                  <a:srgbClr val="2C2F8C"/>
                </a:solidFill>
              </a:rPr>
              <a:t>효율 및 안정성 증가</a:t>
            </a:r>
            <a:endParaRPr lang="en-US" altLang="ko-KR" sz="1100" dirty="0">
              <a:solidFill>
                <a:srgbClr val="2C2F8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3974F-F801-466C-E0B5-FED01B0FC29E}"/>
              </a:ext>
            </a:extLst>
          </p:cNvPr>
          <p:cNvSpPr txBox="1"/>
          <p:nvPr/>
        </p:nvSpPr>
        <p:spPr>
          <a:xfrm>
            <a:off x="1022186" y="627719"/>
            <a:ext cx="2825132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네트워크 구축 결과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AEECB233-50D0-69B7-93C2-572393FD8230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39F7B-9E51-1387-EA01-E67A093687AC}"/>
              </a:ext>
            </a:extLst>
          </p:cNvPr>
          <p:cNvSpPr txBox="1"/>
          <p:nvPr/>
        </p:nvSpPr>
        <p:spPr>
          <a:xfrm>
            <a:off x="654071" y="831604"/>
            <a:ext cx="23064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06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289846-45CA-633B-B414-9B944026DB94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CBBC3F-C2E3-BB3B-3270-3336D370376C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2E6DB18-1845-4AD5-A35E-B91F8A58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31</a:t>
            </a:fld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2D799C-F77B-4E24-A7F1-4DF3AC2C1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71" y="2386042"/>
            <a:ext cx="433358" cy="43335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0D7F03-6800-477F-B249-B8D2461DD56C}"/>
              </a:ext>
            </a:extLst>
          </p:cNvPr>
          <p:cNvGrpSpPr/>
          <p:nvPr/>
        </p:nvGrpSpPr>
        <p:grpSpPr>
          <a:xfrm>
            <a:off x="4646694" y="2357186"/>
            <a:ext cx="612612" cy="612612"/>
            <a:chOff x="4646694" y="2966786"/>
            <a:chExt cx="612612" cy="61261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4FEC6FE-094C-4D64-AB10-473B247B3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694" y="2966786"/>
              <a:ext cx="612612" cy="61261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AC0AF1-81C8-4645-BDD3-676D43F332FA}"/>
                </a:ext>
              </a:extLst>
            </p:cNvPr>
            <p:cNvSpPr/>
            <p:nvPr/>
          </p:nvSpPr>
          <p:spPr>
            <a:xfrm>
              <a:off x="4646694" y="3490836"/>
              <a:ext cx="360281" cy="8856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D772AD-F124-4E06-A76E-45A3F9609BE4}"/>
              </a:ext>
            </a:extLst>
          </p:cNvPr>
          <p:cNvGrpSpPr/>
          <p:nvPr/>
        </p:nvGrpSpPr>
        <p:grpSpPr>
          <a:xfrm>
            <a:off x="7663776" y="2334326"/>
            <a:ext cx="638553" cy="612612"/>
            <a:chOff x="7663776" y="2943926"/>
            <a:chExt cx="638553" cy="61261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3387E09-C309-4556-8874-FCF5F7AA6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717" y="2943926"/>
              <a:ext cx="612612" cy="612612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9FD3B5D-4418-45BB-AED4-4E9B97EAE026}"/>
                </a:ext>
              </a:extLst>
            </p:cNvPr>
            <p:cNvSpPr/>
            <p:nvPr/>
          </p:nvSpPr>
          <p:spPr>
            <a:xfrm>
              <a:off x="7663776" y="3459899"/>
              <a:ext cx="360281" cy="8856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884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3">
            <a:extLst>
              <a:ext uri="{FF2B5EF4-FFF2-40B4-BE49-F238E27FC236}">
                <a16:creationId xmlns:a16="http://schemas.microsoft.com/office/drawing/2014/main" id="{2700BDFC-0278-420F-813D-3E76841EAC04}"/>
              </a:ext>
            </a:extLst>
          </p:cNvPr>
          <p:cNvSpPr/>
          <p:nvPr/>
        </p:nvSpPr>
        <p:spPr>
          <a:xfrm>
            <a:off x="5067331" y="3854018"/>
            <a:ext cx="3824850" cy="205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F940738B-B43E-48E0-A3CC-13266DAA886F}"/>
              </a:ext>
            </a:extLst>
          </p:cNvPr>
          <p:cNvSpPr/>
          <p:nvPr/>
        </p:nvSpPr>
        <p:spPr>
          <a:xfrm>
            <a:off x="1012380" y="3854018"/>
            <a:ext cx="3824850" cy="205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31D8BA1F-7C8E-41D9-B9D4-7B051B3E860E}"/>
              </a:ext>
            </a:extLst>
          </p:cNvPr>
          <p:cNvSpPr/>
          <p:nvPr/>
        </p:nvSpPr>
        <p:spPr>
          <a:xfrm>
            <a:off x="5067331" y="1596041"/>
            <a:ext cx="3824850" cy="205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62C94B-D68E-4C77-BCE5-CFC9EB29CA97}"/>
              </a:ext>
            </a:extLst>
          </p:cNvPr>
          <p:cNvSpPr txBox="1"/>
          <p:nvPr/>
        </p:nvSpPr>
        <p:spPr>
          <a:xfrm>
            <a:off x="6269715" y="1897198"/>
            <a:ext cx="2387122" cy="1524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30000"/>
              </a:lnSpc>
              <a:buFontTx/>
              <a:buChar char="-"/>
            </a:pPr>
            <a:r>
              <a:rPr lang="ko-KR" altLang="en-US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계층 분리 </a:t>
            </a:r>
            <a:r>
              <a:rPr lang="en-US" altLang="ko-KR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Wingdings" panose="05000000000000000000" pitchFamily="2" charset="2"/>
              </a:rPr>
              <a:t></a:t>
            </a:r>
            <a:r>
              <a:rPr lang="ko-KR" altLang="en-US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네트워크 관리 간소화</a:t>
            </a:r>
            <a:endParaRPr lang="en-US" altLang="ko-KR" sz="11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 latinLnBrk="0">
              <a:lnSpc>
                <a:spcPct val="130000"/>
              </a:lnSpc>
              <a:buFontTx/>
              <a:buChar char="-"/>
            </a:pPr>
            <a:r>
              <a:rPr lang="en-US" altLang="ko-KR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Access Layer : </a:t>
            </a:r>
            <a:r>
              <a:rPr lang="ko-KR" altLang="en-US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개별 사용자</a:t>
            </a:r>
            <a:r>
              <a:rPr lang="en-US" altLang="ko-KR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장치 관리</a:t>
            </a:r>
            <a:endParaRPr lang="en-US" altLang="ko-KR" sz="11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 latinLnBrk="0">
              <a:lnSpc>
                <a:spcPct val="130000"/>
              </a:lnSpc>
              <a:buFontTx/>
              <a:buChar char="-"/>
            </a:pPr>
            <a:r>
              <a:rPr lang="en-US" altLang="ko-KR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Distribution Layer : </a:t>
            </a:r>
            <a:r>
              <a:rPr lang="ko-KR" altLang="en-US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네트워크 간 연결과 경로 선택</a:t>
            </a:r>
            <a:endParaRPr lang="en-US" altLang="ko-KR" sz="11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171450" indent="-171450" latinLnBrk="0">
              <a:lnSpc>
                <a:spcPct val="130000"/>
              </a:lnSpc>
              <a:buFontTx/>
              <a:buChar char="-"/>
            </a:pPr>
            <a:r>
              <a:rPr lang="en-US" altLang="ko-KR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Core Layer : </a:t>
            </a:r>
            <a:r>
              <a:rPr lang="ko-KR" altLang="en-US" sz="1100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전체 네트워크의 연결 및 데이터 전송</a:t>
            </a:r>
            <a:endParaRPr lang="en-US" altLang="ko-KR" sz="1100" spc="-4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60D4697-038C-4C85-BCDD-02B0D35D6F58}"/>
              </a:ext>
            </a:extLst>
          </p:cNvPr>
          <p:cNvSpPr/>
          <p:nvPr/>
        </p:nvSpPr>
        <p:spPr>
          <a:xfrm>
            <a:off x="1013817" y="1596044"/>
            <a:ext cx="3824850" cy="2058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2C6D78-9523-4398-B3C8-F5A008395922}"/>
              </a:ext>
            </a:extLst>
          </p:cNvPr>
          <p:cNvSpPr txBox="1"/>
          <p:nvPr/>
        </p:nvSpPr>
        <p:spPr>
          <a:xfrm>
            <a:off x="3847318" y="3181349"/>
            <a:ext cx="991351" cy="473329"/>
          </a:xfrm>
          <a:prstGeom prst="rect">
            <a:avLst/>
          </a:prstGeom>
          <a:solidFill>
            <a:srgbClr val="2C2F8C"/>
          </a:solidFill>
        </p:spPr>
        <p:txBody>
          <a:bodyPr wrap="square" rtlCol="0" anchor="ctr">
            <a:noAutofit/>
          </a:bodyPr>
          <a:lstStyle/>
          <a:p>
            <a:pPr algn="ctr" defTabSz="742950">
              <a:defRPr/>
            </a:pPr>
            <a:r>
              <a:rPr lang="ko-KR" altLang="en-US" sz="140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확장성</a:t>
            </a:r>
            <a:endParaRPr lang="en-US" sz="1400" dirty="0">
              <a:ln>
                <a:solidFill>
                  <a:schemeClr val="accent2">
                    <a:alpha val="0"/>
                  </a:schemeClr>
                </a:solidFill>
              </a:ln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6547C9-F8BD-4166-BA91-8D67E78CFCB8}"/>
              </a:ext>
            </a:extLst>
          </p:cNvPr>
          <p:cNvSpPr txBox="1"/>
          <p:nvPr/>
        </p:nvSpPr>
        <p:spPr>
          <a:xfrm>
            <a:off x="1461165" y="2286805"/>
            <a:ext cx="237117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계층을 분리하여 확장성 높임</a:t>
            </a:r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Access,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Distribution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Layer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필요에 따라 장치 추가 가능</a:t>
            </a:r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6AC68A-4765-9BF5-73E6-E2320954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32</a:t>
            </a:fld>
            <a:endParaRPr lang="en-US" altLang="ko-K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5B3598-DF73-45F7-B449-831F6AFBBDCE}"/>
              </a:ext>
            </a:extLst>
          </p:cNvPr>
          <p:cNvSpPr txBox="1"/>
          <p:nvPr/>
        </p:nvSpPr>
        <p:spPr>
          <a:xfrm>
            <a:off x="1022186" y="627719"/>
            <a:ext cx="2825132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네트워크 구축 결과</a:t>
            </a: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9A5EBFF2-CC02-4D4B-A20B-9337AC780761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BDE2E-BBED-492D-8196-4CCE44A9D23A}"/>
              </a:ext>
            </a:extLst>
          </p:cNvPr>
          <p:cNvSpPr txBox="1"/>
          <p:nvPr/>
        </p:nvSpPr>
        <p:spPr>
          <a:xfrm>
            <a:off x="654071" y="831604"/>
            <a:ext cx="23064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06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DCE7B04-2F6A-42DF-9D25-58ABC0EA260E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63E96A-8319-449C-8700-E30D27173059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9EF487-E8BC-45CD-A265-9D168E7AA0D0}"/>
              </a:ext>
            </a:extLst>
          </p:cNvPr>
          <p:cNvSpPr txBox="1"/>
          <p:nvPr/>
        </p:nvSpPr>
        <p:spPr>
          <a:xfrm>
            <a:off x="5067331" y="3181348"/>
            <a:ext cx="991351" cy="473329"/>
          </a:xfrm>
          <a:prstGeom prst="rect">
            <a:avLst/>
          </a:prstGeom>
          <a:solidFill>
            <a:srgbClr val="2C2F8C"/>
          </a:solidFill>
        </p:spPr>
        <p:txBody>
          <a:bodyPr wrap="square" rtlCol="0" anchor="ctr">
            <a:noAutofit/>
          </a:bodyPr>
          <a:lstStyle/>
          <a:p>
            <a:pPr algn="ctr" defTabSz="742950">
              <a:defRPr/>
            </a:pPr>
            <a:r>
              <a:rPr lang="ko-KR" altLang="en-US" sz="140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관리 용이성</a:t>
            </a:r>
            <a:endParaRPr lang="en-US" sz="1400" dirty="0">
              <a:ln>
                <a:solidFill>
                  <a:schemeClr val="accent2">
                    <a:alpha val="0"/>
                  </a:schemeClr>
                </a:solidFill>
              </a:ln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D48EEE-40D1-4118-8AE3-4770BF99734A}"/>
              </a:ext>
            </a:extLst>
          </p:cNvPr>
          <p:cNvSpPr txBox="1"/>
          <p:nvPr/>
        </p:nvSpPr>
        <p:spPr>
          <a:xfrm>
            <a:off x="3847316" y="3854018"/>
            <a:ext cx="991351" cy="473329"/>
          </a:xfrm>
          <a:prstGeom prst="rect">
            <a:avLst/>
          </a:prstGeom>
          <a:solidFill>
            <a:srgbClr val="2C2F8C"/>
          </a:solidFill>
        </p:spPr>
        <p:txBody>
          <a:bodyPr wrap="square" rtlCol="0" anchor="ctr">
            <a:noAutofit/>
          </a:bodyPr>
          <a:lstStyle/>
          <a:p>
            <a:pPr algn="ctr" defTabSz="742950">
              <a:defRPr/>
            </a:pPr>
            <a:r>
              <a:rPr lang="ko-KR" altLang="en-US" sz="140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성능 향상</a:t>
            </a:r>
            <a:endParaRPr lang="en-US" sz="1400" dirty="0">
              <a:ln>
                <a:solidFill>
                  <a:schemeClr val="accent2">
                    <a:alpha val="0"/>
                  </a:schemeClr>
                </a:solidFill>
              </a:ln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5199D7-9158-49AD-A2C9-531BF59D4577}"/>
              </a:ext>
            </a:extLst>
          </p:cNvPr>
          <p:cNvSpPr txBox="1"/>
          <p:nvPr/>
        </p:nvSpPr>
        <p:spPr>
          <a:xfrm>
            <a:off x="5068771" y="3861568"/>
            <a:ext cx="991351" cy="473329"/>
          </a:xfrm>
          <a:prstGeom prst="rect">
            <a:avLst/>
          </a:prstGeom>
          <a:solidFill>
            <a:srgbClr val="2C2F8C"/>
          </a:solidFill>
        </p:spPr>
        <p:txBody>
          <a:bodyPr wrap="square" rtlCol="0" anchor="ctr">
            <a:noAutofit/>
          </a:bodyPr>
          <a:lstStyle/>
          <a:p>
            <a:pPr algn="ctr" defTabSz="742950">
              <a:defRPr/>
            </a:pPr>
            <a:r>
              <a:rPr lang="ko-KR" altLang="en-US" sz="140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보안 강화</a:t>
            </a:r>
            <a:endParaRPr lang="en-US" sz="1400" dirty="0">
              <a:ln>
                <a:solidFill>
                  <a:schemeClr val="accent2">
                    <a:alpha val="0"/>
                  </a:schemeClr>
                </a:solidFill>
              </a:ln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4D0F87-258F-4721-BE49-318666C77D38}"/>
              </a:ext>
            </a:extLst>
          </p:cNvPr>
          <p:cNvSpPr txBox="1"/>
          <p:nvPr/>
        </p:nvSpPr>
        <p:spPr>
          <a:xfrm>
            <a:off x="1461165" y="4489766"/>
            <a:ext cx="2371178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Distribution Layer : Access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</a:t>
            </a: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Core 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간의 트래픽 조절  </a:t>
            </a: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Wingdings" panose="05000000000000000000" pitchFamily="2" charset="2"/>
              </a:rPr>
              <a:t>  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sym typeface="Wingdings" panose="05000000000000000000" pitchFamily="2" charset="2"/>
              </a:rPr>
              <a:t>병목 현상 방지</a:t>
            </a:r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Wingdings" panose="05000000000000000000" pitchFamily="2" charset="2"/>
            </a:endParaRPr>
          </a:p>
          <a:p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Core Layer : 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고성능 장비로 구성하여 대량의 데이터를 빠르게 전송</a:t>
            </a:r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5EB007-2895-4858-A9B0-938D60AB11B0}"/>
              </a:ext>
            </a:extLst>
          </p:cNvPr>
          <p:cNvSpPr txBox="1"/>
          <p:nvPr/>
        </p:nvSpPr>
        <p:spPr>
          <a:xfrm>
            <a:off x="6288786" y="4251147"/>
            <a:ext cx="237117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Access Layer : 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사용자와 직접적인 연결을 관리</a:t>
            </a:r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Distribution Layer : 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보안 정책 적용하여 외부 침입을 제어</a:t>
            </a:r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Core Layer : 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다른 네트워크와의 연결 관리</a:t>
            </a:r>
            <a:r>
              <a:rPr lang="en-US" altLang="ko-KR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1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방화벽과 같은 보안 장비 이용</a:t>
            </a:r>
            <a:endParaRPr lang="en-US" altLang="ko-KR" sz="11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4C434E-7F8E-44E9-8A89-F8A3080D355F}"/>
              </a:ext>
            </a:extLst>
          </p:cNvPr>
          <p:cNvSpPr txBox="1"/>
          <p:nvPr/>
        </p:nvSpPr>
        <p:spPr>
          <a:xfrm>
            <a:off x="1082117" y="1213972"/>
            <a:ext cx="16588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 – Tier Network </a:t>
            </a:r>
            <a:endParaRPr lang="ko-KR" altLang="en-US" sz="16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70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3" grpId="0" animBg="1"/>
      <p:bldP spid="64" grpId="0"/>
      <p:bldP spid="29" grpId="0" animBg="1"/>
      <p:bldP spid="33" grpId="0" animBg="1"/>
      <p:bldP spid="51" grpId="0"/>
      <p:bldP spid="35" grpId="0" animBg="1"/>
      <p:bldP spid="36" grpId="0" animBg="1"/>
      <p:bldP spid="39" grpId="0" animBg="1"/>
      <p:bldP spid="40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96AA7FB-0E6E-FF1D-9FF7-0C3FA14FDBC1}"/>
              </a:ext>
            </a:extLst>
          </p:cNvPr>
          <p:cNvSpPr/>
          <p:nvPr/>
        </p:nvSpPr>
        <p:spPr>
          <a:xfrm>
            <a:off x="4862558" y="0"/>
            <a:ext cx="504344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16BEC5-685E-45E8-B2DF-6ACCFD249A91}"/>
              </a:ext>
            </a:extLst>
          </p:cNvPr>
          <p:cNvGrpSpPr/>
          <p:nvPr/>
        </p:nvGrpSpPr>
        <p:grpSpPr>
          <a:xfrm>
            <a:off x="4619525" y="1173271"/>
            <a:ext cx="3041452" cy="522048"/>
            <a:chOff x="4619525" y="1173271"/>
            <a:chExt cx="3041452" cy="52204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6981047-7C6F-A07F-3BBE-83892C86B158}"/>
                </a:ext>
              </a:extLst>
            </p:cNvPr>
            <p:cNvSpPr/>
            <p:nvPr/>
          </p:nvSpPr>
          <p:spPr>
            <a:xfrm>
              <a:off x="4619525" y="1173271"/>
              <a:ext cx="3041452" cy="385267"/>
            </a:xfrm>
            <a:prstGeom prst="roundRect">
              <a:avLst/>
            </a:prstGeom>
            <a:solidFill>
              <a:srgbClr val="2C2F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323DB3AB-CFB6-F0C8-45C0-EAD03A2B37BE}"/>
                </a:ext>
              </a:extLst>
            </p:cNvPr>
            <p:cNvSpPr/>
            <p:nvPr/>
          </p:nvSpPr>
          <p:spPr>
            <a:xfrm rot="12963840">
              <a:off x="4819021" y="1478626"/>
              <a:ext cx="178383" cy="216693"/>
            </a:xfrm>
            <a:prstGeom prst="triangle">
              <a:avLst>
                <a:gd name="adj" fmla="val 38706"/>
              </a:avLst>
            </a:prstGeom>
            <a:solidFill>
              <a:srgbClr val="2C2F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BCABAC-A120-E09A-99FA-E8A4CE97E376}"/>
              </a:ext>
            </a:extLst>
          </p:cNvPr>
          <p:cNvSpPr txBox="1"/>
          <p:nvPr/>
        </p:nvSpPr>
        <p:spPr>
          <a:xfrm>
            <a:off x="4776832" y="1273447"/>
            <a:ext cx="2729914" cy="1751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138" dirty="0">
                <a:solidFill>
                  <a:schemeClr val="bg1"/>
                </a:solidFill>
              </a:rPr>
              <a:t>SNMP server</a:t>
            </a:r>
            <a:r>
              <a:rPr lang="ko-KR" altLang="en-US" sz="1138" dirty="0">
                <a:solidFill>
                  <a:schemeClr val="bg1"/>
                </a:solidFill>
              </a:rPr>
              <a:t>에서 모든 장비 통신이 되지 않았음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AA59490-453F-43D1-4BC9-2CEED8AA4690}"/>
              </a:ext>
            </a:extLst>
          </p:cNvPr>
          <p:cNvGrpSpPr/>
          <p:nvPr/>
        </p:nvGrpSpPr>
        <p:grpSpPr>
          <a:xfrm flipH="1">
            <a:off x="5963076" y="2105246"/>
            <a:ext cx="3041452" cy="774172"/>
            <a:chOff x="1258074" y="2383327"/>
            <a:chExt cx="3743325" cy="583948"/>
          </a:xfrm>
          <a:solidFill>
            <a:schemeClr val="bg1">
              <a:lumMod val="50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8B2B2D5-93F6-2693-C76E-866902B9B394}"/>
                </a:ext>
              </a:extLst>
            </p:cNvPr>
            <p:cNvSpPr/>
            <p:nvPr/>
          </p:nvSpPr>
          <p:spPr>
            <a:xfrm>
              <a:off x="1258074" y="2383327"/>
              <a:ext cx="3743325" cy="474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F7CD65A9-6777-F3A0-C8E1-516EC2346709}"/>
                </a:ext>
              </a:extLst>
            </p:cNvPr>
            <p:cNvSpPr/>
            <p:nvPr/>
          </p:nvSpPr>
          <p:spPr>
            <a:xfrm rot="6396804">
              <a:off x="1514053" y="2724151"/>
              <a:ext cx="219548" cy="266699"/>
            </a:xfrm>
            <a:prstGeom prst="triangle">
              <a:avLst>
                <a:gd name="adj" fmla="val 387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D0CBAD-4C45-7529-4DA3-96495B8DBBC1}"/>
              </a:ext>
            </a:extLst>
          </p:cNvPr>
          <p:cNvSpPr txBox="1"/>
          <p:nvPr/>
        </p:nvSpPr>
        <p:spPr>
          <a:xfrm flipH="1">
            <a:off x="6206109" y="2243521"/>
            <a:ext cx="2659382" cy="3502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138" dirty="0">
                <a:solidFill>
                  <a:schemeClr val="bg1"/>
                </a:solidFill>
              </a:rPr>
              <a:t>SNMP server</a:t>
            </a:r>
            <a:r>
              <a:rPr lang="ko-KR" altLang="en-US" sz="1138" dirty="0">
                <a:solidFill>
                  <a:schemeClr val="bg1"/>
                </a:solidFill>
              </a:rPr>
              <a:t>와 연결되어 있는 </a:t>
            </a:r>
            <a:r>
              <a:rPr lang="en-US" altLang="ko-KR" sz="1138" dirty="0">
                <a:solidFill>
                  <a:schemeClr val="bg1"/>
                </a:solidFill>
              </a:rPr>
              <a:t>DSW4 </a:t>
            </a:r>
            <a:r>
              <a:rPr lang="ko-KR" altLang="en-US" sz="1138" dirty="0">
                <a:solidFill>
                  <a:schemeClr val="bg1"/>
                </a:solidFill>
              </a:rPr>
              <a:t>포트에 </a:t>
            </a:r>
            <a:endParaRPr lang="en-US" altLang="ko-KR" sz="1138" dirty="0">
              <a:solidFill>
                <a:schemeClr val="bg1"/>
              </a:solidFill>
            </a:endParaRPr>
          </a:p>
          <a:p>
            <a:r>
              <a:rPr lang="en-US" altLang="ko-KR" sz="1138" dirty="0">
                <a:solidFill>
                  <a:schemeClr val="bg1"/>
                </a:solidFill>
              </a:rPr>
              <a:t>VLAN access </a:t>
            </a:r>
            <a:r>
              <a:rPr lang="ko-KR" altLang="en-US" sz="1138" dirty="0">
                <a:solidFill>
                  <a:schemeClr val="bg1"/>
                </a:solidFill>
              </a:rPr>
              <a:t>설정을 하지 않았음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837B9D8-686C-4201-8528-A3E58FC8E01F}"/>
              </a:ext>
            </a:extLst>
          </p:cNvPr>
          <p:cNvGrpSpPr/>
          <p:nvPr/>
        </p:nvGrpSpPr>
        <p:grpSpPr>
          <a:xfrm>
            <a:off x="4619525" y="3151518"/>
            <a:ext cx="3041452" cy="672798"/>
            <a:chOff x="4619525" y="3151518"/>
            <a:chExt cx="3041452" cy="67279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E3F1901-51BF-743E-7E39-433D1010C67D}"/>
                </a:ext>
              </a:extLst>
            </p:cNvPr>
            <p:cNvSpPr/>
            <p:nvPr/>
          </p:nvSpPr>
          <p:spPr>
            <a:xfrm>
              <a:off x="4619525" y="3151518"/>
              <a:ext cx="3041452" cy="546321"/>
            </a:xfrm>
            <a:prstGeom prst="roundRect">
              <a:avLst/>
            </a:prstGeom>
            <a:solidFill>
              <a:srgbClr val="2C2F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8E0FB6D3-4881-DE60-B332-85EFEF7B8125}"/>
                </a:ext>
              </a:extLst>
            </p:cNvPr>
            <p:cNvSpPr/>
            <p:nvPr/>
          </p:nvSpPr>
          <p:spPr>
            <a:xfrm rot="5588372">
              <a:off x="4851192" y="3589493"/>
              <a:ext cx="252953" cy="216693"/>
            </a:xfrm>
            <a:prstGeom prst="triangle">
              <a:avLst>
                <a:gd name="adj" fmla="val 38706"/>
              </a:avLst>
            </a:prstGeom>
            <a:solidFill>
              <a:srgbClr val="2C2F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6110184-426C-E121-F2E7-62193B99472D}"/>
              </a:ext>
            </a:extLst>
          </p:cNvPr>
          <p:cNvSpPr txBox="1"/>
          <p:nvPr/>
        </p:nvSpPr>
        <p:spPr>
          <a:xfrm>
            <a:off x="4814932" y="3242170"/>
            <a:ext cx="2475037" cy="3502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en-US" altLang="ko-KR" sz="1138" dirty="0">
                <a:solidFill>
                  <a:schemeClr val="bg1"/>
                </a:solidFill>
              </a:rPr>
              <a:t>SNMP server</a:t>
            </a:r>
            <a:r>
              <a:rPr lang="ko-KR" altLang="en-US" sz="1138" dirty="0">
                <a:solidFill>
                  <a:schemeClr val="bg1"/>
                </a:solidFill>
              </a:rPr>
              <a:t>에서 </a:t>
            </a:r>
            <a:r>
              <a:rPr lang="en-US" altLang="ko-KR" sz="1138" dirty="0">
                <a:solidFill>
                  <a:schemeClr val="bg1"/>
                </a:solidFill>
              </a:rPr>
              <a:t>Router loopback</a:t>
            </a:r>
            <a:r>
              <a:rPr lang="ko-KR" altLang="en-US" sz="1138" dirty="0">
                <a:solidFill>
                  <a:schemeClr val="bg1"/>
                </a:solidFill>
              </a:rPr>
              <a:t>으로 </a:t>
            </a:r>
            <a:endParaRPr lang="en-US" altLang="ko-KR" sz="1138" dirty="0">
              <a:solidFill>
                <a:schemeClr val="bg1"/>
              </a:solidFill>
            </a:endParaRPr>
          </a:p>
          <a:p>
            <a:r>
              <a:rPr lang="ko-KR" altLang="en-US" sz="1138" dirty="0">
                <a:solidFill>
                  <a:schemeClr val="bg1"/>
                </a:solidFill>
              </a:rPr>
              <a:t>통신이 되지 않음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3BACDE2-C034-F4DE-3802-0283CABA7CFC}"/>
              </a:ext>
            </a:extLst>
          </p:cNvPr>
          <p:cNvGrpSpPr/>
          <p:nvPr/>
        </p:nvGrpSpPr>
        <p:grpSpPr>
          <a:xfrm flipH="1">
            <a:off x="5744000" y="4054923"/>
            <a:ext cx="3480962" cy="1801726"/>
            <a:chOff x="1258074" y="2383327"/>
            <a:chExt cx="3743325" cy="475525"/>
          </a:xfrm>
          <a:solidFill>
            <a:schemeClr val="bg1">
              <a:lumMod val="50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B130E2-23D5-376E-D17F-39F1F07BE347}"/>
                </a:ext>
              </a:extLst>
            </p:cNvPr>
            <p:cNvSpPr/>
            <p:nvPr/>
          </p:nvSpPr>
          <p:spPr>
            <a:xfrm>
              <a:off x="1258074" y="2383327"/>
              <a:ext cx="3743325" cy="474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6AAB013A-7DC1-19AB-9A3C-CE73096E4282}"/>
                </a:ext>
              </a:extLst>
            </p:cNvPr>
            <p:cNvSpPr/>
            <p:nvPr/>
          </p:nvSpPr>
          <p:spPr>
            <a:xfrm rot="2315386">
              <a:off x="1404023" y="2795814"/>
              <a:ext cx="928858" cy="63038"/>
            </a:xfrm>
            <a:prstGeom prst="triangle">
              <a:avLst>
                <a:gd name="adj" fmla="val 387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3E99782-EFD2-A451-3917-63C3B097A708}"/>
              </a:ext>
            </a:extLst>
          </p:cNvPr>
          <p:cNvSpPr txBox="1"/>
          <p:nvPr/>
        </p:nvSpPr>
        <p:spPr>
          <a:xfrm flipH="1">
            <a:off x="5987034" y="4155095"/>
            <a:ext cx="3013646" cy="15760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138" dirty="0">
                <a:solidFill>
                  <a:schemeClr val="bg1"/>
                </a:solidFill>
              </a:rPr>
              <a:t>원래 </a:t>
            </a:r>
            <a:r>
              <a:rPr lang="en-US" altLang="ko-KR" sz="1138" dirty="0">
                <a:solidFill>
                  <a:schemeClr val="bg1"/>
                </a:solidFill>
              </a:rPr>
              <a:t>Router</a:t>
            </a:r>
            <a:r>
              <a:rPr lang="ko-KR" altLang="en-US" sz="1138" dirty="0">
                <a:solidFill>
                  <a:schemeClr val="bg1"/>
                </a:solidFill>
              </a:rPr>
              <a:t>의 </a:t>
            </a:r>
            <a:r>
              <a:rPr lang="en-US" altLang="ko-KR" sz="1138" dirty="0">
                <a:solidFill>
                  <a:schemeClr val="bg1"/>
                </a:solidFill>
              </a:rPr>
              <a:t>Loopback IP</a:t>
            </a:r>
            <a:r>
              <a:rPr lang="ko-KR" altLang="en-US" sz="1138" dirty="0">
                <a:solidFill>
                  <a:schemeClr val="bg1"/>
                </a:solidFill>
              </a:rPr>
              <a:t>를 </a:t>
            </a:r>
            <a:r>
              <a:rPr lang="en-US" altLang="ko-KR" sz="1138" dirty="0">
                <a:solidFill>
                  <a:schemeClr val="bg1"/>
                </a:solidFill>
              </a:rPr>
              <a:t>OSPF area 0</a:t>
            </a:r>
            <a:r>
              <a:rPr lang="ko-KR" altLang="en-US" sz="1138" dirty="0">
                <a:solidFill>
                  <a:schemeClr val="bg1"/>
                </a:solidFill>
              </a:rPr>
              <a:t>으로</a:t>
            </a:r>
            <a:endParaRPr lang="en-US" altLang="ko-KR" sz="1138" dirty="0">
              <a:solidFill>
                <a:schemeClr val="bg1"/>
              </a:solidFill>
            </a:endParaRPr>
          </a:p>
          <a:p>
            <a:r>
              <a:rPr lang="ko-KR" altLang="en-US" sz="1138" dirty="0">
                <a:solidFill>
                  <a:schemeClr val="bg1"/>
                </a:solidFill>
              </a:rPr>
              <a:t>설정하였음  </a:t>
            </a:r>
            <a:r>
              <a:rPr lang="en-US" altLang="ko-KR" sz="1138" dirty="0">
                <a:solidFill>
                  <a:schemeClr val="bg1"/>
                </a:solidFill>
                <a:sym typeface="Wingdings" panose="05000000000000000000" pitchFamily="2" charset="2"/>
              </a:rPr>
              <a:t>  Non-backbone area</a:t>
            </a:r>
            <a:r>
              <a:rPr lang="ko-KR" altLang="en-US" sz="1138" dirty="0">
                <a:solidFill>
                  <a:schemeClr val="bg1"/>
                </a:solidFill>
                <a:sym typeface="Wingdings" panose="05000000000000000000" pitchFamily="2" charset="2"/>
              </a:rPr>
              <a:t>로 수정</a:t>
            </a:r>
            <a:endParaRPr lang="en-US" altLang="ko-KR" sz="1138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altLang="ko-KR" sz="1138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sz="1138" dirty="0">
                <a:solidFill>
                  <a:schemeClr val="bg1"/>
                </a:solidFill>
                <a:sym typeface="Wingdings" panose="05000000000000000000" pitchFamily="2" charset="2"/>
              </a:rPr>
              <a:t>그리고 </a:t>
            </a:r>
            <a:r>
              <a:rPr lang="en-US" altLang="ko-KR" sz="1138" dirty="0">
                <a:solidFill>
                  <a:schemeClr val="bg1"/>
                </a:solidFill>
                <a:sym typeface="Wingdings" panose="05000000000000000000" pitchFamily="2" charset="2"/>
              </a:rPr>
              <a:t>SNMP management IP 192.168.254.0</a:t>
            </a:r>
            <a:r>
              <a:rPr lang="ko-KR" altLang="en-US" sz="1138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endParaRPr lang="en-US" altLang="ko-KR" sz="1138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ko-KR" altLang="en-US" sz="1138" dirty="0">
                <a:solidFill>
                  <a:schemeClr val="bg1"/>
                </a:solidFill>
                <a:sym typeface="Wingdings" panose="05000000000000000000" pitchFamily="2" charset="2"/>
              </a:rPr>
              <a:t>대역으로 사용  </a:t>
            </a:r>
            <a:r>
              <a:rPr lang="en-US" altLang="ko-KR" sz="1138" dirty="0">
                <a:solidFill>
                  <a:schemeClr val="bg1"/>
                </a:solidFill>
                <a:sym typeface="Wingdings" panose="05000000000000000000" pitchFamily="2" charset="2"/>
              </a:rPr>
              <a:t>  </a:t>
            </a:r>
            <a:r>
              <a:rPr lang="ko-KR" altLang="en-US" sz="1138" dirty="0">
                <a:solidFill>
                  <a:schemeClr val="bg1"/>
                </a:solidFill>
              </a:rPr>
              <a:t> </a:t>
            </a:r>
            <a:r>
              <a:rPr lang="en-US" altLang="ko-KR" sz="1138" dirty="0">
                <a:solidFill>
                  <a:schemeClr val="bg1"/>
                </a:solidFill>
              </a:rPr>
              <a:t>VMware </a:t>
            </a:r>
            <a:r>
              <a:rPr lang="ko-KR" altLang="en-US" sz="1138" dirty="0">
                <a:solidFill>
                  <a:schemeClr val="bg1"/>
                </a:solidFill>
              </a:rPr>
              <a:t>가상 서버로 만들었는데</a:t>
            </a:r>
            <a:endParaRPr lang="en-US" altLang="ko-KR" sz="1138" dirty="0">
              <a:solidFill>
                <a:schemeClr val="bg1"/>
              </a:solidFill>
            </a:endParaRPr>
          </a:p>
          <a:p>
            <a:r>
              <a:rPr lang="en-US" altLang="ko-KR" sz="1138" dirty="0">
                <a:solidFill>
                  <a:schemeClr val="bg1"/>
                </a:solidFill>
              </a:rPr>
              <a:t>Host-only </a:t>
            </a:r>
            <a:r>
              <a:rPr lang="ko-KR" altLang="en-US" sz="1138" dirty="0">
                <a:solidFill>
                  <a:schemeClr val="bg1"/>
                </a:solidFill>
              </a:rPr>
              <a:t>네트워크 대역과 같음   </a:t>
            </a:r>
            <a:r>
              <a:rPr lang="en-US" altLang="ko-KR" sz="1138" dirty="0">
                <a:solidFill>
                  <a:schemeClr val="bg1"/>
                </a:solidFill>
                <a:sym typeface="Wingdings" panose="05000000000000000000" pitchFamily="2" charset="2"/>
              </a:rPr>
              <a:t>   </a:t>
            </a:r>
            <a:r>
              <a:rPr lang="ko-KR" altLang="en-US" sz="1138" u="sng" dirty="0">
                <a:solidFill>
                  <a:schemeClr val="bg1"/>
                </a:solidFill>
                <a:sym typeface="Wingdings" panose="05000000000000000000" pitchFamily="2" charset="2"/>
              </a:rPr>
              <a:t>충돌</a:t>
            </a:r>
            <a:endParaRPr lang="en-US" altLang="ko-KR" sz="1138" u="sng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en-US" altLang="ko-KR" sz="1138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sz="1138" dirty="0">
                <a:solidFill>
                  <a:schemeClr val="bg1"/>
                </a:solidFill>
                <a:sym typeface="Wingdings" panose="05000000000000000000" pitchFamily="2" charset="2"/>
              </a:rPr>
              <a:t>그래서 </a:t>
            </a:r>
            <a:r>
              <a:rPr lang="en-US" altLang="ko-KR" sz="1138" dirty="0">
                <a:solidFill>
                  <a:schemeClr val="bg1"/>
                </a:solidFill>
                <a:sym typeface="Wingdings" panose="05000000000000000000" pitchFamily="2" charset="2"/>
              </a:rPr>
              <a:t>SNMP management </a:t>
            </a:r>
            <a:r>
              <a:rPr lang="ko-KR" altLang="en-US" sz="1138" dirty="0">
                <a:solidFill>
                  <a:schemeClr val="bg1"/>
                </a:solidFill>
                <a:sym typeface="Wingdings" panose="05000000000000000000" pitchFamily="2" charset="2"/>
              </a:rPr>
              <a:t>네트워크 대역을 </a:t>
            </a:r>
            <a:endParaRPr lang="en-US" altLang="ko-KR" sz="1138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138" dirty="0">
                <a:solidFill>
                  <a:schemeClr val="bg1"/>
                </a:solidFill>
                <a:sym typeface="Wingdings" panose="05000000000000000000" pitchFamily="2" charset="2"/>
              </a:rPr>
              <a:t>192.168.90.0 </a:t>
            </a:r>
            <a:r>
              <a:rPr lang="ko-KR" altLang="en-US" sz="1138" dirty="0">
                <a:solidFill>
                  <a:schemeClr val="bg1"/>
                </a:solidFill>
                <a:sym typeface="Wingdings" panose="05000000000000000000" pitchFamily="2" charset="2"/>
              </a:rPr>
              <a:t>으로 수정</a:t>
            </a:r>
            <a:endParaRPr lang="en-US" altLang="ko-KR" sz="1138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DBE3D-B9AB-C1EB-3156-117F8898F9C0}"/>
              </a:ext>
            </a:extLst>
          </p:cNvPr>
          <p:cNvSpPr txBox="1"/>
          <p:nvPr/>
        </p:nvSpPr>
        <p:spPr>
          <a:xfrm>
            <a:off x="1022186" y="627719"/>
            <a:ext cx="1412566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시행 착오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20224FF5-5DD7-C5AB-2D50-88EE78AD81CE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AEB5F-BB39-35D7-6F6C-E04355B601EF}"/>
              </a:ext>
            </a:extLst>
          </p:cNvPr>
          <p:cNvSpPr txBox="1"/>
          <p:nvPr/>
        </p:nvSpPr>
        <p:spPr>
          <a:xfrm>
            <a:off x="661285" y="831604"/>
            <a:ext cx="21621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07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5E2CA48-20C5-7FE5-D9B6-F63FBA6C7055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1D8D0D-58BE-21EC-66BE-96495E96312A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74C1C4-4EB0-4418-90F9-DC957A26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33</a:t>
            </a:fld>
            <a:endParaRPr lang="en-US" altLang="ko-KR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0CC5466-45C9-496D-8119-B84ED4C2951B}"/>
              </a:ext>
            </a:extLst>
          </p:cNvPr>
          <p:cNvGrpSpPr/>
          <p:nvPr/>
        </p:nvGrpSpPr>
        <p:grpSpPr>
          <a:xfrm>
            <a:off x="985359" y="2137590"/>
            <a:ext cx="2894959" cy="2931162"/>
            <a:chOff x="1109184" y="1794690"/>
            <a:chExt cx="2894959" cy="293116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0D0C9EC-EA49-46D0-9494-5A6E25A84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184" y="1794690"/>
              <a:ext cx="2894959" cy="289495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2213989-DF01-4F1B-B844-7B3378C13D2E}"/>
                </a:ext>
              </a:extLst>
            </p:cNvPr>
            <p:cNvSpPr/>
            <p:nvPr/>
          </p:nvSpPr>
          <p:spPr>
            <a:xfrm>
              <a:off x="1124587" y="4274829"/>
              <a:ext cx="1537570" cy="451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44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9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5DE81B-A2BD-2B5D-5D51-E994376D9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1810" y="-2142191"/>
            <a:ext cx="10925666" cy="7260944"/>
          </a:xfrm>
          <a:prstGeom prst="rect">
            <a:avLst/>
          </a:prstGeom>
        </p:spPr>
      </p:pic>
      <p:sp>
        <p:nvSpPr>
          <p:cNvPr id="9" name="모서리가 둥근 직사각형 3">
            <a:extLst>
              <a:ext uri="{FF2B5EF4-FFF2-40B4-BE49-F238E27FC236}">
                <a16:creationId xmlns:a16="http://schemas.microsoft.com/office/drawing/2014/main" id="{7102D80A-A6F5-65BB-937E-41609A6A2E2E}"/>
              </a:ext>
            </a:extLst>
          </p:cNvPr>
          <p:cNvSpPr/>
          <p:nvPr/>
        </p:nvSpPr>
        <p:spPr>
          <a:xfrm>
            <a:off x="1291300" y="3290997"/>
            <a:ext cx="7323399" cy="2610644"/>
          </a:xfrm>
          <a:prstGeom prst="roundRect">
            <a:avLst>
              <a:gd name="adj" fmla="val 5347"/>
            </a:avLst>
          </a:prstGeom>
          <a:solidFill>
            <a:srgbClr val="2C2F8C"/>
          </a:solidFill>
          <a:ln>
            <a:noFill/>
          </a:ln>
          <a:effectLst>
            <a:outerShdw blurRad="381000" dist="190500" dir="402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E8A31-C6F5-F0F7-ABA5-EC5F148CE4C6}"/>
              </a:ext>
            </a:extLst>
          </p:cNvPr>
          <p:cNvSpPr txBox="1"/>
          <p:nvPr/>
        </p:nvSpPr>
        <p:spPr>
          <a:xfrm>
            <a:off x="3841959" y="4006981"/>
            <a:ext cx="2222082" cy="9748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60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  <a:endParaRPr lang="ko-KR" altLang="en-US" sz="60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700573-43D6-4B36-AF90-B2407802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260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건물, 건축자재이(가) 표시된 사진&#10;&#10;자동 생성된 설명">
            <a:extLst>
              <a:ext uri="{FF2B5EF4-FFF2-40B4-BE49-F238E27FC236}">
                <a16:creationId xmlns:a16="http://schemas.microsoft.com/office/drawing/2014/main" id="{70F28571-9676-443F-918E-58254A2037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7999" y="642938"/>
            <a:ext cx="3728000" cy="413688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4B01E6-2176-46BB-88AD-8305345AD733}"/>
              </a:ext>
            </a:extLst>
          </p:cNvPr>
          <p:cNvSpPr/>
          <p:nvPr/>
        </p:nvSpPr>
        <p:spPr>
          <a:xfrm rot="5400000">
            <a:off x="6712446" y="2627824"/>
            <a:ext cx="2023748" cy="4363357"/>
          </a:xfrm>
          <a:prstGeom prst="rect">
            <a:avLst/>
          </a:prstGeom>
          <a:solidFill>
            <a:srgbClr val="2C2F8C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altLang="en-US" sz="1463">
              <a:solidFill>
                <a:prstClr val="white"/>
              </a:solidFill>
              <a:ea typeface="맑은 고딕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E7F3EE0-C187-4DDA-B1F6-F63A1B7C9E5E}"/>
              </a:ext>
            </a:extLst>
          </p:cNvPr>
          <p:cNvSpPr txBox="1"/>
          <p:nvPr/>
        </p:nvSpPr>
        <p:spPr>
          <a:xfrm>
            <a:off x="6939411" y="4108440"/>
            <a:ext cx="6381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이지모빌</a:t>
            </a:r>
            <a:endParaRPr lang="ko-KR" altLang="en-US" sz="14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C9C574-BC13-4D78-BB4D-81B92906F0D3}"/>
              </a:ext>
            </a:extLst>
          </p:cNvPr>
          <p:cNvSpPr txBox="1"/>
          <p:nvPr/>
        </p:nvSpPr>
        <p:spPr>
          <a:xfrm>
            <a:off x="6939411" y="4454427"/>
            <a:ext cx="2811171" cy="110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직원 수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1500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명</a:t>
            </a:r>
          </a:p>
          <a:p>
            <a:pPr>
              <a:lnSpc>
                <a:spcPct val="150000"/>
              </a:lnSpc>
            </a:pP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주소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서울특별시 마포구 합정동 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789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번지</a:t>
            </a:r>
            <a:endParaRPr lang="en-US" altLang="ko-KR" sz="975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설립일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2015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년 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일</a:t>
            </a:r>
            <a:endParaRPr lang="en-US" altLang="ko-KR" sz="975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업종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스마트 </a:t>
            </a:r>
            <a:r>
              <a:rPr lang="ko-KR" altLang="en-US" sz="975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모빌리티</a:t>
            </a:r>
            <a:endParaRPr lang="en-US" altLang="ko-KR" sz="975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주요 제품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전기 자전거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전동 스쿠터</a:t>
            </a:r>
            <a:r>
              <a:rPr lang="en-US" altLang="ko-KR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97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스마트 시티 솔루션</a:t>
            </a:r>
            <a:endParaRPr lang="en-US" altLang="ko-KR" sz="975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583D2-A79F-D1C4-C85A-DD2E0710F23C}"/>
              </a:ext>
            </a:extLst>
          </p:cNvPr>
          <p:cNvSpPr txBox="1"/>
          <p:nvPr/>
        </p:nvSpPr>
        <p:spPr>
          <a:xfrm>
            <a:off x="1022186" y="627719"/>
            <a:ext cx="3655103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고객사 정보 및 요구 사항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3AF72118-AA20-399E-1B71-0BC5EA671450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45EA8-09D7-51B4-0B60-FD4391020438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B3AB47-72C1-4C5E-820C-0E8577CFF217}"/>
              </a:ext>
            </a:extLst>
          </p:cNvPr>
          <p:cNvSpPr txBox="1"/>
          <p:nvPr/>
        </p:nvSpPr>
        <p:spPr>
          <a:xfrm>
            <a:off x="1022186" y="2711382"/>
            <a:ext cx="3821418" cy="2715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chemeClr val="tx2"/>
                </a:solidFill>
              </a:rPr>
              <a:t>고객사는 네트워크 인프라 문제를 겪고 있습니다</a:t>
            </a:r>
            <a:r>
              <a:rPr lang="en-US" altLang="ko-KR" sz="105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050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chemeClr val="tx2"/>
                </a:solidFill>
              </a:rPr>
              <a:t>첫째로</a:t>
            </a:r>
            <a:r>
              <a:rPr lang="en-US" altLang="ko-KR" sz="1050" dirty="0">
                <a:solidFill>
                  <a:schemeClr val="tx2"/>
                </a:solidFill>
              </a:rPr>
              <a:t>, </a:t>
            </a:r>
            <a:r>
              <a:rPr lang="ko-KR" altLang="en-US" sz="1050" dirty="0">
                <a:solidFill>
                  <a:schemeClr val="tx2"/>
                </a:solidFill>
              </a:rPr>
              <a:t>기존 스위치와 라우터가 오랜 사용으로 인해 고장이 나서 이로 인해</a:t>
            </a:r>
            <a:r>
              <a:rPr lang="en-US" altLang="ko-KR" sz="1050" dirty="0">
                <a:solidFill>
                  <a:schemeClr val="tx2"/>
                </a:solidFill>
              </a:rPr>
              <a:t>, </a:t>
            </a:r>
            <a:r>
              <a:rPr lang="ko-KR" altLang="en-US" sz="1050" dirty="0">
                <a:solidFill>
                  <a:schemeClr val="tx2"/>
                </a:solidFill>
              </a:rPr>
              <a:t>트래픽이 원활하게 전달되지 않고</a:t>
            </a:r>
            <a:r>
              <a:rPr lang="en-US" altLang="ko-KR" sz="1050" dirty="0">
                <a:solidFill>
                  <a:schemeClr val="tx2"/>
                </a:solidFill>
              </a:rPr>
              <a:t>, </a:t>
            </a:r>
            <a:r>
              <a:rPr lang="ko-KR" altLang="en-US" sz="1050" dirty="0">
                <a:solidFill>
                  <a:schemeClr val="tx2"/>
                </a:solidFill>
              </a:rPr>
              <a:t>네트워크 통신이 불가능한 장비도 있습니다</a:t>
            </a:r>
            <a:r>
              <a:rPr lang="en-US" altLang="ko-KR" sz="105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050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chemeClr val="tx2"/>
                </a:solidFill>
              </a:rPr>
              <a:t>둘째로</a:t>
            </a:r>
            <a:r>
              <a:rPr lang="en-US" altLang="ko-KR" sz="1050" dirty="0">
                <a:solidFill>
                  <a:schemeClr val="tx2"/>
                </a:solidFill>
              </a:rPr>
              <a:t>, </a:t>
            </a:r>
            <a:r>
              <a:rPr lang="ko-KR" altLang="en-US" sz="1050" dirty="0">
                <a:solidFill>
                  <a:schemeClr val="tx2"/>
                </a:solidFill>
              </a:rPr>
              <a:t>현재 고객사의 네트워크 구조는 단일 포인트 장애</a:t>
            </a:r>
            <a:r>
              <a:rPr lang="en-US" altLang="ko-KR" sz="1050" dirty="0">
                <a:solidFill>
                  <a:schemeClr val="tx2"/>
                </a:solidFill>
              </a:rPr>
              <a:t>(SPOF)</a:t>
            </a:r>
            <a:r>
              <a:rPr lang="ko-KR" altLang="en-US" sz="1050" dirty="0">
                <a:solidFill>
                  <a:schemeClr val="tx2"/>
                </a:solidFill>
              </a:rPr>
              <a:t>를 가지고 있습니다</a:t>
            </a:r>
            <a:r>
              <a:rPr lang="en-US" altLang="ko-KR" sz="1050" dirty="0">
                <a:solidFill>
                  <a:schemeClr val="tx2"/>
                </a:solidFill>
              </a:rPr>
              <a:t>. </a:t>
            </a:r>
            <a:r>
              <a:rPr lang="ko-KR" altLang="en-US" sz="1050" dirty="0">
                <a:solidFill>
                  <a:schemeClr val="tx2"/>
                </a:solidFill>
              </a:rPr>
              <a:t>한 대의 네트워크 장비가 고장이 나면 전체 네트워크가 마비될 수 있는</a:t>
            </a:r>
            <a:r>
              <a:rPr lang="en-US" altLang="ko-KR" sz="1050" dirty="0">
                <a:solidFill>
                  <a:schemeClr val="tx2"/>
                </a:solidFill>
              </a:rPr>
              <a:t> </a:t>
            </a:r>
            <a:r>
              <a:rPr lang="ko-KR" altLang="en-US" sz="1050" dirty="0">
                <a:solidFill>
                  <a:schemeClr val="tx2"/>
                </a:solidFill>
              </a:rPr>
              <a:t>상황으로 업무 및 서비스 중단으로 이어질 수 있습니다</a:t>
            </a:r>
            <a:r>
              <a:rPr lang="en-US" altLang="ko-KR" sz="105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050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50" dirty="0">
                <a:solidFill>
                  <a:schemeClr val="tx2"/>
                </a:solidFill>
              </a:rPr>
              <a:t>셋째로</a:t>
            </a:r>
            <a:r>
              <a:rPr lang="en-US" altLang="ko-KR" sz="1050" dirty="0">
                <a:solidFill>
                  <a:schemeClr val="tx2"/>
                </a:solidFill>
              </a:rPr>
              <a:t>, </a:t>
            </a:r>
            <a:r>
              <a:rPr lang="ko-KR" altLang="en-US" sz="1050" dirty="0">
                <a:solidFill>
                  <a:schemeClr val="tx2"/>
                </a:solidFill>
              </a:rPr>
              <a:t>현재 사용 중인 전체 네트워크 구조는 계층 간 분리 및 보안 연결이 부족하거나 미흡합니다</a:t>
            </a:r>
            <a:r>
              <a:rPr lang="en-US" altLang="ko-KR" sz="1050" dirty="0">
                <a:solidFill>
                  <a:schemeClr val="tx2"/>
                </a:solidFill>
              </a:rPr>
              <a:t>. </a:t>
            </a:r>
            <a:r>
              <a:rPr lang="ko-KR" altLang="en-US" sz="1050" dirty="0">
                <a:solidFill>
                  <a:schemeClr val="tx2"/>
                </a:solidFill>
              </a:rPr>
              <a:t>이로 인해 외부 공격자가 취약점을 쉽게 발견할 수 있고 더 나아가 고객 데이터 유출 위험이 있습니다</a:t>
            </a:r>
            <a:r>
              <a:rPr lang="en-US" altLang="ko-KR" sz="105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7E277-743D-6490-C109-B15155311F28}"/>
              </a:ext>
            </a:extLst>
          </p:cNvPr>
          <p:cNvSpPr txBox="1"/>
          <p:nvPr/>
        </p:nvSpPr>
        <p:spPr>
          <a:xfrm>
            <a:off x="1022186" y="2300286"/>
            <a:ext cx="3671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B383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배경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AC9C054-7F8B-4C4E-804B-1BA6B301FE56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076197-BA0F-48F9-AD34-E875373E8270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B89A9B-84D1-4736-A7E4-D7852600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4</a:t>
            </a:fld>
            <a:endParaRPr lang="en-US" altLang="ko-KR"/>
          </a:p>
        </p:txBody>
      </p:sp>
      <p:pic>
        <p:nvPicPr>
          <p:cNvPr id="4" name="그래픽 3" descr="건물 단색으로 채워진">
            <a:extLst>
              <a:ext uri="{FF2B5EF4-FFF2-40B4-BE49-F238E27FC236}">
                <a16:creationId xmlns:a16="http://schemas.microsoft.com/office/drawing/2014/main" id="{0F5954F5-B9D8-4112-A0D2-A4514FB5E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0169" y="4395619"/>
            <a:ext cx="757774" cy="7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5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도로, 실외, 길이(가) 표시된 사진&#10;&#10;자동 생성된 설명">
            <a:extLst>
              <a:ext uri="{FF2B5EF4-FFF2-40B4-BE49-F238E27FC236}">
                <a16:creationId xmlns:a16="http://schemas.microsoft.com/office/drawing/2014/main" id="{9F976059-8B77-4804-A48E-B4CA2DBA6F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7463" y="642938"/>
            <a:ext cx="4068537" cy="5572125"/>
          </a:xfrm>
          <a:prstGeom prst="rect">
            <a:avLst/>
          </a:prstGeom>
        </p:spPr>
      </p:pic>
      <p:sp>
        <p:nvSpPr>
          <p:cNvPr id="79" name="Oval 4">
            <a:extLst>
              <a:ext uri="{FF2B5EF4-FFF2-40B4-BE49-F238E27FC236}">
                <a16:creationId xmlns:a16="http://schemas.microsoft.com/office/drawing/2014/main" id="{F0C20D86-2CBA-46D4-A472-6A7D105BB678}"/>
              </a:ext>
            </a:extLst>
          </p:cNvPr>
          <p:cNvSpPr/>
          <p:nvPr/>
        </p:nvSpPr>
        <p:spPr>
          <a:xfrm>
            <a:off x="2247335" y="1474541"/>
            <a:ext cx="918551" cy="93183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latinLnBrk="0">
              <a:defRPr/>
            </a:pPr>
            <a:endParaRPr lang="en-US" sz="1463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80" name="그래픽 79">
            <a:extLst>
              <a:ext uri="{FF2B5EF4-FFF2-40B4-BE49-F238E27FC236}">
                <a16:creationId xmlns:a16="http://schemas.microsoft.com/office/drawing/2014/main" id="{38A3E42D-86C6-44C2-892E-9AC2D5649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44540" y="1678388"/>
            <a:ext cx="524141" cy="52414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33ADC22-1718-4DE2-8C99-89881F4E190C}"/>
              </a:ext>
            </a:extLst>
          </p:cNvPr>
          <p:cNvSpPr txBox="1"/>
          <p:nvPr/>
        </p:nvSpPr>
        <p:spPr>
          <a:xfrm>
            <a:off x="2043283" y="2579343"/>
            <a:ext cx="13668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고객사 요구 사항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86BA725-B725-4877-951B-287F3E892888}"/>
              </a:ext>
            </a:extLst>
          </p:cNvPr>
          <p:cNvSpPr txBox="1"/>
          <p:nvPr/>
        </p:nvSpPr>
        <p:spPr>
          <a:xfrm>
            <a:off x="1801862" y="2975525"/>
            <a:ext cx="3216539" cy="2904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marL="139303" indent="-13930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장비 간 이중 케이블 구성</a:t>
            </a:r>
            <a:endParaRPr lang="en-US" altLang="ko-KR" dirty="0">
              <a:solidFill>
                <a:schemeClr val="tx2"/>
              </a:solidFill>
            </a:endParaRPr>
          </a:p>
          <a:p>
            <a:pPr marL="139303" indent="-13930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이중화 구조로 가용성 확보</a:t>
            </a:r>
            <a:endParaRPr lang="en-US" altLang="ko-KR" dirty="0">
              <a:solidFill>
                <a:schemeClr val="tx2"/>
              </a:solidFill>
            </a:endParaRPr>
          </a:p>
          <a:p>
            <a:pPr marL="139303" indent="-13930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웹 서버 </a:t>
            </a:r>
            <a:r>
              <a:rPr lang="ko-KR" altLang="en-US" dirty="0" err="1">
                <a:solidFill>
                  <a:schemeClr val="tx2"/>
                </a:solidFill>
              </a:rPr>
              <a:t>로드밸런싱</a:t>
            </a:r>
            <a:endParaRPr lang="en-US" altLang="ko-KR" dirty="0">
              <a:solidFill>
                <a:schemeClr val="tx2"/>
              </a:solidFill>
            </a:endParaRPr>
          </a:p>
          <a:p>
            <a:pPr marL="139303" indent="-13930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부서 별로 독립적인 네트워크 구성</a:t>
            </a:r>
            <a:endParaRPr lang="en-US" altLang="ko-KR" dirty="0">
              <a:solidFill>
                <a:schemeClr val="tx2"/>
              </a:solidFill>
            </a:endParaRPr>
          </a:p>
          <a:p>
            <a:pPr marL="139303" indent="-13930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네트워크 장비 모니터링</a:t>
            </a:r>
            <a:endParaRPr lang="en-US" altLang="ko-KR" dirty="0">
              <a:solidFill>
                <a:schemeClr val="tx2"/>
              </a:solidFill>
            </a:endParaRPr>
          </a:p>
          <a:p>
            <a:pPr marL="139303" indent="-13930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스위치 부하분산</a:t>
            </a:r>
            <a:endParaRPr lang="en-US" altLang="ko-KR" dirty="0">
              <a:solidFill>
                <a:schemeClr val="tx2"/>
              </a:solidFill>
            </a:endParaRPr>
          </a:p>
          <a:p>
            <a:pPr marL="139303" indent="-13930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확실한 계층 분리</a:t>
            </a:r>
            <a:endParaRPr lang="en-US" altLang="ko-KR" dirty="0">
              <a:solidFill>
                <a:schemeClr val="tx2"/>
              </a:solidFill>
            </a:endParaRPr>
          </a:p>
          <a:p>
            <a:pPr marL="139303" indent="-13930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외부 사용자는 내부 접속 차단 </a:t>
            </a:r>
            <a:r>
              <a:rPr lang="en-US" altLang="ko-KR" dirty="0">
                <a:solidFill>
                  <a:schemeClr val="tx2"/>
                </a:solidFill>
              </a:rPr>
              <a:t>(</a:t>
            </a:r>
            <a:r>
              <a:rPr lang="ko-KR" altLang="en-US" dirty="0">
                <a:solidFill>
                  <a:schemeClr val="tx2"/>
                </a:solidFill>
              </a:rPr>
              <a:t>웹서버 제외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DB6B6-7FF7-C91A-C89A-0287CA5549CB}"/>
              </a:ext>
            </a:extLst>
          </p:cNvPr>
          <p:cNvSpPr txBox="1"/>
          <p:nvPr/>
        </p:nvSpPr>
        <p:spPr>
          <a:xfrm>
            <a:off x="655674" y="1474541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63521-D270-42A5-88C8-94801B82F2EB}"/>
              </a:ext>
            </a:extLst>
          </p:cNvPr>
          <p:cNvSpPr txBox="1"/>
          <p:nvPr/>
        </p:nvSpPr>
        <p:spPr>
          <a:xfrm>
            <a:off x="1022186" y="627719"/>
            <a:ext cx="3655103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고객사 정보 및 요구 사항</a:t>
            </a: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5BEF11C4-089F-464E-9C3B-BD700E5C314C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64740B-F513-4E7C-8DD4-DDED8C24BFF5}"/>
              </a:ext>
            </a:extLst>
          </p:cNvPr>
          <p:cNvSpPr txBox="1"/>
          <p:nvPr/>
        </p:nvSpPr>
        <p:spPr>
          <a:xfrm>
            <a:off x="655674" y="831604"/>
            <a:ext cx="2274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5723CC4-6ABF-47F0-9E43-3ED17B606F23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E9A6F0-001F-4C5C-9EA9-A66F61416F05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DAD42A-EE24-4725-BA2C-2284944A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419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모서리가 둥근 직사각형 3">
            <a:extLst>
              <a:ext uri="{FF2B5EF4-FFF2-40B4-BE49-F238E27FC236}">
                <a16:creationId xmlns:a16="http://schemas.microsoft.com/office/drawing/2014/main" id="{03832C14-1D49-4F49-9DFD-8A5FF900292E}"/>
              </a:ext>
            </a:extLst>
          </p:cNvPr>
          <p:cNvSpPr>
            <a:spLocks noChangeAspect="1"/>
          </p:cNvSpPr>
          <p:nvPr/>
        </p:nvSpPr>
        <p:spPr>
          <a:xfrm>
            <a:off x="463277" y="1248599"/>
            <a:ext cx="8971288" cy="4921687"/>
          </a:xfrm>
          <a:prstGeom prst="roundRect">
            <a:avLst>
              <a:gd name="adj" fmla="val 5347"/>
            </a:avLst>
          </a:prstGeom>
          <a:solidFill>
            <a:schemeClr val="tx2">
              <a:lumMod val="50000"/>
            </a:schemeClr>
          </a:solidFill>
          <a:ln w="92075">
            <a:noFill/>
          </a:ln>
          <a:effectLst>
            <a:outerShdw blurRad="381000" dist="190500" dir="402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42950">
              <a:defRPr/>
            </a:pPr>
            <a:endParaRPr lang="ko-KR" altLang="en-US" sz="1463" dirty="0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6CEEC8C0-9B28-4B28-954B-623CBEDBF718}"/>
              </a:ext>
            </a:extLst>
          </p:cNvPr>
          <p:cNvCxnSpPr/>
          <p:nvPr/>
        </p:nvCxnSpPr>
        <p:spPr>
          <a:xfrm flipV="1">
            <a:off x="7611590" y="3813586"/>
            <a:ext cx="866627" cy="54837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A02106E-1703-4AC7-ADB3-E05B7ED8B0ED}"/>
              </a:ext>
            </a:extLst>
          </p:cNvPr>
          <p:cNvCxnSpPr>
            <a:cxnSpLocks/>
          </p:cNvCxnSpPr>
          <p:nvPr/>
        </p:nvCxnSpPr>
        <p:spPr>
          <a:xfrm flipV="1">
            <a:off x="3913711" y="3625216"/>
            <a:ext cx="3089677" cy="611865"/>
          </a:xfrm>
          <a:prstGeom prst="line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A479243-8268-441D-B157-F58AA42AF780}"/>
              </a:ext>
            </a:extLst>
          </p:cNvPr>
          <p:cNvCxnSpPr>
            <a:cxnSpLocks/>
          </p:cNvCxnSpPr>
          <p:nvPr/>
        </p:nvCxnSpPr>
        <p:spPr>
          <a:xfrm flipV="1">
            <a:off x="5090937" y="3610801"/>
            <a:ext cx="1912451" cy="682097"/>
          </a:xfrm>
          <a:prstGeom prst="line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88558AB-63C1-46D9-8B9E-32EBC18A01F7}"/>
              </a:ext>
            </a:extLst>
          </p:cNvPr>
          <p:cNvCxnSpPr>
            <a:cxnSpLocks/>
          </p:cNvCxnSpPr>
          <p:nvPr/>
        </p:nvCxnSpPr>
        <p:spPr>
          <a:xfrm flipH="1" flipV="1">
            <a:off x="4425992" y="3610801"/>
            <a:ext cx="3238088" cy="680800"/>
          </a:xfrm>
          <a:prstGeom prst="line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6470C56D-9CD7-4798-ACF9-B0F1628FDB99}"/>
              </a:ext>
            </a:extLst>
          </p:cNvPr>
          <p:cNvCxnSpPr>
            <a:cxnSpLocks/>
          </p:cNvCxnSpPr>
          <p:nvPr/>
        </p:nvCxnSpPr>
        <p:spPr>
          <a:xfrm flipH="1">
            <a:off x="6310017" y="3611049"/>
            <a:ext cx="677803" cy="697873"/>
          </a:xfrm>
          <a:prstGeom prst="line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E0DE0CD2-33D9-461E-967A-1317F90F184C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4449180" y="2287098"/>
            <a:ext cx="1060756" cy="522293"/>
          </a:xfrm>
          <a:prstGeom prst="bentConnector3">
            <a:avLst>
              <a:gd name="adj1" fmla="val 99567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28E5F4AC-5A0A-4BEB-8AC2-895F167F0692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5869936" y="2287099"/>
            <a:ext cx="1133452" cy="535277"/>
          </a:xfrm>
          <a:prstGeom prst="bentConnector3">
            <a:avLst>
              <a:gd name="adj1" fmla="val 99077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A27E669-46BE-440B-A753-6D2C253C6C19}"/>
              </a:ext>
            </a:extLst>
          </p:cNvPr>
          <p:cNvCxnSpPr/>
          <p:nvPr/>
        </p:nvCxnSpPr>
        <p:spPr>
          <a:xfrm>
            <a:off x="4456800" y="2809392"/>
            <a:ext cx="0" cy="81582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7359F22-9BBA-48D6-B8FA-16DB7360D26F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6988148" y="2878455"/>
            <a:ext cx="0" cy="8713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CCF3FFF-45A1-4181-B4B5-564BEE3AB2B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629180" y="2815013"/>
            <a:ext cx="2247199" cy="77845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8B83C18-5D35-447E-88C9-434B4EE7E6D7}"/>
              </a:ext>
            </a:extLst>
          </p:cNvPr>
          <p:cNvCxnSpPr>
            <a:stCxn id="17" idx="1"/>
          </p:cNvCxnSpPr>
          <p:nvPr/>
        </p:nvCxnSpPr>
        <p:spPr>
          <a:xfrm flipH="1">
            <a:off x="4441560" y="2815013"/>
            <a:ext cx="2381828" cy="810202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8B4B8B6-1BA1-499B-B086-7E8F6A592E00}"/>
              </a:ext>
            </a:extLst>
          </p:cNvPr>
          <p:cNvCxnSpPr/>
          <p:nvPr/>
        </p:nvCxnSpPr>
        <p:spPr>
          <a:xfrm>
            <a:off x="4441560" y="3625215"/>
            <a:ext cx="2561828" cy="0"/>
          </a:xfrm>
          <a:prstGeom prst="line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D6D2B51-3725-4FCF-9FE0-B528E94BDB29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3609610" y="3625215"/>
            <a:ext cx="831950" cy="736743"/>
          </a:xfrm>
          <a:prstGeom prst="line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86F26F6-E757-4569-BE38-6B99BC843D09}"/>
              </a:ext>
            </a:extLst>
          </p:cNvPr>
          <p:cNvCxnSpPr/>
          <p:nvPr/>
        </p:nvCxnSpPr>
        <p:spPr>
          <a:xfrm>
            <a:off x="4456800" y="3625215"/>
            <a:ext cx="644790" cy="675131"/>
          </a:xfrm>
          <a:prstGeom prst="line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7649330-D0D8-4F34-9A3F-A0862D15B214}"/>
              </a:ext>
            </a:extLst>
          </p:cNvPr>
          <p:cNvCxnSpPr>
            <a:cxnSpLocks/>
          </p:cNvCxnSpPr>
          <p:nvPr/>
        </p:nvCxnSpPr>
        <p:spPr>
          <a:xfrm>
            <a:off x="7003388" y="3625215"/>
            <a:ext cx="623442" cy="670193"/>
          </a:xfrm>
          <a:prstGeom prst="line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28EB6EF1-4104-4FDE-ACBC-CCFBBCE20333}"/>
              </a:ext>
            </a:extLst>
          </p:cNvPr>
          <p:cNvCxnSpPr>
            <a:cxnSpLocks/>
          </p:cNvCxnSpPr>
          <p:nvPr/>
        </p:nvCxnSpPr>
        <p:spPr>
          <a:xfrm flipH="1" flipV="1">
            <a:off x="4441559" y="3619706"/>
            <a:ext cx="1912452" cy="680640"/>
          </a:xfrm>
          <a:prstGeom prst="line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7F6AEBF4-FA19-42A1-978F-BAFD1D8E874E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3456096" y="4361957"/>
            <a:ext cx="153514" cy="765571"/>
          </a:xfrm>
          <a:prstGeom prst="bentConnector2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3A98A410-876B-4236-AC52-146DC5808527}"/>
              </a:ext>
            </a:extLst>
          </p:cNvPr>
          <p:cNvCxnSpPr>
            <a:stCxn id="13" idx="3"/>
          </p:cNvCxnSpPr>
          <p:nvPr/>
        </p:nvCxnSpPr>
        <p:spPr>
          <a:xfrm>
            <a:off x="3969610" y="4361958"/>
            <a:ext cx="126235" cy="774419"/>
          </a:xfrm>
          <a:prstGeom prst="bentConnector2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8D47D328-7E0B-4042-BE1A-7F1C028FDD9B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4733518" y="4361957"/>
            <a:ext cx="134654" cy="771531"/>
          </a:xfrm>
          <a:prstGeom prst="bentConnector2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1AF0116D-44FF-449A-A77B-F447C236CC25}"/>
              </a:ext>
            </a:extLst>
          </p:cNvPr>
          <p:cNvCxnSpPr>
            <a:stCxn id="19" idx="3"/>
          </p:cNvCxnSpPr>
          <p:nvPr/>
        </p:nvCxnSpPr>
        <p:spPr>
          <a:xfrm>
            <a:off x="5228172" y="4361958"/>
            <a:ext cx="156503" cy="774419"/>
          </a:xfrm>
          <a:prstGeom prst="bentConnector2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FE77378D-7A50-4107-A0F7-954658856D52}"/>
              </a:ext>
            </a:extLst>
          </p:cNvPr>
          <p:cNvCxnSpPr>
            <a:stCxn id="20" idx="1"/>
          </p:cNvCxnSpPr>
          <p:nvPr/>
        </p:nvCxnSpPr>
        <p:spPr>
          <a:xfrm rot="10800000" flipV="1">
            <a:off x="6011725" y="4361957"/>
            <a:ext cx="147047" cy="774419"/>
          </a:xfrm>
          <a:prstGeom prst="bentConnector2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567203C9-8A7D-4119-B8D5-20F58A302248}"/>
              </a:ext>
            </a:extLst>
          </p:cNvPr>
          <p:cNvCxnSpPr>
            <a:stCxn id="20" idx="3"/>
          </p:cNvCxnSpPr>
          <p:nvPr/>
        </p:nvCxnSpPr>
        <p:spPr>
          <a:xfrm>
            <a:off x="6518771" y="4361958"/>
            <a:ext cx="132702" cy="765570"/>
          </a:xfrm>
          <a:prstGeom prst="bentConnector2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D14B8DDF-63F9-4F10-B5B3-0C394BC0E167}"/>
              </a:ext>
            </a:extLst>
          </p:cNvPr>
          <p:cNvCxnSpPr>
            <a:stCxn id="21" idx="1"/>
          </p:cNvCxnSpPr>
          <p:nvPr/>
        </p:nvCxnSpPr>
        <p:spPr>
          <a:xfrm rot="10800000" flipV="1">
            <a:off x="7291222" y="4361957"/>
            <a:ext cx="140368" cy="774419"/>
          </a:xfrm>
          <a:prstGeom prst="bentConnector2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0BF82C48-8920-4645-9240-7EB20F09FD5E}"/>
              </a:ext>
            </a:extLst>
          </p:cNvPr>
          <p:cNvCxnSpPr>
            <a:stCxn id="21" idx="3"/>
          </p:cNvCxnSpPr>
          <p:nvPr/>
        </p:nvCxnSpPr>
        <p:spPr>
          <a:xfrm>
            <a:off x="7791590" y="4361958"/>
            <a:ext cx="139381" cy="749732"/>
          </a:xfrm>
          <a:prstGeom prst="bentConnector2">
            <a:avLst/>
          </a:prstGeom>
          <a:ln w="25400" cmpd="dbl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859DD1E-A546-452C-8576-71B184D26C57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3456095" y="5136377"/>
            <a:ext cx="1" cy="52642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F928F69-7B73-45CE-8D3C-6064A661B957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4091237" y="5183074"/>
            <a:ext cx="4608" cy="4797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2AFCE497-172F-4F60-A107-F4B1263756B3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4732225" y="5136377"/>
            <a:ext cx="2129" cy="52642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5520199F-A248-4EF4-BBB4-B836085E9D16}"/>
              </a:ext>
            </a:extLst>
          </p:cNvPr>
          <p:cNvCxnSpPr>
            <a:stCxn id="36" idx="0"/>
          </p:cNvCxnSpPr>
          <p:nvPr/>
        </p:nvCxnSpPr>
        <p:spPr>
          <a:xfrm flipH="1" flipV="1">
            <a:off x="5370734" y="5136377"/>
            <a:ext cx="4609" cy="52642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D632B9A7-1C5E-4CA9-B02D-47F2525CE8B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6003868" y="5127528"/>
            <a:ext cx="11224" cy="5352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7CEF42A0-9427-4AF1-B2D3-A8E866E9214D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6648918" y="5136377"/>
            <a:ext cx="5923" cy="52642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6FA458F8-C313-476B-9A41-6AB244057F6C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7291221" y="5180564"/>
            <a:ext cx="3369" cy="4822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BDBF882-12EE-40BF-B063-5396EF6C0019}"/>
              </a:ext>
            </a:extLst>
          </p:cNvPr>
          <p:cNvCxnSpPr>
            <a:stCxn id="40" idx="0"/>
          </p:cNvCxnSpPr>
          <p:nvPr/>
        </p:nvCxnSpPr>
        <p:spPr>
          <a:xfrm flipH="1" flipV="1">
            <a:off x="7930971" y="5136377"/>
            <a:ext cx="2456" cy="52642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3AFC17D9-3135-4003-B7C0-5FCCCF5E2040}"/>
              </a:ext>
            </a:extLst>
          </p:cNvPr>
          <p:cNvCxnSpPr>
            <a:cxnSpLocks/>
            <a:stCxn id="16" idx="1"/>
            <a:endCxn id="42" idx="3"/>
          </p:cNvCxnSpPr>
          <p:nvPr/>
        </p:nvCxnSpPr>
        <p:spPr>
          <a:xfrm flipH="1">
            <a:off x="3515245" y="2815013"/>
            <a:ext cx="753935" cy="38346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7F91AE1D-3995-4372-90BC-D5FF06F013B2}"/>
              </a:ext>
            </a:extLst>
          </p:cNvPr>
          <p:cNvCxnSpPr>
            <a:stCxn id="17" idx="1"/>
            <a:endCxn id="42" idx="3"/>
          </p:cNvCxnSpPr>
          <p:nvPr/>
        </p:nvCxnSpPr>
        <p:spPr>
          <a:xfrm flipH="1">
            <a:off x="3515245" y="2815013"/>
            <a:ext cx="3308143" cy="38346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479F8646-02B1-403F-969B-35EDD7F4A85A}"/>
              </a:ext>
            </a:extLst>
          </p:cNvPr>
          <p:cNvCxnSpPr>
            <a:stCxn id="42" idx="1"/>
            <a:endCxn id="10" idx="3"/>
          </p:cNvCxnSpPr>
          <p:nvPr/>
        </p:nvCxnSpPr>
        <p:spPr>
          <a:xfrm flipH="1" flipV="1">
            <a:off x="2692309" y="3193917"/>
            <a:ext cx="462936" cy="456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696869B7-E113-4FB4-95CB-BBFE00F406E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600468" y="3193917"/>
            <a:ext cx="731841" cy="31244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CA580FB6-ED75-48F2-8075-4757D67A88E3}"/>
              </a:ext>
            </a:extLst>
          </p:cNvPr>
          <p:cNvCxnSpPr>
            <a:stCxn id="43" idx="1"/>
            <a:endCxn id="11" idx="0"/>
          </p:cNvCxnSpPr>
          <p:nvPr/>
        </p:nvCxnSpPr>
        <p:spPr>
          <a:xfrm rot="10800000" flipV="1">
            <a:off x="1118287" y="3574916"/>
            <a:ext cx="363589" cy="657529"/>
          </a:xfrm>
          <a:prstGeom prst="bent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F422023A-642C-453A-810B-4A5B3A8FF2B7}"/>
              </a:ext>
            </a:extLst>
          </p:cNvPr>
          <p:cNvCxnSpPr>
            <a:stCxn id="43" idx="3"/>
            <a:endCxn id="45" idx="0"/>
          </p:cNvCxnSpPr>
          <p:nvPr/>
        </p:nvCxnSpPr>
        <p:spPr>
          <a:xfrm>
            <a:off x="1841875" y="3574917"/>
            <a:ext cx="373941" cy="657529"/>
          </a:xfrm>
          <a:prstGeom prst="bent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9A52F3C3-326C-4EF1-BA94-E0877D5B908B}"/>
              </a:ext>
            </a:extLst>
          </p:cNvPr>
          <p:cNvCxnSpPr>
            <a:stCxn id="44" idx="0"/>
          </p:cNvCxnSpPr>
          <p:nvPr/>
        </p:nvCxnSpPr>
        <p:spPr>
          <a:xfrm flipH="1" flipV="1">
            <a:off x="1661875" y="3610801"/>
            <a:ext cx="5176" cy="6216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A0629E-FF28-43B5-BE01-5A50757A5C42}"/>
              </a:ext>
            </a:extLst>
          </p:cNvPr>
          <p:cNvCxnSpPr>
            <a:cxnSpLocks/>
          </p:cNvCxnSpPr>
          <p:nvPr/>
        </p:nvCxnSpPr>
        <p:spPr>
          <a:xfrm>
            <a:off x="5689936" y="1578193"/>
            <a:ext cx="0" cy="6556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26158B-B1C2-4FE4-8214-DA042012CBBD}"/>
              </a:ext>
            </a:extLst>
          </p:cNvPr>
          <p:cNvSpPr txBox="1"/>
          <p:nvPr/>
        </p:nvSpPr>
        <p:spPr>
          <a:xfrm>
            <a:off x="1022186" y="627719"/>
            <a:ext cx="3892156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네트워크 설계 </a:t>
            </a:r>
            <a:r>
              <a:rPr lang="en-US" altLang="ko-KR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Topology</a:t>
            </a:r>
            <a:endParaRPr lang="ko-KR" altLang="en-US" sz="28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6362A9E4-9635-414E-9EA1-19B53FEE2409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0EDE9-6763-490E-BF7E-CB5634B8A427}"/>
              </a:ext>
            </a:extLst>
          </p:cNvPr>
          <p:cNvSpPr txBox="1"/>
          <p:nvPr/>
        </p:nvSpPr>
        <p:spPr>
          <a:xfrm>
            <a:off x="654071" y="831604"/>
            <a:ext cx="23064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D9878D-4134-49C2-9732-1AC70E50CD45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99C3EF-B104-47EB-98F6-0437C24FF942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B99563-B3A5-413F-B54E-A7F84B8C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6</a:t>
            </a:fld>
            <a:endParaRPr lang="en-US" altLang="ko-KR"/>
          </a:p>
        </p:txBody>
      </p:sp>
      <p:pic>
        <p:nvPicPr>
          <p:cNvPr id="9" name="Picture 5" descr="C:\Users\ecoffey\AppData\Local\Temp\Rar$DRa0.400\30009_Device_cloud_white_default_64.png">
            <a:extLst>
              <a:ext uri="{FF2B5EF4-FFF2-40B4-BE49-F238E27FC236}">
                <a16:creationId xmlns:a16="http://schemas.microsoft.com/office/drawing/2014/main" id="{DE91358F-0E0D-42FC-B5B0-D73738F70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32" y="125321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C:\Users\ecoffey\AppData\Local\Temp\Rar$DRa0.539\30037_Device_IOS_SLB_unknown_64.png">
            <a:extLst>
              <a:ext uri="{FF2B5EF4-FFF2-40B4-BE49-F238E27FC236}">
                <a16:creationId xmlns:a16="http://schemas.microsoft.com/office/drawing/2014/main" id="{059AD546-ED3D-4231-A870-2157AD0FD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09" y="30139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C:\Users\ecoffey\AppData\Local\Temp\Rar$DRa0.324\30072_Device_server_unknown_64.png">
            <a:extLst>
              <a:ext uri="{FF2B5EF4-FFF2-40B4-BE49-F238E27FC236}">
                <a16:creationId xmlns:a16="http://schemas.microsoft.com/office/drawing/2014/main" id="{83333F9C-736C-4BDC-A92C-4D9A3381F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86" y="423244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C:\Users\ecoffey\AppData\Local\Temp\Rar$DRa1.653\30059_Device_laptop_3145_unknown_64.png">
            <a:extLst>
              <a:ext uri="{FF2B5EF4-FFF2-40B4-BE49-F238E27FC236}">
                <a16:creationId xmlns:a16="http://schemas.microsoft.com/office/drawing/2014/main" id="{9A9758FE-E903-420F-A0E7-D50C8A02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96" y="56628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C:\Users\ecoffey\AppData\Local\Temp\Rar$DRa0.160\30042_Device_layer3_switch_unknown_64.png">
            <a:extLst>
              <a:ext uri="{FF2B5EF4-FFF2-40B4-BE49-F238E27FC236}">
                <a16:creationId xmlns:a16="http://schemas.microsoft.com/office/drawing/2014/main" id="{08DF65E7-8170-405F-A2A5-46A6DE2F0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10" y="41819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9" descr="C:\Users\ecoffey\AppData\Local\Temp\Rar$DRa0.206\30066__Device_route_switch_processor_unknown_64.png">
            <a:extLst>
              <a:ext uri="{FF2B5EF4-FFF2-40B4-BE49-F238E27FC236}">
                <a16:creationId xmlns:a16="http://schemas.microsoft.com/office/drawing/2014/main" id="{E970D1A2-1CA7-4139-A165-4EDD712F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60" y="33858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2DBE3E0F-A4B4-4EC7-A76A-2C8480F2E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96" y="495950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C:\Users\ecoffey\AppData\Local\Temp\Rar$DRa0.386\30067_Device_router_unknown_64.png">
            <a:extLst>
              <a:ext uri="{FF2B5EF4-FFF2-40B4-BE49-F238E27FC236}">
                <a16:creationId xmlns:a16="http://schemas.microsoft.com/office/drawing/2014/main" id="{0BCD21D1-86F4-4A5E-839B-05D713DE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80" y="263501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C:\Users\ecoffey\AppData\Local\Temp\Rar$DRa0.386\30067_Device_router_unknown_64.png">
            <a:extLst>
              <a:ext uri="{FF2B5EF4-FFF2-40B4-BE49-F238E27FC236}">
                <a16:creationId xmlns:a16="http://schemas.microsoft.com/office/drawing/2014/main" id="{C30DB038-D22C-419C-AFC2-9573298C1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88" y="263501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9" descr="C:\Users\ecoffey\AppData\Local\Temp\Rar$DRa0.206\30066__Device_route_switch_processor_unknown_64.png">
            <a:extLst>
              <a:ext uri="{FF2B5EF4-FFF2-40B4-BE49-F238E27FC236}">
                <a16:creationId xmlns:a16="http://schemas.microsoft.com/office/drawing/2014/main" id="{EC723F27-EE59-4448-BBDE-5911C532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48" y="33898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 descr="C:\Users\ecoffey\AppData\Local\Temp\Rar$DRa0.160\30042_Device_layer3_switch_unknown_64.png">
            <a:extLst>
              <a:ext uri="{FF2B5EF4-FFF2-40B4-BE49-F238E27FC236}">
                <a16:creationId xmlns:a16="http://schemas.microsoft.com/office/drawing/2014/main" id="{6CC385B8-8A8B-447F-BDBD-CD5DE0BB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72" y="41819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 descr="C:\Users\ecoffey\AppData\Local\Temp\Rar$DRa0.160\30042_Device_layer3_switch_unknown_64.png">
            <a:extLst>
              <a:ext uri="{FF2B5EF4-FFF2-40B4-BE49-F238E27FC236}">
                <a16:creationId xmlns:a16="http://schemas.microsoft.com/office/drawing/2014/main" id="{48EDBBF9-A7C8-472F-9291-4CBBC754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71" y="41819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:\Users\ecoffey\AppData\Local\Temp\Rar$DRa0.160\30042_Device_layer3_switch_unknown_64.png">
            <a:extLst>
              <a:ext uri="{FF2B5EF4-FFF2-40B4-BE49-F238E27FC236}">
                <a16:creationId xmlns:a16="http://schemas.microsoft.com/office/drawing/2014/main" id="{00608A61-0E48-42AA-A24D-4707014F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90" y="418195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60055029-5DE0-4E60-8EF1-380FFA39A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45" y="495637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CFD3B7AE-8884-43A0-B343-8047295E5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94" y="4947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4CE5D45F-E977-40C1-B147-3C7490F26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43" y="4947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A702AAF2-EE37-46BF-985C-DB0466E33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92" y="4947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822D5A4C-D33D-44F5-8608-B42E59477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1" y="494752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B9180706-3E89-4E30-BB52-3FF7BC66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590" y="495637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CE9884B2-4D42-44C1-8B4A-75B025355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340" y="495637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1.653\30059_Device_laptop_3145_unknown_64.png">
            <a:extLst>
              <a:ext uri="{FF2B5EF4-FFF2-40B4-BE49-F238E27FC236}">
                <a16:creationId xmlns:a16="http://schemas.microsoft.com/office/drawing/2014/main" id="{64E330B7-3D3F-462E-B19A-2D37945C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45" y="56628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1.653\30059_Device_laptop_3145_unknown_64.png">
            <a:extLst>
              <a:ext uri="{FF2B5EF4-FFF2-40B4-BE49-F238E27FC236}">
                <a16:creationId xmlns:a16="http://schemas.microsoft.com/office/drawing/2014/main" id="{9FE05921-F2A4-4612-ACEE-22091A3D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54" y="56628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C:\Users\ecoffey\AppData\Local\Temp\Rar$DRa1.653\30059_Device_laptop_3145_unknown_64.png">
            <a:extLst>
              <a:ext uri="{FF2B5EF4-FFF2-40B4-BE49-F238E27FC236}">
                <a16:creationId xmlns:a16="http://schemas.microsoft.com/office/drawing/2014/main" id="{BE6BB694-508B-412C-8F87-12673910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43" y="56628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 descr="C:\Users\ecoffey\AppData\Local\Temp\Rar$DRa1.653\30059_Device_laptop_3145_unknown_64.png">
            <a:extLst>
              <a:ext uri="{FF2B5EF4-FFF2-40B4-BE49-F238E27FC236}">
                <a16:creationId xmlns:a16="http://schemas.microsoft.com/office/drawing/2014/main" id="{47583BF1-BBB8-4D27-9C5F-1E6ADAF55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92" y="56628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 descr="C:\Users\ecoffey\AppData\Local\Temp\Rar$DRa1.653\30059_Device_laptop_3145_unknown_64.png">
            <a:extLst>
              <a:ext uri="{FF2B5EF4-FFF2-40B4-BE49-F238E27FC236}">
                <a16:creationId xmlns:a16="http://schemas.microsoft.com/office/drawing/2014/main" id="{40F8EA35-352B-45D3-AF38-453D19A01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1" y="56628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C:\Users\ecoffey\AppData\Local\Temp\Rar$DRa1.653\30059_Device_laptop_3145_unknown_64.png">
            <a:extLst>
              <a:ext uri="{FF2B5EF4-FFF2-40B4-BE49-F238E27FC236}">
                <a16:creationId xmlns:a16="http://schemas.microsoft.com/office/drawing/2014/main" id="{DDE92CF6-F994-4374-805C-3C228453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590" y="56628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0" descr="C:\Users\ecoffey\AppData\Local\Temp\Rar$DRa1.653\30059_Device_laptop_3145_unknown_64.png">
            <a:extLst>
              <a:ext uri="{FF2B5EF4-FFF2-40B4-BE49-F238E27FC236}">
                <a16:creationId xmlns:a16="http://schemas.microsoft.com/office/drawing/2014/main" id="{7A96B8B0-D474-4411-8CD1-833C2E899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427" y="56628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C:\Users\ecoffey\AppData\Local\Temp\Rar$DRa0.324\30072_Device_server_unknown_64.png">
            <a:extLst>
              <a:ext uri="{FF2B5EF4-FFF2-40B4-BE49-F238E27FC236}">
                <a16:creationId xmlns:a16="http://schemas.microsoft.com/office/drawing/2014/main" id="{BA5AF3A9-4CF2-4AD6-B6CA-F8BCC588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217" y="363358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9C2F3FDA-0161-4594-AF10-E3400304C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45" y="301848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438894D4-681A-4218-AC92-D46CF9DE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75" y="33949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0" descr="C:\Users\ecoffey\AppData\Local\Temp\Rar$DRa0.324\30072_Device_server_unknown_64.png">
            <a:extLst>
              <a:ext uri="{FF2B5EF4-FFF2-40B4-BE49-F238E27FC236}">
                <a16:creationId xmlns:a16="http://schemas.microsoft.com/office/drawing/2014/main" id="{18AE8982-3B41-43BB-B0CA-B564B8FD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51" y="423244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0" descr="C:\Users\ecoffey\AppData\Local\Temp\Rar$DRa0.324\30072_Device_server_unknown_64.png">
            <a:extLst>
              <a:ext uri="{FF2B5EF4-FFF2-40B4-BE49-F238E27FC236}">
                <a16:creationId xmlns:a16="http://schemas.microsoft.com/office/drawing/2014/main" id="{EFA8A4BD-9F0F-45C2-AD31-D35D40F97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16" y="423244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0" descr="C:\Users\ecoffey\AppData\Local\Temp\Rar$DRa0.608\30080_Device_switch_unknown_64.png">
            <a:extLst>
              <a:ext uri="{FF2B5EF4-FFF2-40B4-BE49-F238E27FC236}">
                <a16:creationId xmlns:a16="http://schemas.microsoft.com/office/drawing/2014/main" id="{904490E8-EF9B-4417-BCE8-184BCFBE1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936" y="2107099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타원 167">
            <a:extLst>
              <a:ext uri="{FF2B5EF4-FFF2-40B4-BE49-F238E27FC236}">
                <a16:creationId xmlns:a16="http://schemas.microsoft.com/office/drawing/2014/main" id="{FC00E608-32D9-4203-9E85-4572AD432DDE}"/>
              </a:ext>
            </a:extLst>
          </p:cNvPr>
          <p:cNvSpPr>
            <a:spLocks noChangeAspect="1"/>
          </p:cNvSpPr>
          <p:nvPr/>
        </p:nvSpPr>
        <p:spPr>
          <a:xfrm>
            <a:off x="6969113" y="2262730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7F9B51D5-20E8-4989-AB65-BB2B4BA29FBA}"/>
              </a:ext>
            </a:extLst>
          </p:cNvPr>
          <p:cNvSpPr>
            <a:spLocks noChangeAspect="1"/>
          </p:cNvSpPr>
          <p:nvPr/>
        </p:nvSpPr>
        <p:spPr>
          <a:xfrm>
            <a:off x="6414987" y="226463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EEB2A18-E3C1-478F-A353-85BB93949144}"/>
              </a:ext>
            </a:extLst>
          </p:cNvPr>
          <p:cNvSpPr>
            <a:spLocks noChangeAspect="1"/>
          </p:cNvSpPr>
          <p:nvPr/>
        </p:nvSpPr>
        <p:spPr>
          <a:xfrm>
            <a:off x="4422180" y="266743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77FAAD48-31AC-4B13-BBDC-6898FA5905CB}"/>
              </a:ext>
            </a:extLst>
          </p:cNvPr>
          <p:cNvSpPr>
            <a:spLocks noChangeAspect="1"/>
          </p:cNvSpPr>
          <p:nvPr/>
        </p:nvSpPr>
        <p:spPr>
          <a:xfrm>
            <a:off x="4428978" y="334567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362ED328-05BE-48EA-BBB0-FE276894C490}"/>
              </a:ext>
            </a:extLst>
          </p:cNvPr>
          <p:cNvSpPr>
            <a:spLocks noChangeAspect="1"/>
          </p:cNvSpPr>
          <p:nvPr/>
        </p:nvSpPr>
        <p:spPr>
          <a:xfrm>
            <a:off x="3426581" y="561765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A14B960C-BBFA-474D-A011-3589A612C675}"/>
              </a:ext>
            </a:extLst>
          </p:cNvPr>
          <p:cNvSpPr>
            <a:spLocks noChangeAspect="1"/>
          </p:cNvSpPr>
          <p:nvPr/>
        </p:nvSpPr>
        <p:spPr>
          <a:xfrm>
            <a:off x="3426241" y="466136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4B6CC98C-BD19-4807-8F4F-5F50369B42CB}"/>
              </a:ext>
            </a:extLst>
          </p:cNvPr>
          <p:cNvSpPr>
            <a:spLocks noChangeAspect="1"/>
          </p:cNvSpPr>
          <p:nvPr/>
        </p:nvSpPr>
        <p:spPr>
          <a:xfrm>
            <a:off x="3428068" y="433209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23C3779A-1510-4F80-8A1D-F3576EB986E4}"/>
              </a:ext>
            </a:extLst>
          </p:cNvPr>
          <p:cNvSpPr>
            <a:spLocks noChangeAspect="1"/>
          </p:cNvSpPr>
          <p:nvPr/>
        </p:nvSpPr>
        <p:spPr>
          <a:xfrm>
            <a:off x="3427146" y="497667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31301712-7BC0-46D0-AE8B-9A16729A394E}"/>
              </a:ext>
            </a:extLst>
          </p:cNvPr>
          <p:cNvSpPr>
            <a:spLocks noChangeAspect="1"/>
          </p:cNvSpPr>
          <p:nvPr/>
        </p:nvSpPr>
        <p:spPr>
          <a:xfrm>
            <a:off x="4064841" y="4333720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C6382209-A696-41DA-A5CD-B252226AF95A}"/>
              </a:ext>
            </a:extLst>
          </p:cNvPr>
          <p:cNvSpPr>
            <a:spLocks noChangeAspect="1"/>
          </p:cNvSpPr>
          <p:nvPr/>
        </p:nvSpPr>
        <p:spPr>
          <a:xfrm>
            <a:off x="8326501" y="386578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06C764AD-8277-4E54-976D-1AEC915A63CD}"/>
              </a:ext>
            </a:extLst>
          </p:cNvPr>
          <p:cNvSpPr>
            <a:spLocks noChangeAspect="1"/>
          </p:cNvSpPr>
          <p:nvPr/>
        </p:nvSpPr>
        <p:spPr>
          <a:xfrm>
            <a:off x="4225213" y="2795376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4E512F5E-EF77-45D9-B19D-A0B48418878B}"/>
              </a:ext>
            </a:extLst>
          </p:cNvPr>
          <p:cNvSpPr>
            <a:spLocks noChangeAspect="1"/>
          </p:cNvSpPr>
          <p:nvPr/>
        </p:nvSpPr>
        <p:spPr>
          <a:xfrm>
            <a:off x="5716953" y="291615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A2B94B23-7803-4DA3-8BB7-25DB09035D81}"/>
              </a:ext>
            </a:extLst>
          </p:cNvPr>
          <p:cNvSpPr>
            <a:spLocks noChangeAspect="1"/>
          </p:cNvSpPr>
          <p:nvPr/>
        </p:nvSpPr>
        <p:spPr>
          <a:xfrm>
            <a:off x="4652473" y="3038648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05661AFB-213D-4625-B6D6-44CA094091E3}"/>
              </a:ext>
            </a:extLst>
          </p:cNvPr>
          <p:cNvSpPr>
            <a:spLocks noChangeAspect="1"/>
          </p:cNvSpPr>
          <p:nvPr/>
        </p:nvSpPr>
        <p:spPr>
          <a:xfrm>
            <a:off x="3108865" y="3173370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31D09963-7420-40E0-B993-DEFFF43C636B}"/>
              </a:ext>
            </a:extLst>
          </p:cNvPr>
          <p:cNvSpPr>
            <a:spLocks noChangeAspect="1"/>
          </p:cNvSpPr>
          <p:nvPr/>
        </p:nvSpPr>
        <p:spPr>
          <a:xfrm>
            <a:off x="2293843" y="316330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3CC8275-3538-4750-977C-855F3810B73B}"/>
              </a:ext>
            </a:extLst>
          </p:cNvPr>
          <p:cNvSpPr>
            <a:spLocks noChangeAspect="1"/>
          </p:cNvSpPr>
          <p:nvPr/>
        </p:nvSpPr>
        <p:spPr>
          <a:xfrm>
            <a:off x="2035816" y="328714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A45AC5D7-CD9F-45C4-9D22-7B302B42BCE8}"/>
              </a:ext>
            </a:extLst>
          </p:cNvPr>
          <p:cNvSpPr>
            <a:spLocks noChangeAspect="1"/>
          </p:cNvSpPr>
          <p:nvPr/>
        </p:nvSpPr>
        <p:spPr>
          <a:xfrm>
            <a:off x="1435496" y="3547648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619154BE-5401-488E-A6A0-0AEF53554D12}"/>
              </a:ext>
            </a:extLst>
          </p:cNvPr>
          <p:cNvSpPr>
            <a:spLocks noChangeAspect="1"/>
          </p:cNvSpPr>
          <p:nvPr/>
        </p:nvSpPr>
        <p:spPr>
          <a:xfrm>
            <a:off x="1834254" y="3547648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FB4874BC-2FE8-456A-B195-ED0C45146625}"/>
              </a:ext>
            </a:extLst>
          </p:cNvPr>
          <p:cNvSpPr>
            <a:spLocks noChangeAspect="1"/>
          </p:cNvSpPr>
          <p:nvPr/>
        </p:nvSpPr>
        <p:spPr>
          <a:xfrm>
            <a:off x="1098356" y="355198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0530CAE2-DE77-41A7-87CC-7E9350649245}"/>
              </a:ext>
            </a:extLst>
          </p:cNvPr>
          <p:cNvSpPr>
            <a:spLocks noChangeAspect="1"/>
          </p:cNvSpPr>
          <p:nvPr/>
        </p:nvSpPr>
        <p:spPr>
          <a:xfrm>
            <a:off x="1098356" y="383928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CC72C35C-5CCF-46EB-A83B-0B0F49ACE4D2}"/>
              </a:ext>
            </a:extLst>
          </p:cNvPr>
          <p:cNvSpPr>
            <a:spLocks noChangeAspect="1"/>
          </p:cNvSpPr>
          <p:nvPr/>
        </p:nvSpPr>
        <p:spPr>
          <a:xfrm>
            <a:off x="2190997" y="3554678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78B5581B-E626-4447-ADFE-6AFE295E8FEF}"/>
              </a:ext>
            </a:extLst>
          </p:cNvPr>
          <p:cNvSpPr>
            <a:spLocks noChangeAspect="1"/>
          </p:cNvSpPr>
          <p:nvPr/>
        </p:nvSpPr>
        <p:spPr>
          <a:xfrm>
            <a:off x="2190997" y="386578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843708F1-2C2F-4F2F-B07A-739B8623397B}"/>
              </a:ext>
            </a:extLst>
          </p:cNvPr>
          <p:cNvSpPr>
            <a:spLocks noChangeAspect="1"/>
          </p:cNvSpPr>
          <p:nvPr/>
        </p:nvSpPr>
        <p:spPr>
          <a:xfrm>
            <a:off x="1635942" y="369182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C8F9FB46-6111-436E-9638-B1AC52D50E9F}"/>
              </a:ext>
            </a:extLst>
          </p:cNvPr>
          <p:cNvSpPr>
            <a:spLocks noChangeAspect="1"/>
          </p:cNvSpPr>
          <p:nvPr/>
        </p:nvSpPr>
        <p:spPr>
          <a:xfrm>
            <a:off x="1638686" y="393196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DF15077-D573-4477-B0BA-6E1073984623}"/>
              </a:ext>
            </a:extLst>
          </p:cNvPr>
          <p:cNvSpPr>
            <a:spLocks noChangeAspect="1"/>
          </p:cNvSpPr>
          <p:nvPr/>
        </p:nvSpPr>
        <p:spPr>
          <a:xfrm>
            <a:off x="4042474" y="3934388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D340BB2B-BB2C-4269-9512-9043B21DB4A9}"/>
              </a:ext>
            </a:extLst>
          </p:cNvPr>
          <p:cNvSpPr>
            <a:spLocks noChangeAspect="1"/>
          </p:cNvSpPr>
          <p:nvPr/>
        </p:nvSpPr>
        <p:spPr>
          <a:xfrm>
            <a:off x="3775326" y="4167978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8762DF6-6F86-4B14-819F-9EEB00481715}"/>
              </a:ext>
            </a:extLst>
          </p:cNvPr>
          <p:cNvSpPr>
            <a:spLocks noChangeAspect="1"/>
          </p:cNvSpPr>
          <p:nvPr/>
        </p:nvSpPr>
        <p:spPr>
          <a:xfrm>
            <a:off x="4746844" y="391978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52C5FEE-E24B-4F75-9439-DA60EB98DD31}"/>
              </a:ext>
            </a:extLst>
          </p:cNvPr>
          <p:cNvSpPr>
            <a:spLocks noChangeAspect="1"/>
          </p:cNvSpPr>
          <p:nvPr/>
        </p:nvSpPr>
        <p:spPr>
          <a:xfrm>
            <a:off x="4969524" y="4154454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8B6F9C12-E206-4F0E-B192-CAFD41A765EC}"/>
              </a:ext>
            </a:extLst>
          </p:cNvPr>
          <p:cNvSpPr>
            <a:spLocks noChangeAspect="1"/>
          </p:cNvSpPr>
          <p:nvPr/>
        </p:nvSpPr>
        <p:spPr>
          <a:xfrm>
            <a:off x="6770827" y="279251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103CE955-1043-4585-BF7B-1DAB94C88562}"/>
              </a:ext>
            </a:extLst>
          </p:cNvPr>
          <p:cNvSpPr>
            <a:spLocks noChangeAspect="1"/>
          </p:cNvSpPr>
          <p:nvPr/>
        </p:nvSpPr>
        <p:spPr>
          <a:xfrm>
            <a:off x="6814348" y="3557680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8C446BBA-5A48-4A2E-B6D4-802E6348B8EB}"/>
              </a:ext>
            </a:extLst>
          </p:cNvPr>
          <p:cNvSpPr>
            <a:spLocks noChangeAspect="1"/>
          </p:cNvSpPr>
          <p:nvPr/>
        </p:nvSpPr>
        <p:spPr>
          <a:xfrm>
            <a:off x="4558159" y="360173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DC183293-9426-4805-A32F-172EF9AF98E5}"/>
              </a:ext>
            </a:extLst>
          </p:cNvPr>
          <p:cNvSpPr>
            <a:spLocks noChangeAspect="1"/>
          </p:cNvSpPr>
          <p:nvPr/>
        </p:nvSpPr>
        <p:spPr>
          <a:xfrm>
            <a:off x="5322556" y="3604704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573DBF3-2503-4979-923C-C0CD23A79568}"/>
              </a:ext>
            </a:extLst>
          </p:cNvPr>
          <p:cNvSpPr>
            <a:spLocks noChangeAspect="1"/>
          </p:cNvSpPr>
          <p:nvPr/>
        </p:nvSpPr>
        <p:spPr>
          <a:xfrm>
            <a:off x="6086953" y="360766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DA735413-1588-453C-84A8-39A8360F737E}"/>
              </a:ext>
            </a:extLst>
          </p:cNvPr>
          <p:cNvSpPr/>
          <p:nvPr/>
        </p:nvSpPr>
        <p:spPr>
          <a:xfrm>
            <a:off x="8482642" y="2937058"/>
            <a:ext cx="655009" cy="40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7D1D9C05-85E6-4599-A8A8-E2128BACEBC2}"/>
              </a:ext>
            </a:extLst>
          </p:cNvPr>
          <p:cNvSpPr/>
          <p:nvPr/>
        </p:nvSpPr>
        <p:spPr>
          <a:xfrm rot="16200000">
            <a:off x="8302104" y="3117600"/>
            <a:ext cx="406797" cy="45719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7641DDF-4EA8-4EED-838C-382782196C20}"/>
              </a:ext>
            </a:extLst>
          </p:cNvPr>
          <p:cNvSpPr txBox="1"/>
          <p:nvPr/>
        </p:nvSpPr>
        <p:spPr>
          <a:xfrm>
            <a:off x="8588335" y="3032494"/>
            <a:ext cx="63831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CORE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262A69F-6074-41C9-BD90-A88474BD73E8}"/>
              </a:ext>
            </a:extLst>
          </p:cNvPr>
          <p:cNvSpPr/>
          <p:nvPr/>
        </p:nvSpPr>
        <p:spPr>
          <a:xfrm>
            <a:off x="8473961" y="4167978"/>
            <a:ext cx="1335041" cy="40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81BF078B-6568-4D83-B900-987DDEFC3831}"/>
              </a:ext>
            </a:extLst>
          </p:cNvPr>
          <p:cNvSpPr/>
          <p:nvPr/>
        </p:nvSpPr>
        <p:spPr>
          <a:xfrm rot="16200000">
            <a:off x="8292543" y="4347639"/>
            <a:ext cx="406797" cy="4748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09DE9D97-AA2A-4FC3-8A18-2AD7461BD65C}"/>
              </a:ext>
            </a:extLst>
          </p:cNvPr>
          <p:cNvSpPr txBox="1"/>
          <p:nvPr/>
        </p:nvSpPr>
        <p:spPr>
          <a:xfrm>
            <a:off x="8586144" y="4261812"/>
            <a:ext cx="13350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DISTRIBUTION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40FDC209-0B8D-48AB-91E7-ECA39561D704}"/>
              </a:ext>
            </a:extLst>
          </p:cNvPr>
          <p:cNvSpPr/>
          <p:nvPr/>
        </p:nvSpPr>
        <p:spPr>
          <a:xfrm>
            <a:off x="8478217" y="5047680"/>
            <a:ext cx="1024115" cy="4072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4175DDE9-591A-4452-B56D-145F3D5EE7AB}"/>
              </a:ext>
            </a:extLst>
          </p:cNvPr>
          <p:cNvSpPr/>
          <p:nvPr/>
        </p:nvSpPr>
        <p:spPr>
          <a:xfrm rot="16200000">
            <a:off x="8297466" y="5228442"/>
            <a:ext cx="407225" cy="45719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2B88B442-2725-4D3E-997F-A99AA79DE756}"/>
              </a:ext>
            </a:extLst>
          </p:cNvPr>
          <p:cNvSpPr txBox="1"/>
          <p:nvPr/>
        </p:nvSpPr>
        <p:spPr>
          <a:xfrm>
            <a:off x="8640341" y="5139763"/>
            <a:ext cx="759198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ACCESS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7891173-C6C0-4356-81EE-52BEF49F0CDF}"/>
              </a:ext>
            </a:extLst>
          </p:cNvPr>
          <p:cNvSpPr/>
          <p:nvPr/>
        </p:nvSpPr>
        <p:spPr>
          <a:xfrm>
            <a:off x="1634082" y="2400696"/>
            <a:ext cx="1335041" cy="40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65E0E8C-7446-4A5C-9E4C-A000D507E347}"/>
              </a:ext>
            </a:extLst>
          </p:cNvPr>
          <p:cNvSpPr/>
          <p:nvPr/>
        </p:nvSpPr>
        <p:spPr>
          <a:xfrm rot="16200000">
            <a:off x="1452664" y="2580357"/>
            <a:ext cx="406797" cy="47481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3B2C3ED-7B1C-4AA7-82C9-F61AF02A625B}"/>
              </a:ext>
            </a:extLst>
          </p:cNvPr>
          <p:cNvSpPr txBox="1"/>
          <p:nvPr/>
        </p:nvSpPr>
        <p:spPr>
          <a:xfrm>
            <a:off x="1746265" y="2494530"/>
            <a:ext cx="13350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spc="-8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LoadBalancing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4A74968-F6D9-4321-B1C9-7EC6726AF9DD}"/>
              </a:ext>
            </a:extLst>
          </p:cNvPr>
          <p:cNvSpPr/>
          <p:nvPr/>
        </p:nvSpPr>
        <p:spPr>
          <a:xfrm>
            <a:off x="8882243" y="3604561"/>
            <a:ext cx="655009" cy="406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3B4D27-C9B3-4CAD-8C85-ADAEFD9ADF14}"/>
              </a:ext>
            </a:extLst>
          </p:cNvPr>
          <p:cNvSpPr/>
          <p:nvPr/>
        </p:nvSpPr>
        <p:spPr>
          <a:xfrm rot="16200000">
            <a:off x="8701705" y="3785103"/>
            <a:ext cx="406797" cy="45719"/>
          </a:xfrm>
          <a:prstGeom prst="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AB434F5-8434-45AE-B35B-BEF30B863E9B}"/>
              </a:ext>
            </a:extLst>
          </p:cNvPr>
          <p:cNvSpPr txBox="1"/>
          <p:nvPr/>
        </p:nvSpPr>
        <p:spPr>
          <a:xfrm>
            <a:off x="8987936" y="3699997"/>
            <a:ext cx="63831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SNMP</a:t>
            </a:r>
            <a:endParaRPr lang="ko-KR" altLang="en-US" sz="13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5BDA22D9-4A19-4820-89D4-B4EA18749106}"/>
              </a:ext>
            </a:extLst>
          </p:cNvPr>
          <p:cNvSpPr>
            <a:spLocks noChangeAspect="1"/>
          </p:cNvSpPr>
          <p:nvPr/>
        </p:nvSpPr>
        <p:spPr>
          <a:xfrm>
            <a:off x="4070068" y="561765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C9F1A2E-0158-436C-97CE-DC63EA558289}"/>
              </a:ext>
            </a:extLst>
          </p:cNvPr>
          <p:cNvSpPr>
            <a:spLocks noChangeAspect="1"/>
          </p:cNvSpPr>
          <p:nvPr/>
        </p:nvSpPr>
        <p:spPr>
          <a:xfrm>
            <a:off x="4713555" y="5614462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E2CDF5A7-AC84-40E8-B6DB-E57A135EEA14}"/>
              </a:ext>
            </a:extLst>
          </p:cNvPr>
          <p:cNvSpPr>
            <a:spLocks noChangeAspect="1"/>
          </p:cNvSpPr>
          <p:nvPr/>
        </p:nvSpPr>
        <p:spPr>
          <a:xfrm>
            <a:off x="5352279" y="561126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27AB039D-F4EB-4520-BFE4-31EE48FB7DB6}"/>
              </a:ext>
            </a:extLst>
          </p:cNvPr>
          <p:cNvSpPr>
            <a:spLocks noChangeAspect="1"/>
          </p:cNvSpPr>
          <p:nvPr/>
        </p:nvSpPr>
        <p:spPr>
          <a:xfrm>
            <a:off x="5981477" y="5608076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3F0E1D92-E028-43F7-8E46-348C138CC040}"/>
              </a:ext>
            </a:extLst>
          </p:cNvPr>
          <p:cNvSpPr>
            <a:spLocks noChangeAspect="1"/>
          </p:cNvSpPr>
          <p:nvPr/>
        </p:nvSpPr>
        <p:spPr>
          <a:xfrm>
            <a:off x="6624964" y="560488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B3C7D296-FBF2-4CD5-96AB-25C88B581642}"/>
              </a:ext>
            </a:extLst>
          </p:cNvPr>
          <p:cNvSpPr>
            <a:spLocks noChangeAspect="1"/>
          </p:cNvSpPr>
          <p:nvPr/>
        </p:nvSpPr>
        <p:spPr>
          <a:xfrm>
            <a:off x="7268451" y="5601690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2DC9081-AB32-4924-8944-8829EBD47E22}"/>
              </a:ext>
            </a:extLst>
          </p:cNvPr>
          <p:cNvSpPr>
            <a:spLocks noChangeAspect="1"/>
          </p:cNvSpPr>
          <p:nvPr/>
        </p:nvSpPr>
        <p:spPr>
          <a:xfrm>
            <a:off x="7902412" y="5598497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157D2C83-D802-4DF4-8FC1-65AD7BB4287C}"/>
              </a:ext>
            </a:extLst>
          </p:cNvPr>
          <p:cNvSpPr>
            <a:spLocks noChangeAspect="1"/>
          </p:cNvSpPr>
          <p:nvPr/>
        </p:nvSpPr>
        <p:spPr>
          <a:xfrm>
            <a:off x="4065864" y="465653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BDDCBF13-341A-4C58-A366-94B6DDF3CD91}"/>
              </a:ext>
            </a:extLst>
          </p:cNvPr>
          <p:cNvSpPr>
            <a:spLocks noChangeAspect="1"/>
          </p:cNvSpPr>
          <p:nvPr/>
        </p:nvSpPr>
        <p:spPr>
          <a:xfrm>
            <a:off x="4066769" y="497184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3B5C884B-097E-4554-9E7E-DB12DED04E74}"/>
              </a:ext>
            </a:extLst>
          </p:cNvPr>
          <p:cNvSpPr>
            <a:spLocks noChangeAspect="1"/>
          </p:cNvSpPr>
          <p:nvPr/>
        </p:nvSpPr>
        <p:spPr>
          <a:xfrm>
            <a:off x="4708593" y="465213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7C06B65-98C7-41F7-B163-609674D211E1}"/>
              </a:ext>
            </a:extLst>
          </p:cNvPr>
          <p:cNvSpPr>
            <a:spLocks noChangeAspect="1"/>
          </p:cNvSpPr>
          <p:nvPr/>
        </p:nvSpPr>
        <p:spPr>
          <a:xfrm>
            <a:off x="4710420" y="4332394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8AE8A904-DBDD-4B9D-AE80-3A3C9C15D6D5}"/>
              </a:ext>
            </a:extLst>
          </p:cNvPr>
          <p:cNvSpPr>
            <a:spLocks noChangeAspect="1"/>
          </p:cNvSpPr>
          <p:nvPr/>
        </p:nvSpPr>
        <p:spPr>
          <a:xfrm>
            <a:off x="4709498" y="496744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581C33A-A2D0-4AE3-916B-AAFD640D6815}"/>
              </a:ext>
            </a:extLst>
          </p:cNvPr>
          <p:cNvSpPr>
            <a:spLocks noChangeAspect="1"/>
          </p:cNvSpPr>
          <p:nvPr/>
        </p:nvSpPr>
        <p:spPr>
          <a:xfrm>
            <a:off x="5984702" y="4641064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8F152D9E-0489-4929-A96A-78D10F4B3AE8}"/>
              </a:ext>
            </a:extLst>
          </p:cNvPr>
          <p:cNvSpPr>
            <a:spLocks noChangeAspect="1"/>
          </p:cNvSpPr>
          <p:nvPr/>
        </p:nvSpPr>
        <p:spPr>
          <a:xfrm>
            <a:off x="5986529" y="432767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924D7566-26A1-461D-927C-918691BFDCCC}"/>
              </a:ext>
            </a:extLst>
          </p:cNvPr>
          <p:cNvSpPr>
            <a:spLocks noChangeAspect="1"/>
          </p:cNvSpPr>
          <p:nvPr/>
        </p:nvSpPr>
        <p:spPr>
          <a:xfrm>
            <a:off x="5985607" y="4956376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1705C76-6D55-4270-B5DC-FD2A6ADEB6AD}"/>
              </a:ext>
            </a:extLst>
          </p:cNvPr>
          <p:cNvSpPr>
            <a:spLocks noChangeAspect="1"/>
          </p:cNvSpPr>
          <p:nvPr/>
        </p:nvSpPr>
        <p:spPr>
          <a:xfrm>
            <a:off x="7260993" y="465213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AFA55CA-6CC2-4BAE-A191-3E3905B20FA0}"/>
              </a:ext>
            </a:extLst>
          </p:cNvPr>
          <p:cNvSpPr>
            <a:spLocks noChangeAspect="1"/>
          </p:cNvSpPr>
          <p:nvPr/>
        </p:nvSpPr>
        <p:spPr>
          <a:xfrm>
            <a:off x="7262820" y="4338744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586790B9-058B-4E26-9696-C354E72D165D}"/>
              </a:ext>
            </a:extLst>
          </p:cNvPr>
          <p:cNvSpPr>
            <a:spLocks noChangeAspect="1"/>
          </p:cNvSpPr>
          <p:nvPr/>
        </p:nvSpPr>
        <p:spPr>
          <a:xfrm>
            <a:off x="7261898" y="496744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837695DE-9215-4D6C-9FDE-8BB9B12B9D07}"/>
              </a:ext>
            </a:extLst>
          </p:cNvPr>
          <p:cNvSpPr>
            <a:spLocks noChangeAspect="1"/>
          </p:cNvSpPr>
          <p:nvPr/>
        </p:nvSpPr>
        <p:spPr>
          <a:xfrm>
            <a:off x="5349636" y="4332277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6059F0E8-902B-4AF9-B085-F36356781A33}"/>
              </a:ext>
            </a:extLst>
          </p:cNvPr>
          <p:cNvSpPr>
            <a:spLocks noChangeAspect="1"/>
          </p:cNvSpPr>
          <p:nvPr/>
        </p:nvSpPr>
        <p:spPr>
          <a:xfrm>
            <a:off x="5350659" y="4648740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A064CB5-5B04-4B25-95B3-4699CAFCBFF5}"/>
              </a:ext>
            </a:extLst>
          </p:cNvPr>
          <p:cNvSpPr>
            <a:spLocks noChangeAspect="1"/>
          </p:cNvSpPr>
          <p:nvPr/>
        </p:nvSpPr>
        <p:spPr>
          <a:xfrm>
            <a:off x="5351564" y="4964052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04DB3C7-F3B2-4975-9E53-FD5D806E4705}"/>
              </a:ext>
            </a:extLst>
          </p:cNvPr>
          <p:cNvSpPr>
            <a:spLocks noChangeAspect="1"/>
          </p:cNvSpPr>
          <p:nvPr/>
        </p:nvSpPr>
        <p:spPr>
          <a:xfrm>
            <a:off x="6618917" y="433899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2C38B866-96D4-492D-9BEA-261B924B4CE2}"/>
              </a:ext>
            </a:extLst>
          </p:cNvPr>
          <p:cNvSpPr>
            <a:spLocks noChangeAspect="1"/>
          </p:cNvSpPr>
          <p:nvPr/>
        </p:nvSpPr>
        <p:spPr>
          <a:xfrm>
            <a:off x="6619940" y="4655462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0A21564D-6133-4D67-A627-1EDA3A36E863}"/>
              </a:ext>
            </a:extLst>
          </p:cNvPr>
          <p:cNvSpPr>
            <a:spLocks noChangeAspect="1"/>
          </p:cNvSpPr>
          <p:nvPr/>
        </p:nvSpPr>
        <p:spPr>
          <a:xfrm>
            <a:off x="6620845" y="4970774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B690FD0A-24A0-4D9F-B9AA-B9FC17BCE7ED}"/>
              </a:ext>
            </a:extLst>
          </p:cNvPr>
          <p:cNvSpPr>
            <a:spLocks noChangeAspect="1"/>
          </p:cNvSpPr>
          <p:nvPr/>
        </p:nvSpPr>
        <p:spPr>
          <a:xfrm>
            <a:off x="7900898" y="4336196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70BD7B62-6519-467E-8290-239B46982891}"/>
              </a:ext>
            </a:extLst>
          </p:cNvPr>
          <p:cNvSpPr>
            <a:spLocks noChangeAspect="1"/>
          </p:cNvSpPr>
          <p:nvPr/>
        </p:nvSpPr>
        <p:spPr>
          <a:xfrm>
            <a:off x="7901921" y="465265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D07D4C7-8C18-455E-A39E-7F8781CE8EE2}"/>
              </a:ext>
            </a:extLst>
          </p:cNvPr>
          <p:cNvSpPr>
            <a:spLocks noChangeAspect="1"/>
          </p:cNvSpPr>
          <p:nvPr/>
        </p:nvSpPr>
        <p:spPr>
          <a:xfrm>
            <a:off x="7902826" y="496797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7CD4275-1F96-428E-A3B0-1C2AFC58C349}"/>
              </a:ext>
            </a:extLst>
          </p:cNvPr>
          <p:cNvSpPr>
            <a:spLocks noChangeAspect="1"/>
          </p:cNvSpPr>
          <p:nvPr/>
        </p:nvSpPr>
        <p:spPr>
          <a:xfrm>
            <a:off x="6631655" y="3934726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DAD8AA44-E132-4D90-A921-60C82032AFC4}"/>
              </a:ext>
            </a:extLst>
          </p:cNvPr>
          <p:cNvSpPr>
            <a:spLocks noChangeAspect="1"/>
          </p:cNvSpPr>
          <p:nvPr/>
        </p:nvSpPr>
        <p:spPr>
          <a:xfrm>
            <a:off x="6401363" y="416349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CE55EEF0-A261-46DE-B8BB-6775848CA685}"/>
              </a:ext>
            </a:extLst>
          </p:cNvPr>
          <p:cNvSpPr>
            <a:spLocks noChangeAspect="1"/>
          </p:cNvSpPr>
          <p:nvPr/>
        </p:nvSpPr>
        <p:spPr>
          <a:xfrm>
            <a:off x="7280764" y="3919789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E8D1065E-203B-4852-8578-4BF4D9FE9ECC}"/>
              </a:ext>
            </a:extLst>
          </p:cNvPr>
          <p:cNvSpPr>
            <a:spLocks noChangeAspect="1"/>
          </p:cNvSpPr>
          <p:nvPr/>
        </p:nvSpPr>
        <p:spPr>
          <a:xfrm>
            <a:off x="7503444" y="4154454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4756DA49-9928-49AF-B172-55FADB1D3398}"/>
              </a:ext>
            </a:extLst>
          </p:cNvPr>
          <p:cNvSpPr>
            <a:spLocks noChangeAspect="1"/>
          </p:cNvSpPr>
          <p:nvPr/>
        </p:nvSpPr>
        <p:spPr>
          <a:xfrm>
            <a:off x="8064125" y="4035407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6E8B48AD-3A9D-4FA9-9F5F-F07D07C47E90}"/>
              </a:ext>
            </a:extLst>
          </p:cNvPr>
          <p:cNvSpPr>
            <a:spLocks noChangeAspect="1"/>
          </p:cNvSpPr>
          <p:nvPr/>
        </p:nvSpPr>
        <p:spPr>
          <a:xfrm>
            <a:off x="6958735" y="334114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4580CB81-7089-40DF-BD74-65099107A784}"/>
              </a:ext>
            </a:extLst>
          </p:cNvPr>
          <p:cNvSpPr>
            <a:spLocks noChangeAspect="1"/>
          </p:cNvSpPr>
          <p:nvPr/>
        </p:nvSpPr>
        <p:spPr>
          <a:xfrm>
            <a:off x="4424565" y="2255116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AE7FE20-9090-46FE-B11E-520CFAD0CABA}"/>
              </a:ext>
            </a:extLst>
          </p:cNvPr>
          <p:cNvSpPr>
            <a:spLocks noChangeAspect="1"/>
          </p:cNvSpPr>
          <p:nvPr/>
        </p:nvSpPr>
        <p:spPr>
          <a:xfrm>
            <a:off x="4943475" y="2255116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9F353FF1-2754-4BF5-9A18-EC2D07731D58}"/>
              </a:ext>
            </a:extLst>
          </p:cNvPr>
          <p:cNvSpPr>
            <a:spLocks noChangeAspect="1"/>
          </p:cNvSpPr>
          <p:nvPr/>
        </p:nvSpPr>
        <p:spPr>
          <a:xfrm>
            <a:off x="6962193" y="2667435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0ED10D44-CBE5-41D9-AF77-B72550B9BB12}"/>
              </a:ext>
            </a:extLst>
          </p:cNvPr>
          <p:cNvSpPr>
            <a:spLocks noChangeAspect="1"/>
          </p:cNvSpPr>
          <p:nvPr/>
        </p:nvSpPr>
        <p:spPr>
          <a:xfrm>
            <a:off x="5662936" y="213769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6D62382-E099-431E-B21B-0766D934C791}"/>
              </a:ext>
            </a:extLst>
          </p:cNvPr>
          <p:cNvSpPr>
            <a:spLocks noChangeAspect="1"/>
          </p:cNvSpPr>
          <p:nvPr/>
        </p:nvSpPr>
        <p:spPr>
          <a:xfrm>
            <a:off x="5662471" y="190289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8465CF3-44FB-4652-97D3-AE8FFE95BBDB}"/>
              </a:ext>
            </a:extLst>
          </p:cNvPr>
          <p:cNvSpPr>
            <a:spLocks noChangeAspect="1"/>
          </p:cNvSpPr>
          <p:nvPr/>
        </p:nvSpPr>
        <p:spPr>
          <a:xfrm>
            <a:off x="5697192" y="3168107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8CE83366-5EC1-4955-86AE-B103E2F4630C}"/>
              </a:ext>
            </a:extLst>
          </p:cNvPr>
          <p:cNvSpPr>
            <a:spLocks noChangeAspect="1"/>
          </p:cNvSpPr>
          <p:nvPr/>
        </p:nvSpPr>
        <p:spPr>
          <a:xfrm>
            <a:off x="4546824" y="3556961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489F49DB-1E3C-4811-A3DE-ED3E3CC7897E}"/>
              </a:ext>
            </a:extLst>
          </p:cNvPr>
          <p:cNvSpPr>
            <a:spLocks noChangeAspect="1"/>
          </p:cNvSpPr>
          <p:nvPr/>
        </p:nvSpPr>
        <p:spPr>
          <a:xfrm>
            <a:off x="5686649" y="3163303"/>
            <a:ext cx="54000" cy="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05593 0.0004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2821E-7 7.40741E-7 L -0.05769 -0.00139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5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205E-6 -4.07407E-6 L 0.00016 -0.05995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7 1.85185E-6 L 2.5641E-7 -0.0666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769E-6 1.85185E-6 L 2.30769E-6 -0.05232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769E-6 -4.81481E-6 L 2.30769E-6 -0.0469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128E-6 1.85185E-6 L 0.01474 1.85185E-6 " pathEditMode="fixed" rAng="0" ptsTypes="AA">
                                      <p:cBhvr>
                                        <p:cTn id="18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128E-6 3.7037E-7 L 2.05128E-6 -0.04607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564E-6 3.7037E-7 L -0.01234 3.7037E-7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69231E-7 -2.59259E-6 L -0.02628 0.02523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4" y="125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692E-6 -4.07407E-6 L -0.07196 0.05394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6" y="26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769E-6 3.33333E-6 L -0.10818 0.0173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0256E-6 -7.40741E-7 L -0.11587 0.01898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1" y="9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974E-6 3.33333E-6 L -0.04199 3.33333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051E-6 3.7037E-6 L 0.02436 -0.03125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" y="-157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-4.07407E-6 L 0.02661 -0.0331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0" y="-166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564E-6 -2.96296E-6 L -0.02099 -0.0291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" y="-145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692E-6 -2.22222E-6 L -0.02244 -0.03403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2" y="-171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128E-6 -1.11111E-6 L -0.10641 0.0180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2" y="8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4.81481E-6 L -0.11363 -0.05718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89" y="-287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2821E-7 3.33333E-6 L 0.07692 3.33333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3.7037E-7 L 0.07693 3.7037E-7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6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-2.59259E-6 L 0.07468 -2.59259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179E-6 2.22222E-6 L -0.02644 0.01666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" y="83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7692E-6 -3.33333E-6 L -0.03141 0.01667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1" y="8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4615E-6 3.7037E-6 L -0.03478 3.7037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7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9487E-6 7.40741E-7 L -1.79487E-6 0.0419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9487E-6 2.59259E-6 L -1.79487E-6 0.05092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2821E-7 3.7037E-6 L 0.03574 3.7037E-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2.22222E-6 L 1.79487E-6 0.04537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6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2.59259E-6 L 1.79487E-6 0.04699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205E-6 -1.11111E-6 L 0.00064 0.03449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171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564E-6 -4.81481E-6 L -0.00016 0.03727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185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9487E-6 1.85185E-6 L -1.79487E-6 -0.05232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897E-6 4.81481E-6 L 4.35897E-6 -0.05232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564E-6 -2.22222E-6 L 1.02564E-6 -0.05231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2821E-7 7.40741E-7 L -5.12821E-7 -0.05232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897E-6 3.7037E-6 L -4.35897E-6 -0.05232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897E-6 3.7037E-6 L -4.35897E-6 -0.05232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69231E-7 -3.7037E-7 L -7.69231E-7 -0.05231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564E-6 -3.7037E-7 L -1.02564E-6 -0.04699 " pathEditMode="relative" rAng="0" ptsTypes="AA">
                                      <p:cBhvr>
                                        <p:cTn id="86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4.81481E-6 L -1.28205E-6 -0.04607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179E-6 4.07407E-6 L -4.87179E-6 -0.04699 " pathEditMode="relative" rAng="0" ptsTypes="AA">
                                      <p:cBhvr>
                                        <p:cTn id="90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1.85185E-6 L 0.01474 1.85185E-6 " pathEditMode="relative" rAng="0" ptsTypes="AA">
                                      <p:cBhvr>
                                        <p:cTn id="92" dur="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-7.40741E-7 L 4.87179E-6 -0.04606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564E-6 2.96296E-6 L -1.02564E-6 -0.04699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05E-6 -3.7037E-6 L 0.01474 -3.7037E-6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564E-6 -3.7037E-7 L -1.02564E-6 -0.0460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051E-6 4.07407E-6 L 2.82051E-6 -0.04699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-4.07407E-6 L 0.01474 -4.07407E-6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051E-6 -7.40741E-7 L 2.82051E-6 -0.04606 " pathEditMode="relative" rAng="0" ptsTypes="AA">
                                      <p:cBhvr>
                                        <p:cTn id="106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1.85185E-6 L -0.01234 1.85185E-6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846E-6 -2.96296E-6 L 1.53846E-6 -0.04699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205E-6 2.22222E-6 L 1.28205E-6 -0.04607 " pathEditMode="relative" rAng="0" ptsTypes="AA">
                                      <p:cBhvr>
                                        <p:cTn id="112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01234 -4.07407E-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8974E-6 -3.7037E-7 L -3.58974E-6 -0.04699 " pathEditMode="relative" rAng="0" ptsTypes="AA">
                                      <p:cBhvr>
                                        <p:cTn id="116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615E-6 -3.7037E-6 L -3.84615E-6 -0.04606 " pathEditMode="relative" rAng="0" ptsTypes="AA">
                                      <p:cBhvr>
                                        <p:cTn id="118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2821E-7 -1.11111E-6 L -0.01234 -1.11111E-6 " pathEditMode="relative" rAng="0" ptsTypes="AA">
                                      <p:cBhvr>
                                        <p:cTn id="120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69231E-7 2.59259E-6 L -7.69231E-7 -0.04699 " pathEditMode="relative" rAng="0" ptsTypes="AA">
                                      <p:cBhvr>
                                        <p:cTn id="122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69231E-7 -7.40741E-7 L -7.69231E-7 -0.04606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538E-6 2.22222E-6 L 0.01955 -0.03148 " pathEditMode="relative" rAng="0" ptsTypes="AA">
                                      <p:cBhvr>
                                        <p:cTn id="126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8" y="-1574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1.11111E-6 L 0.02259 -0.03426 " pathEditMode="relative" rAng="0" ptsTypes="AA">
                                      <p:cBhvr>
                                        <p:cTn id="128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" y="-171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41E-7 -2.96296E-6 L -0.02099 -0.02916 " pathEditMode="relative" rAng="0" ptsTypes="AA">
                                      <p:cBhvr>
                                        <p:cTn id="130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" y="-1458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974E-6 -2.22222E-6 L -0.02244 -0.03403 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2" y="-171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692E-6 -1.11111E-6 L -0.02869 0.02477 " pathEditMode="relative" rAng="0" ptsTypes="AA">
                                      <p:cBhvr>
                                        <p:cTn id="1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2" y="1227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3.7037E-6 L 1.79487E-6 -0.06666 " pathEditMode="relative" rAng="0" ptsTypes="AA">
                                      <p:cBhvr>
                                        <p:cTn id="136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564E-6 -3.7037E-7 L 0.0524 -3.7037E-7 " pathEditMode="relative" rAng="0" ptsTypes="AA">
                                      <p:cBhvr>
                                        <p:cTn id="138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051E-6 -3.7037E-7 L 0.05433 -3.7037E-7 " pathEditMode="relative" rAng="0" ptsTypes="AA">
                                      <p:cBhvr>
                                        <p:cTn id="140" dur="7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564E-6 -4.07407E-6 L 0.00016 -0.05995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564E-6 -7.40741E-7 L 1.02564E-6 -0.03472 " pathEditMode="relative" rAng="0" ptsTypes="AA">
                                      <p:cBhvr>
                                        <p:cTn id="144" dur="7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564E-6 -1.48148E-6 L 1.02564E-6 -0.04074 " pathEditMode="relative" rAng="0" ptsTypes="AA">
                                      <p:cBhvr>
                                        <p:cTn id="146" dur="7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1538E-6 -2.22222E-6 L -0.11025 -0.05486 " pathEditMode="relative" rAng="0" ptsTypes="AA">
                                      <p:cBhvr>
                                        <p:cTn id="148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13" y="-2755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205E-6 4.81481E-6 L 0.11618 -0.05671 " pathEditMode="relative" rAng="0" ptsTypes="AA">
                                      <p:cBhvr>
                                        <p:cTn id="150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9" y="-287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051E-6 2.22222E-6 L 0.10946 -0.05417 " pathEditMode="relative" rAng="0" ptsTypes="AA">
                                      <p:cBhvr>
                                        <p:cTn id="152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9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70" grpId="0" animBg="1"/>
      <p:bldP spid="171" grpId="0" animBg="1"/>
      <p:bldP spid="177" grpId="0" animBg="1"/>
      <p:bldP spid="184" grpId="0" animBg="1"/>
      <p:bldP spid="200" grpId="0" animBg="1"/>
      <p:bldP spid="202" grpId="0" animBg="1"/>
      <p:bldP spid="204" grpId="0" animBg="1"/>
      <p:bldP spid="224" grpId="0" animBg="1"/>
      <p:bldP spid="245" grpId="0" animBg="1"/>
      <p:bldP spid="246" grpId="0" animBg="1"/>
      <p:bldP spid="250" grpId="0" animBg="1"/>
      <p:bldP spid="251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60" grpId="0" animBg="1"/>
      <p:bldP spid="261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88" grpId="0" animBg="1"/>
      <p:bldP spid="289" grpId="0" animBg="1"/>
      <p:bldP spid="292" grpId="0" animBg="1"/>
      <p:bldP spid="293" grpId="0" animBg="1"/>
      <p:bldP spid="294" grpId="0" animBg="1"/>
      <p:bldP spid="180" grpId="0" animBg="1"/>
      <p:bldP spid="181" grpId="0" animBg="1"/>
      <p:bldP spid="182" grpId="0" animBg="1"/>
      <p:bldP spid="183" grpId="0" animBg="1"/>
      <p:bldP spid="185" grpId="0" animBg="1"/>
      <p:bldP spid="187" grpId="0" animBg="1"/>
      <p:bldP spid="189" grpId="0" animBg="1"/>
      <p:bldP spid="191" grpId="0" animBg="1"/>
      <p:bldP spid="193" grpId="0" animBg="1"/>
      <p:bldP spid="195" grpId="0" animBg="1"/>
      <p:bldP spid="197" grpId="0" animBg="1"/>
      <p:bldP spid="199" grpId="0" animBg="1"/>
      <p:bldP spid="201" grpId="0" animBg="1"/>
      <p:bldP spid="203" grpId="0" animBg="1"/>
      <p:bldP spid="205" grpId="0" animBg="1"/>
      <p:bldP spid="207" grpId="0" animBg="1"/>
      <p:bldP spid="208" grpId="0" animBg="1"/>
      <p:bldP spid="209" grpId="0" animBg="1"/>
      <p:bldP spid="210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186" grpId="0" animBg="1"/>
      <p:bldP spid="188" grpId="0" animBg="1"/>
      <p:bldP spid="190" grpId="0" animBg="1"/>
      <p:bldP spid="192" grpId="0" animBg="1"/>
      <p:bldP spid="196" grpId="0" animBg="1"/>
      <p:bldP spid="198" grpId="0" animBg="1"/>
      <p:bldP spid="206" grpId="0" animBg="1"/>
      <p:bldP spid="211" grpId="0" animBg="1"/>
      <p:bldP spid="220" grpId="0" animBg="1"/>
      <p:bldP spid="221" grpId="0" animBg="1"/>
      <p:bldP spid="222" grpId="0" animBg="1"/>
      <p:bldP spid="223" grpId="0" animBg="1"/>
      <p:bldP spid="225" grpId="0" animBg="1"/>
      <p:bldP spid="2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A26158B-B1C2-4FE4-8214-DA042012CBBD}"/>
              </a:ext>
            </a:extLst>
          </p:cNvPr>
          <p:cNvSpPr txBox="1"/>
          <p:nvPr/>
        </p:nvSpPr>
        <p:spPr>
          <a:xfrm>
            <a:off x="1022186" y="627719"/>
            <a:ext cx="3892156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네트워크 설계 </a:t>
            </a:r>
            <a:r>
              <a:rPr lang="en-US" altLang="ko-KR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Topology</a:t>
            </a:r>
            <a:endParaRPr lang="ko-KR" altLang="en-US" sz="28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6362A9E4-9635-414E-9EA1-19B53FEE2409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0EDE9-6763-490E-BF7E-CB5634B8A427}"/>
              </a:ext>
            </a:extLst>
          </p:cNvPr>
          <p:cNvSpPr txBox="1"/>
          <p:nvPr/>
        </p:nvSpPr>
        <p:spPr>
          <a:xfrm>
            <a:off x="654071" y="831604"/>
            <a:ext cx="23064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D9878D-4134-49C2-9732-1AC70E50CD45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99C3EF-B104-47EB-98F6-0437C24FF942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372732-4154-4671-8C77-F82B724A3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40" y="1222232"/>
            <a:ext cx="8454108" cy="482663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B99563-B3A5-413F-B54E-A7F84B8C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008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E42FDF0-B3C2-5A8B-FD87-BC8E21EE65BF}"/>
              </a:ext>
            </a:extLst>
          </p:cNvPr>
          <p:cNvSpPr/>
          <p:nvPr/>
        </p:nvSpPr>
        <p:spPr>
          <a:xfrm>
            <a:off x="6" y="3634910"/>
            <a:ext cx="9905994" cy="3248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prstClr val="white"/>
              </a:solidFill>
              <a:latin typeface="Calibri" panose="020F0502020204030204" pitchFamily="34" charset="0"/>
              <a:ea typeface="맑은 고딕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E511D78-1D8C-AE4F-FA51-8B7EF37E39FD}"/>
              </a:ext>
            </a:extLst>
          </p:cNvPr>
          <p:cNvCxnSpPr>
            <a:cxnSpLocks/>
          </p:cNvCxnSpPr>
          <p:nvPr/>
        </p:nvCxnSpPr>
        <p:spPr>
          <a:xfrm>
            <a:off x="6813739" y="1968343"/>
            <a:ext cx="0" cy="3343070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8C57890B-26BC-BE06-BB48-C4455FF3E1D6}"/>
              </a:ext>
            </a:extLst>
          </p:cNvPr>
          <p:cNvSpPr/>
          <p:nvPr/>
        </p:nvSpPr>
        <p:spPr bwMode="auto">
          <a:xfrm flipH="1">
            <a:off x="6776723" y="1918898"/>
            <a:ext cx="72363" cy="723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2F8C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C735986-AE22-17B3-43F8-2B12F3669D7A}"/>
              </a:ext>
            </a:extLst>
          </p:cNvPr>
          <p:cNvSpPr/>
          <p:nvPr/>
        </p:nvSpPr>
        <p:spPr bwMode="auto">
          <a:xfrm flipH="1">
            <a:off x="6787892" y="4171913"/>
            <a:ext cx="72363" cy="723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2F8C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66BE5FA-3E0A-BD44-38B7-B63E6DA135BE}"/>
              </a:ext>
            </a:extLst>
          </p:cNvPr>
          <p:cNvSpPr/>
          <p:nvPr/>
        </p:nvSpPr>
        <p:spPr bwMode="auto">
          <a:xfrm flipH="1">
            <a:off x="6785223" y="2978548"/>
            <a:ext cx="72363" cy="723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2F8C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F22CB28-391F-D34A-2E98-07E2BD3BC05E}"/>
              </a:ext>
            </a:extLst>
          </p:cNvPr>
          <p:cNvSpPr/>
          <p:nvPr/>
        </p:nvSpPr>
        <p:spPr bwMode="auto">
          <a:xfrm flipH="1">
            <a:off x="6776722" y="5313354"/>
            <a:ext cx="72363" cy="723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2F8C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198265">
              <a:defRPr/>
            </a:pPr>
            <a:endParaRPr lang="ko-KR" altLang="en-US" sz="1463" b="1">
              <a:solidFill>
                <a:srgbClr val="4454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7B3D96-A95C-FD30-57E2-1B6C474A1469}"/>
              </a:ext>
            </a:extLst>
          </p:cNvPr>
          <p:cNvSpPr txBox="1"/>
          <p:nvPr/>
        </p:nvSpPr>
        <p:spPr>
          <a:xfrm>
            <a:off x="751387" y="4028576"/>
            <a:ext cx="2699292" cy="165134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050" dirty="0">
                <a:solidFill>
                  <a:schemeClr val="tx2"/>
                </a:solidFill>
              </a:rPr>
              <a:t>Switch</a:t>
            </a:r>
            <a:r>
              <a:rPr lang="ko-KR" altLang="en-US" sz="1050" dirty="0">
                <a:solidFill>
                  <a:schemeClr val="tx2"/>
                </a:solidFill>
              </a:rPr>
              <a:t> 간 연결은 </a:t>
            </a:r>
            <a:r>
              <a:rPr lang="en-US" altLang="ko-KR" sz="1050" dirty="0">
                <a:solidFill>
                  <a:schemeClr val="tx2"/>
                </a:solidFill>
              </a:rPr>
              <a:t>traffic </a:t>
            </a:r>
            <a:r>
              <a:rPr lang="ko-KR" altLang="en-US" sz="1050" dirty="0">
                <a:solidFill>
                  <a:schemeClr val="tx2"/>
                </a:solidFill>
              </a:rPr>
              <a:t>관리 차원에서 이중 케이블로 구성하는 것이 좋다</a:t>
            </a:r>
            <a:r>
              <a:rPr lang="en-US" altLang="ko-KR" sz="105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050" dirty="0">
              <a:solidFill>
                <a:schemeClr val="tx2"/>
              </a:solidFill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050" dirty="0">
                <a:solidFill>
                  <a:schemeClr val="tx2"/>
                </a:solidFill>
              </a:rPr>
              <a:t>Loop</a:t>
            </a:r>
            <a:r>
              <a:rPr lang="ko-KR" altLang="en-US" sz="1050" dirty="0">
                <a:solidFill>
                  <a:schemeClr val="tx2"/>
                </a:solidFill>
              </a:rPr>
              <a:t>가 발생할 수 있기 때문에 신중히 디자인</a:t>
            </a:r>
            <a:endParaRPr lang="en-US" altLang="ko-KR" sz="1050" dirty="0">
              <a:solidFill>
                <a:schemeClr val="tx2"/>
              </a:solidFill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endParaRPr lang="en-US" altLang="ko-KR" sz="1050" dirty="0">
              <a:solidFill>
                <a:schemeClr val="tx2"/>
              </a:solidFill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050" dirty="0">
                <a:solidFill>
                  <a:schemeClr val="tx2"/>
                </a:solidFill>
              </a:rPr>
              <a:t>Switch</a:t>
            </a:r>
            <a:r>
              <a:rPr lang="ko-KR" altLang="en-US" sz="1050" dirty="0">
                <a:solidFill>
                  <a:schemeClr val="tx2"/>
                </a:solidFill>
              </a:rPr>
              <a:t>는 반드시 여유분의 포트 확보 </a:t>
            </a:r>
            <a:endParaRPr lang="en-US" altLang="ko-KR" sz="1050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050" dirty="0">
                <a:solidFill>
                  <a:schemeClr val="tx2"/>
                </a:solidFill>
              </a:rPr>
              <a:t>      (</a:t>
            </a:r>
            <a:r>
              <a:rPr lang="ko-KR" altLang="en-US" sz="1050" dirty="0">
                <a:solidFill>
                  <a:schemeClr val="tx2"/>
                </a:solidFill>
              </a:rPr>
              <a:t>확장성</a:t>
            </a:r>
            <a:r>
              <a:rPr lang="en-US" altLang="ko-KR" sz="1050" dirty="0">
                <a:solidFill>
                  <a:schemeClr val="tx2"/>
                </a:solidFill>
              </a:rPr>
              <a:t>, </a:t>
            </a:r>
            <a:r>
              <a:rPr lang="ko-KR" altLang="en-US" sz="1050" dirty="0">
                <a:solidFill>
                  <a:schemeClr val="tx2"/>
                </a:solidFill>
              </a:rPr>
              <a:t>장애대비</a:t>
            </a:r>
            <a:r>
              <a:rPr lang="en-US" altLang="ko-KR" sz="105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975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A16C32A-1687-0BA2-BAFA-CABAF4672C6F}"/>
              </a:ext>
            </a:extLst>
          </p:cNvPr>
          <p:cNvGrpSpPr/>
          <p:nvPr/>
        </p:nvGrpSpPr>
        <p:grpSpPr>
          <a:xfrm>
            <a:off x="7112040" y="1364014"/>
            <a:ext cx="2285473" cy="1197933"/>
            <a:chOff x="8753280" y="1749135"/>
            <a:chExt cx="2311595" cy="729356"/>
          </a:xfrm>
          <a:solidFill>
            <a:srgbClr val="2C2F8C"/>
          </a:solidFill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464D3765-6DF6-2287-D6B6-E4B9A21156CF}"/>
                </a:ext>
              </a:extLst>
            </p:cNvPr>
            <p:cNvSpPr/>
            <p:nvPr/>
          </p:nvSpPr>
          <p:spPr>
            <a:xfrm>
              <a:off x="8943975" y="1749135"/>
              <a:ext cx="2120900" cy="729356"/>
            </a:xfrm>
            <a:prstGeom prst="roundRect">
              <a:avLst>
                <a:gd name="adj" fmla="val 78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240A2598-6415-D3A7-2B55-70ABB568BD43}"/>
                </a:ext>
              </a:extLst>
            </p:cNvPr>
            <p:cNvSpPr/>
            <p:nvPr/>
          </p:nvSpPr>
          <p:spPr>
            <a:xfrm rot="16200000">
              <a:off x="8734577" y="1982965"/>
              <a:ext cx="271194" cy="2337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FC51D62-005F-C729-E991-F8665C1B1A3A}"/>
              </a:ext>
            </a:extLst>
          </p:cNvPr>
          <p:cNvGrpSpPr/>
          <p:nvPr/>
        </p:nvGrpSpPr>
        <p:grpSpPr>
          <a:xfrm>
            <a:off x="7112040" y="3494299"/>
            <a:ext cx="2285475" cy="1485706"/>
            <a:chOff x="8753280" y="3898746"/>
            <a:chExt cx="2311595" cy="729356"/>
          </a:xfrm>
          <a:solidFill>
            <a:srgbClr val="2C2F8C"/>
          </a:solidFill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B4DF5F36-91F6-7D1F-D50D-03B883E821BE}"/>
                </a:ext>
              </a:extLst>
            </p:cNvPr>
            <p:cNvSpPr/>
            <p:nvPr/>
          </p:nvSpPr>
          <p:spPr>
            <a:xfrm>
              <a:off x="8943975" y="3898746"/>
              <a:ext cx="2120900" cy="729356"/>
            </a:xfrm>
            <a:prstGeom prst="roundRect">
              <a:avLst>
                <a:gd name="adj" fmla="val 78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62479351-B477-B6E9-22F5-92D2B3B82ABD}"/>
                </a:ext>
              </a:extLst>
            </p:cNvPr>
            <p:cNvSpPr/>
            <p:nvPr/>
          </p:nvSpPr>
          <p:spPr>
            <a:xfrm rot="16200000">
              <a:off x="8734577" y="4132576"/>
              <a:ext cx="271194" cy="2337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E5394C7-4BE1-4D42-2EA3-E50016812B69}"/>
              </a:ext>
            </a:extLst>
          </p:cNvPr>
          <p:cNvGrpSpPr/>
          <p:nvPr/>
        </p:nvGrpSpPr>
        <p:grpSpPr>
          <a:xfrm>
            <a:off x="4449455" y="2442234"/>
            <a:ext cx="2121522" cy="1192676"/>
            <a:chOff x="5667671" y="2823091"/>
            <a:chExt cx="2311595" cy="729356"/>
          </a:xfrm>
          <a:solidFill>
            <a:schemeClr val="bg1">
              <a:lumMod val="50000"/>
            </a:schemeClr>
          </a:solidFill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646C65E3-0739-E90F-44EA-09BCBEC054D4}"/>
                </a:ext>
              </a:extLst>
            </p:cNvPr>
            <p:cNvSpPr/>
            <p:nvPr/>
          </p:nvSpPr>
          <p:spPr>
            <a:xfrm flipH="1">
              <a:off x="5667671" y="2823091"/>
              <a:ext cx="2120899" cy="729356"/>
            </a:xfrm>
            <a:prstGeom prst="roundRect">
              <a:avLst>
                <a:gd name="adj" fmla="val 78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E5840099-6926-1AB8-A5E0-2CAAFE29D629}"/>
                </a:ext>
              </a:extLst>
            </p:cNvPr>
            <p:cNvSpPr/>
            <p:nvPr/>
          </p:nvSpPr>
          <p:spPr>
            <a:xfrm rot="5400000" flipH="1">
              <a:off x="7726775" y="3056922"/>
              <a:ext cx="271194" cy="2337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48447AA-310D-6065-61AC-A95C2D0BE02D}"/>
              </a:ext>
            </a:extLst>
          </p:cNvPr>
          <p:cNvGrpSpPr/>
          <p:nvPr/>
        </p:nvGrpSpPr>
        <p:grpSpPr>
          <a:xfrm>
            <a:off x="4449456" y="4614553"/>
            <a:ext cx="2121522" cy="1482378"/>
            <a:chOff x="5667671" y="4979929"/>
            <a:chExt cx="2311595" cy="729356"/>
          </a:xfrm>
          <a:solidFill>
            <a:schemeClr val="bg1">
              <a:lumMod val="50000"/>
            </a:schemeClr>
          </a:solidFill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67CE6D71-7711-F071-8314-27FC51F4B924}"/>
                </a:ext>
              </a:extLst>
            </p:cNvPr>
            <p:cNvSpPr/>
            <p:nvPr/>
          </p:nvSpPr>
          <p:spPr>
            <a:xfrm flipH="1">
              <a:off x="5667671" y="4979929"/>
              <a:ext cx="2120900" cy="729356"/>
            </a:xfrm>
            <a:prstGeom prst="roundRect">
              <a:avLst>
                <a:gd name="adj" fmla="val 78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CABE5C64-A126-206A-4A32-E3491EFA368F}"/>
                </a:ext>
              </a:extLst>
            </p:cNvPr>
            <p:cNvSpPr/>
            <p:nvPr/>
          </p:nvSpPr>
          <p:spPr>
            <a:xfrm rot="5400000" flipH="1">
              <a:off x="7726775" y="5213759"/>
              <a:ext cx="271194" cy="2337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F2F8C13-AB18-F9B6-52FB-16B513D33CEF}"/>
              </a:ext>
            </a:extLst>
          </p:cNvPr>
          <p:cNvSpPr txBox="1"/>
          <p:nvPr/>
        </p:nvSpPr>
        <p:spPr>
          <a:xfrm>
            <a:off x="7464351" y="1426775"/>
            <a:ext cx="1793761" cy="8300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Router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여러 네트워크  간의 연결 관리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외부 인터넷과 통신 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4A611B0-D31B-2B5C-AB54-200CEF32640E}"/>
              </a:ext>
            </a:extLst>
          </p:cNvPr>
          <p:cNvSpPr txBox="1"/>
          <p:nvPr/>
        </p:nvSpPr>
        <p:spPr>
          <a:xfrm>
            <a:off x="7464351" y="3596039"/>
            <a:ext cx="1780937" cy="1250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Distribution  Layer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38" dirty="0">
                <a:solidFill>
                  <a:schemeClr val="bg1">
                    <a:lumMod val="95000"/>
                  </a:schemeClr>
                </a:solidFill>
              </a:rPr>
              <a:t>Core</a:t>
            </a: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와 </a:t>
            </a:r>
            <a:r>
              <a:rPr lang="en-US" altLang="ko-KR" sz="1138" dirty="0">
                <a:solidFill>
                  <a:schemeClr val="bg1">
                    <a:lumMod val="95000"/>
                  </a:schemeClr>
                </a:solidFill>
              </a:rPr>
              <a:t>Access </a:t>
            </a: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연결 관리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확장성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경로 선택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빠른 네트워크 트래픽 분배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FC8342-0DFA-7578-EFAD-5CE2A9AD853F}"/>
              </a:ext>
            </a:extLst>
          </p:cNvPr>
          <p:cNvSpPr txBox="1"/>
          <p:nvPr/>
        </p:nvSpPr>
        <p:spPr>
          <a:xfrm>
            <a:off x="4604983" y="2459723"/>
            <a:ext cx="1635063" cy="10401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Core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Layer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38" dirty="0">
                <a:solidFill>
                  <a:schemeClr val="bg1">
                    <a:lumMod val="95000"/>
                  </a:schemeClr>
                </a:solidFill>
              </a:rPr>
              <a:t>High-Speed backbone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네트워크 핵심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대량의 데이터 처리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20E7B4-F52A-8032-9F2B-509C464F76B2}"/>
              </a:ext>
            </a:extLst>
          </p:cNvPr>
          <p:cNvSpPr txBox="1"/>
          <p:nvPr/>
        </p:nvSpPr>
        <p:spPr>
          <a:xfrm>
            <a:off x="4604983" y="4647962"/>
            <a:ext cx="1625445" cy="13028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Access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Layer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사용자와 네트워크 연결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직접 연결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138" dirty="0">
                <a:solidFill>
                  <a:schemeClr val="bg1">
                    <a:lumMod val="95000"/>
                  </a:schemeClr>
                </a:solidFill>
              </a:rPr>
              <a:t>VLAN</a:t>
            </a: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으로 </a:t>
            </a:r>
            <a:r>
              <a:rPr lang="en-US" altLang="ko-KR" sz="1138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138" dirty="0" err="1">
                <a:solidFill>
                  <a:schemeClr val="bg1">
                    <a:lumMod val="95000"/>
                  </a:schemeClr>
                </a:solidFill>
              </a:rPr>
              <a:t>브로드캐스트</a:t>
            </a: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138" dirty="0">
                <a:solidFill>
                  <a:schemeClr val="bg1">
                    <a:lumMod val="95000"/>
                  </a:schemeClr>
                </a:solidFill>
              </a:rPr>
              <a:t>       영역 분리</a:t>
            </a:r>
            <a:endParaRPr lang="en-US" altLang="ko-KR" sz="1138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C0CF4-E712-144E-9447-174CF86E32F5}"/>
              </a:ext>
            </a:extLst>
          </p:cNvPr>
          <p:cNvSpPr txBox="1"/>
          <p:nvPr/>
        </p:nvSpPr>
        <p:spPr>
          <a:xfrm>
            <a:off x="1022186" y="627719"/>
            <a:ext cx="3892156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네트워크 설계 </a:t>
            </a:r>
            <a:r>
              <a:rPr lang="en-US" altLang="ko-KR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Topology</a:t>
            </a:r>
            <a:endParaRPr lang="ko-KR" altLang="en-US" sz="28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8D2D47C-4B12-85C8-D5F8-E33396019412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0199F-A5BE-BF58-76AA-5E5B17E960FF}"/>
              </a:ext>
            </a:extLst>
          </p:cNvPr>
          <p:cNvSpPr txBox="1"/>
          <p:nvPr/>
        </p:nvSpPr>
        <p:spPr>
          <a:xfrm>
            <a:off x="654071" y="831604"/>
            <a:ext cx="23064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BB71D1F-A286-2D46-8360-D8A117EE3813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D24BF2C-B194-0FF2-F92E-D8806AA23553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0284C1-7EBF-4C03-A1A8-473DEC56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010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7" name="직선 연결선 736">
            <a:extLst>
              <a:ext uri="{FF2B5EF4-FFF2-40B4-BE49-F238E27FC236}">
                <a16:creationId xmlns:a16="http://schemas.microsoft.com/office/drawing/2014/main" id="{1B544343-DEF6-6553-ABE7-4D20C318CAA1}"/>
              </a:ext>
            </a:extLst>
          </p:cNvPr>
          <p:cNvCxnSpPr>
            <a:cxnSpLocks/>
          </p:cNvCxnSpPr>
          <p:nvPr/>
        </p:nvCxnSpPr>
        <p:spPr>
          <a:xfrm flipH="1">
            <a:off x="1934766" y="4210125"/>
            <a:ext cx="6931830" cy="0"/>
          </a:xfrm>
          <a:prstGeom prst="lin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AC0A764-14F5-D5BC-E56F-999D83B7F7CE}"/>
              </a:ext>
            </a:extLst>
          </p:cNvPr>
          <p:cNvGrpSpPr/>
          <p:nvPr/>
        </p:nvGrpSpPr>
        <p:grpSpPr>
          <a:xfrm>
            <a:off x="7689366" y="3748853"/>
            <a:ext cx="1362599" cy="1323283"/>
            <a:chOff x="9322423" y="4228124"/>
            <a:chExt cx="1677045" cy="1628656"/>
          </a:xfrm>
        </p:grpSpPr>
        <p:sp>
          <p:nvSpPr>
            <p:cNvPr id="599" name="자유형: 도형 598">
              <a:extLst>
                <a:ext uri="{FF2B5EF4-FFF2-40B4-BE49-F238E27FC236}">
                  <a16:creationId xmlns:a16="http://schemas.microsoft.com/office/drawing/2014/main" id="{042D6C65-0673-7F49-569A-5BB4DD270DE6}"/>
                </a:ext>
              </a:extLst>
            </p:cNvPr>
            <p:cNvSpPr/>
            <p:nvPr/>
          </p:nvSpPr>
          <p:spPr>
            <a:xfrm rot="20938260">
              <a:off x="9400030" y="4956833"/>
              <a:ext cx="592968" cy="799568"/>
            </a:xfrm>
            <a:custGeom>
              <a:avLst/>
              <a:gdLst>
                <a:gd name="connsiteX0" fmla="*/ 0 w 799735"/>
                <a:gd name="connsiteY0" fmla="*/ 0 h 1078376"/>
                <a:gd name="connsiteX1" fmla="*/ 799736 w 799735"/>
                <a:gd name="connsiteY1" fmla="*/ 0 h 1078376"/>
                <a:gd name="connsiteX2" fmla="*/ 799736 w 799735"/>
                <a:gd name="connsiteY2" fmla="*/ 1078377 h 1078376"/>
                <a:gd name="connsiteX3" fmla="*/ 0 w 799735"/>
                <a:gd name="connsiteY3" fmla="*/ 1078377 h 107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9735" h="1078376">
                  <a:moveTo>
                    <a:pt x="0" y="0"/>
                  </a:moveTo>
                  <a:lnTo>
                    <a:pt x="799736" y="0"/>
                  </a:lnTo>
                  <a:lnTo>
                    <a:pt x="799736" y="1078377"/>
                  </a:lnTo>
                  <a:lnTo>
                    <a:pt x="0" y="1078377"/>
                  </a:lnTo>
                  <a:close/>
                </a:path>
              </a:pathLst>
            </a:custGeom>
            <a:solidFill>
              <a:schemeClr val="accent4"/>
            </a:solidFill>
            <a:ln w="36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63"/>
            </a:p>
          </p:txBody>
        </p:sp>
        <p:grpSp>
          <p:nvGrpSpPr>
            <p:cNvPr id="600" name="그래픽 518" descr="휴대폰 및 계산기와 노트북">
              <a:extLst>
                <a:ext uri="{FF2B5EF4-FFF2-40B4-BE49-F238E27FC236}">
                  <a16:creationId xmlns:a16="http://schemas.microsoft.com/office/drawing/2014/main" id="{FBA5E76A-2EE0-D970-19CD-32A19C2CE091}"/>
                </a:ext>
              </a:extLst>
            </p:cNvPr>
            <p:cNvGrpSpPr/>
            <p:nvPr/>
          </p:nvGrpSpPr>
          <p:grpSpPr>
            <a:xfrm>
              <a:off x="9680531" y="5057187"/>
              <a:ext cx="592987" cy="799593"/>
              <a:chOff x="9113365" y="3923971"/>
              <a:chExt cx="799760" cy="1078409"/>
            </a:xfrm>
          </p:grpSpPr>
          <p:sp>
            <p:nvSpPr>
              <p:cNvPr id="601" name="자유형: 도형 600">
                <a:extLst>
                  <a:ext uri="{FF2B5EF4-FFF2-40B4-BE49-F238E27FC236}">
                    <a16:creationId xmlns:a16="http://schemas.microsoft.com/office/drawing/2014/main" id="{E52E8E39-086C-52D8-C255-760AE5FC8E37}"/>
                  </a:ext>
                </a:extLst>
              </p:cNvPr>
              <p:cNvSpPr/>
              <p:nvPr/>
            </p:nvSpPr>
            <p:spPr>
              <a:xfrm>
                <a:off x="9113365" y="3923971"/>
                <a:ext cx="799760" cy="1078409"/>
              </a:xfrm>
              <a:custGeom>
                <a:avLst/>
                <a:gdLst>
                  <a:gd name="connsiteX0" fmla="*/ 0 w 799760"/>
                  <a:gd name="connsiteY0" fmla="*/ 0 h 1078409"/>
                  <a:gd name="connsiteX1" fmla="*/ 799760 w 799760"/>
                  <a:gd name="connsiteY1" fmla="*/ 0 h 1078409"/>
                  <a:gd name="connsiteX2" fmla="*/ 799760 w 799760"/>
                  <a:gd name="connsiteY2" fmla="*/ 1078410 h 1078409"/>
                  <a:gd name="connsiteX3" fmla="*/ 0 w 799760"/>
                  <a:gd name="connsiteY3" fmla="*/ 1078410 h 1078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760" h="1078409">
                    <a:moveTo>
                      <a:pt x="0" y="0"/>
                    </a:moveTo>
                    <a:lnTo>
                      <a:pt x="799760" y="0"/>
                    </a:lnTo>
                    <a:lnTo>
                      <a:pt x="799760" y="1078410"/>
                    </a:lnTo>
                    <a:lnTo>
                      <a:pt x="0" y="1078410"/>
                    </a:lnTo>
                    <a:close/>
                  </a:path>
                </a:pathLst>
              </a:custGeom>
              <a:solidFill>
                <a:srgbClr val="F2F2F2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602" name="자유형: 도형 601">
                <a:extLst>
                  <a:ext uri="{FF2B5EF4-FFF2-40B4-BE49-F238E27FC236}">
                    <a16:creationId xmlns:a16="http://schemas.microsoft.com/office/drawing/2014/main" id="{7D699C54-C5EE-0741-E912-5274377BCBFE}"/>
                  </a:ext>
                </a:extLst>
              </p:cNvPr>
              <p:cNvSpPr/>
              <p:nvPr/>
            </p:nvSpPr>
            <p:spPr>
              <a:xfrm>
                <a:off x="9227358" y="4100508"/>
                <a:ext cx="571774" cy="736069"/>
              </a:xfrm>
              <a:custGeom>
                <a:avLst/>
                <a:gdLst>
                  <a:gd name="connsiteX0" fmla="*/ 571774 w 571774"/>
                  <a:gd name="connsiteY0" fmla="*/ 736069 h 736069"/>
                  <a:gd name="connsiteX1" fmla="*/ 0 w 571774"/>
                  <a:gd name="connsiteY1" fmla="*/ 736069 h 736069"/>
                  <a:gd name="connsiteX2" fmla="*/ 0 w 571774"/>
                  <a:gd name="connsiteY2" fmla="*/ 732450 h 736069"/>
                  <a:gd name="connsiteX3" fmla="*/ 571774 w 571774"/>
                  <a:gd name="connsiteY3" fmla="*/ 732450 h 736069"/>
                  <a:gd name="connsiteX4" fmla="*/ 571774 w 571774"/>
                  <a:gd name="connsiteY4" fmla="*/ 736069 h 736069"/>
                  <a:gd name="connsiteX5" fmla="*/ 571774 w 571774"/>
                  <a:gd name="connsiteY5" fmla="*/ 699157 h 736069"/>
                  <a:gd name="connsiteX6" fmla="*/ 0 w 571774"/>
                  <a:gd name="connsiteY6" fmla="*/ 699157 h 736069"/>
                  <a:gd name="connsiteX7" fmla="*/ 0 w 571774"/>
                  <a:gd name="connsiteY7" fmla="*/ 702776 h 736069"/>
                  <a:gd name="connsiteX8" fmla="*/ 571774 w 571774"/>
                  <a:gd name="connsiteY8" fmla="*/ 702776 h 736069"/>
                  <a:gd name="connsiteX9" fmla="*/ 571774 w 571774"/>
                  <a:gd name="connsiteY9" fmla="*/ 699157 h 736069"/>
                  <a:gd name="connsiteX10" fmla="*/ 571774 w 571774"/>
                  <a:gd name="connsiteY10" fmla="*/ 665864 h 736069"/>
                  <a:gd name="connsiteX11" fmla="*/ 0 w 571774"/>
                  <a:gd name="connsiteY11" fmla="*/ 665864 h 736069"/>
                  <a:gd name="connsiteX12" fmla="*/ 0 w 571774"/>
                  <a:gd name="connsiteY12" fmla="*/ 669483 h 736069"/>
                  <a:gd name="connsiteX13" fmla="*/ 571774 w 571774"/>
                  <a:gd name="connsiteY13" fmla="*/ 669483 h 736069"/>
                  <a:gd name="connsiteX14" fmla="*/ 571774 w 571774"/>
                  <a:gd name="connsiteY14" fmla="*/ 665864 h 736069"/>
                  <a:gd name="connsiteX15" fmla="*/ 571774 w 571774"/>
                  <a:gd name="connsiteY15" fmla="*/ 632571 h 736069"/>
                  <a:gd name="connsiteX16" fmla="*/ 0 w 571774"/>
                  <a:gd name="connsiteY16" fmla="*/ 632571 h 736069"/>
                  <a:gd name="connsiteX17" fmla="*/ 0 w 571774"/>
                  <a:gd name="connsiteY17" fmla="*/ 636190 h 736069"/>
                  <a:gd name="connsiteX18" fmla="*/ 571774 w 571774"/>
                  <a:gd name="connsiteY18" fmla="*/ 636190 h 736069"/>
                  <a:gd name="connsiteX19" fmla="*/ 571774 w 571774"/>
                  <a:gd name="connsiteY19" fmla="*/ 632571 h 736069"/>
                  <a:gd name="connsiteX20" fmla="*/ 571774 w 571774"/>
                  <a:gd name="connsiteY20" fmla="*/ 599278 h 736069"/>
                  <a:gd name="connsiteX21" fmla="*/ 0 w 571774"/>
                  <a:gd name="connsiteY21" fmla="*/ 599278 h 736069"/>
                  <a:gd name="connsiteX22" fmla="*/ 0 w 571774"/>
                  <a:gd name="connsiteY22" fmla="*/ 602896 h 736069"/>
                  <a:gd name="connsiteX23" fmla="*/ 571774 w 571774"/>
                  <a:gd name="connsiteY23" fmla="*/ 602896 h 736069"/>
                  <a:gd name="connsiteX24" fmla="*/ 571774 w 571774"/>
                  <a:gd name="connsiteY24" fmla="*/ 599278 h 736069"/>
                  <a:gd name="connsiteX25" fmla="*/ 571774 w 571774"/>
                  <a:gd name="connsiteY25" fmla="*/ 565984 h 736069"/>
                  <a:gd name="connsiteX26" fmla="*/ 0 w 571774"/>
                  <a:gd name="connsiteY26" fmla="*/ 565984 h 736069"/>
                  <a:gd name="connsiteX27" fmla="*/ 0 w 571774"/>
                  <a:gd name="connsiteY27" fmla="*/ 569603 h 736069"/>
                  <a:gd name="connsiteX28" fmla="*/ 571774 w 571774"/>
                  <a:gd name="connsiteY28" fmla="*/ 569603 h 736069"/>
                  <a:gd name="connsiteX29" fmla="*/ 571774 w 571774"/>
                  <a:gd name="connsiteY29" fmla="*/ 565984 h 736069"/>
                  <a:gd name="connsiteX30" fmla="*/ 571774 w 571774"/>
                  <a:gd name="connsiteY30" fmla="*/ 532691 h 736069"/>
                  <a:gd name="connsiteX31" fmla="*/ 0 w 571774"/>
                  <a:gd name="connsiteY31" fmla="*/ 532691 h 736069"/>
                  <a:gd name="connsiteX32" fmla="*/ 0 w 571774"/>
                  <a:gd name="connsiteY32" fmla="*/ 536310 h 736069"/>
                  <a:gd name="connsiteX33" fmla="*/ 571774 w 571774"/>
                  <a:gd name="connsiteY33" fmla="*/ 536310 h 736069"/>
                  <a:gd name="connsiteX34" fmla="*/ 571774 w 571774"/>
                  <a:gd name="connsiteY34" fmla="*/ 532691 h 736069"/>
                  <a:gd name="connsiteX35" fmla="*/ 571774 w 571774"/>
                  <a:gd name="connsiteY35" fmla="*/ 499398 h 736069"/>
                  <a:gd name="connsiteX36" fmla="*/ 0 w 571774"/>
                  <a:gd name="connsiteY36" fmla="*/ 499398 h 736069"/>
                  <a:gd name="connsiteX37" fmla="*/ 0 w 571774"/>
                  <a:gd name="connsiteY37" fmla="*/ 503017 h 736069"/>
                  <a:gd name="connsiteX38" fmla="*/ 571774 w 571774"/>
                  <a:gd name="connsiteY38" fmla="*/ 503017 h 736069"/>
                  <a:gd name="connsiteX39" fmla="*/ 571774 w 571774"/>
                  <a:gd name="connsiteY39" fmla="*/ 499398 h 736069"/>
                  <a:gd name="connsiteX40" fmla="*/ 571774 w 571774"/>
                  <a:gd name="connsiteY40" fmla="*/ 466105 h 736069"/>
                  <a:gd name="connsiteX41" fmla="*/ 0 w 571774"/>
                  <a:gd name="connsiteY41" fmla="*/ 466105 h 736069"/>
                  <a:gd name="connsiteX42" fmla="*/ 0 w 571774"/>
                  <a:gd name="connsiteY42" fmla="*/ 469724 h 736069"/>
                  <a:gd name="connsiteX43" fmla="*/ 571774 w 571774"/>
                  <a:gd name="connsiteY43" fmla="*/ 469724 h 736069"/>
                  <a:gd name="connsiteX44" fmla="*/ 571774 w 571774"/>
                  <a:gd name="connsiteY44" fmla="*/ 466105 h 736069"/>
                  <a:gd name="connsiteX45" fmla="*/ 571774 w 571774"/>
                  <a:gd name="connsiteY45" fmla="*/ 432812 h 736069"/>
                  <a:gd name="connsiteX46" fmla="*/ 0 w 571774"/>
                  <a:gd name="connsiteY46" fmla="*/ 432812 h 736069"/>
                  <a:gd name="connsiteX47" fmla="*/ 0 w 571774"/>
                  <a:gd name="connsiteY47" fmla="*/ 436430 h 736069"/>
                  <a:gd name="connsiteX48" fmla="*/ 571774 w 571774"/>
                  <a:gd name="connsiteY48" fmla="*/ 436430 h 736069"/>
                  <a:gd name="connsiteX49" fmla="*/ 571774 w 571774"/>
                  <a:gd name="connsiteY49" fmla="*/ 432812 h 736069"/>
                  <a:gd name="connsiteX50" fmla="*/ 571774 w 571774"/>
                  <a:gd name="connsiteY50" fmla="*/ 399518 h 736069"/>
                  <a:gd name="connsiteX51" fmla="*/ 0 w 571774"/>
                  <a:gd name="connsiteY51" fmla="*/ 399518 h 736069"/>
                  <a:gd name="connsiteX52" fmla="*/ 0 w 571774"/>
                  <a:gd name="connsiteY52" fmla="*/ 403137 h 736069"/>
                  <a:gd name="connsiteX53" fmla="*/ 571774 w 571774"/>
                  <a:gd name="connsiteY53" fmla="*/ 403137 h 736069"/>
                  <a:gd name="connsiteX54" fmla="*/ 571774 w 571774"/>
                  <a:gd name="connsiteY54" fmla="*/ 399518 h 736069"/>
                  <a:gd name="connsiteX55" fmla="*/ 571774 w 571774"/>
                  <a:gd name="connsiteY55" fmla="*/ 366225 h 736069"/>
                  <a:gd name="connsiteX56" fmla="*/ 0 w 571774"/>
                  <a:gd name="connsiteY56" fmla="*/ 366225 h 736069"/>
                  <a:gd name="connsiteX57" fmla="*/ 0 w 571774"/>
                  <a:gd name="connsiteY57" fmla="*/ 369844 h 736069"/>
                  <a:gd name="connsiteX58" fmla="*/ 571774 w 571774"/>
                  <a:gd name="connsiteY58" fmla="*/ 369844 h 736069"/>
                  <a:gd name="connsiteX59" fmla="*/ 571774 w 571774"/>
                  <a:gd name="connsiteY59" fmla="*/ 366225 h 736069"/>
                  <a:gd name="connsiteX60" fmla="*/ 571774 w 571774"/>
                  <a:gd name="connsiteY60" fmla="*/ 332932 h 736069"/>
                  <a:gd name="connsiteX61" fmla="*/ 0 w 571774"/>
                  <a:gd name="connsiteY61" fmla="*/ 332932 h 736069"/>
                  <a:gd name="connsiteX62" fmla="*/ 0 w 571774"/>
                  <a:gd name="connsiteY62" fmla="*/ 336551 h 736069"/>
                  <a:gd name="connsiteX63" fmla="*/ 571774 w 571774"/>
                  <a:gd name="connsiteY63" fmla="*/ 336551 h 736069"/>
                  <a:gd name="connsiteX64" fmla="*/ 571774 w 571774"/>
                  <a:gd name="connsiteY64" fmla="*/ 332932 h 736069"/>
                  <a:gd name="connsiteX65" fmla="*/ 571774 w 571774"/>
                  <a:gd name="connsiteY65" fmla="*/ 299639 h 736069"/>
                  <a:gd name="connsiteX66" fmla="*/ 0 w 571774"/>
                  <a:gd name="connsiteY66" fmla="*/ 299639 h 736069"/>
                  <a:gd name="connsiteX67" fmla="*/ 0 w 571774"/>
                  <a:gd name="connsiteY67" fmla="*/ 303258 h 736069"/>
                  <a:gd name="connsiteX68" fmla="*/ 571774 w 571774"/>
                  <a:gd name="connsiteY68" fmla="*/ 303258 h 736069"/>
                  <a:gd name="connsiteX69" fmla="*/ 571774 w 571774"/>
                  <a:gd name="connsiteY69" fmla="*/ 299639 h 736069"/>
                  <a:gd name="connsiteX70" fmla="*/ 571774 w 571774"/>
                  <a:gd name="connsiteY70" fmla="*/ 266346 h 736069"/>
                  <a:gd name="connsiteX71" fmla="*/ 0 w 571774"/>
                  <a:gd name="connsiteY71" fmla="*/ 266346 h 736069"/>
                  <a:gd name="connsiteX72" fmla="*/ 0 w 571774"/>
                  <a:gd name="connsiteY72" fmla="*/ 269964 h 736069"/>
                  <a:gd name="connsiteX73" fmla="*/ 571774 w 571774"/>
                  <a:gd name="connsiteY73" fmla="*/ 269964 h 736069"/>
                  <a:gd name="connsiteX74" fmla="*/ 571774 w 571774"/>
                  <a:gd name="connsiteY74" fmla="*/ 266346 h 736069"/>
                  <a:gd name="connsiteX75" fmla="*/ 571774 w 571774"/>
                  <a:gd name="connsiteY75" fmla="*/ 233052 h 736069"/>
                  <a:gd name="connsiteX76" fmla="*/ 0 w 571774"/>
                  <a:gd name="connsiteY76" fmla="*/ 233052 h 736069"/>
                  <a:gd name="connsiteX77" fmla="*/ 0 w 571774"/>
                  <a:gd name="connsiteY77" fmla="*/ 236671 h 736069"/>
                  <a:gd name="connsiteX78" fmla="*/ 571774 w 571774"/>
                  <a:gd name="connsiteY78" fmla="*/ 236671 h 736069"/>
                  <a:gd name="connsiteX79" fmla="*/ 571774 w 571774"/>
                  <a:gd name="connsiteY79" fmla="*/ 233052 h 736069"/>
                  <a:gd name="connsiteX80" fmla="*/ 571774 w 571774"/>
                  <a:gd name="connsiteY80" fmla="*/ 199759 h 736069"/>
                  <a:gd name="connsiteX81" fmla="*/ 0 w 571774"/>
                  <a:gd name="connsiteY81" fmla="*/ 199759 h 736069"/>
                  <a:gd name="connsiteX82" fmla="*/ 0 w 571774"/>
                  <a:gd name="connsiteY82" fmla="*/ 203378 h 736069"/>
                  <a:gd name="connsiteX83" fmla="*/ 571774 w 571774"/>
                  <a:gd name="connsiteY83" fmla="*/ 203378 h 736069"/>
                  <a:gd name="connsiteX84" fmla="*/ 571774 w 571774"/>
                  <a:gd name="connsiteY84" fmla="*/ 199759 h 736069"/>
                  <a:gd name="connsiteX85" fmla="*/ 571774 w 571774"/>
                  <a:gd name="connsiteY85" fmla="*/ 166466 h 736069"/>
                  <a:gd name="connsiteX86" fmla="*/ 0 w 571774"/>
                  <a:gd name="connsiteY86" fmla="*/ 166466 h 736069"/>
                  <a:gd name="connsiteX87" fmla="*/ 0 w 571774"/>
                  <a:gd name="connsiteY87" fmla="*/ 170085 h 736069"/>
                  <a:gd name="connsiteX88" fmla="*/ 571774 w 571774"/>
                  <a:gd name="connsiteY88" fmla="*/ 170085 h 736069"/>
                  <a:gd name="connsiteX89" fmla="*/ 571774 w 571774"/>
                  <a:gd name="connsiteY89" fmla="*/ 166466 h 736069"/>
                  <a:gd name="connsiteX90" fmla="*/ 571774 w 571774"/>
                  <a:gd name="connsiteY90" fmla="*/ 133173 h 736069"/>
                  <a:gd name="connsiteX91" fmla="*/ 0 w 571774"/>
                  <a:gd name="connsiteY91" fmla="*/ 133173 h 736069"/>
                  <a:gd name="connsiteX92" fmla="*/ 0 w 571774"/>
                  <a:gd name="connsiteY92" fmla="*/ 136792 h 736069"/>
                  <a:gd name="connsiteX93" fmla="*/ 571774 w 571774"/>
                  <a:gd name="connsiteY93" fmla="*/ 136792 h 736069"/>
                  <a:gd name="connsiteX94" fmla="*/ 571774 w 571774"/>
                  <a:gd name="connsiteY94" fmla="*/ 133173 h 736069"/>
                  <a:gd name="connsiteX95" fmla="*/ 571774 w 571774"/>
                  <a:gd name="connsiteY95" fmla="*/ 99880 h 736069"/>
                  <a:gd name="connsiteX96" fmla="*/ 0 w 571774"/>
                  <a:gd name="connsiteY96" fmla="*/ 99880 h 736069"/>
                  <a:gd name="connsiteX97" fmla="*/ 0 w 571774"/>
                  <a:gd name="connsiteY97" fmla="*/ 103499 h 736069"/>
                  <a:gd name="connsiteX98" fmla="*/ 571774 w 571774"/>
                  <a:gd name="connsiteY98" fmla="*/ 103499 h 736069"/>
                  <a:gd name="connsiteX99" fmla="*/ 571774 w 571774"/>
                  <a:gd name="connsiteY99" fmla="*/ 99880 h 736069"/>
                  <a:gd name="connsiteX100" fmla="*/ 571774 w 571774"/>
                  <a:gd name="connsiteY100" fmla="*/ 66586 h 736069"/>
                  <a:gd name="connsiteX101" fmla="*/ 0 w 571774"/>
                  <a:gd name="connsiteY101" fmla="*/ 66586 h 736069"/>
                  <a:gd name="connsiteX102" fmla="*/ 0 w 571774"/>
                  <a:gd name="connsiteY102" fmla="*/ 70205 h 736069"/>
                  <a:gd name="connsiteX103" fmla="*/ 571774 w 571774"/>
                  <a:gd name="connsiteY103" fmla="*/ 70205 h 736069"/>
                  <a:gd name="connsiteX104" fmla="*/ 571774 w 571774"/>
                  <a:gd name="connsiteY104" fmla="*/ 66586 h 736069"/>
                  <a:gd name="connsiteX105" fmla="*/ 571774 w 571774"/>
                  <a:gd name="connsiteY105" fmla="*/ 33293 h 736069"/>
                  <a:gd name="connsiteX106" fmla="*/ 0 w 571774"/>
                  <a:gd name="connsiteY106" fmla="*/ 33293 h 736069"/>
                  <a:gd name="connsiteX107" fmla="*/ 0 w 571774"/>
                  <a:gd name="connsiteY107" fmla="*/ 36912 h 736069"/>
                  <a:gd name="connsiteX108" fmla="*/ 571774 w 571774"/>
                  <a:gd name="connsiteY108" fmla="*/ 36912 h 736069"/>
                  <a:gd name="connsiteX109" fmla="*/ 571774 w 571774"/>
                  <a:gd name="connsiteY109" fmla="*/ 33293 h 736069"/>
                  <a:gd name="connsiteX110" fmla="*/ 571774 w 571774"/>
                  <a:gd name="connsiteY110" fmla="*/ 0 h 736069"/>
                  <a:gd name="connsiteX111" fmla="*/ 0 w 571774"/>
                  <a:gd name="connsiteY111" fmla="*/ 0 h 736069"/>
                  <a:gd name="connsiteX112" fmla="*/ 0 w 571774"/>
                  <a:gd name="connsiteY112" fmla="*/ 3619 h 736069"/>
                  <a:gd name="connsiteX113" fmla="*/ 571774 w 571774"/>
                  <a:gd name="connsiteY113" fmla="*/ 3619 h 736069"/>
                  <a:gd name="connsiteX114" fmla="*/ 571774 w 571774"/>
                  <a:gd name="connsiteY114" fmla="*/ 0 h 736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571774" h="736069">
                    <a:moveTo>
                      <a:pt x="571774" y="736069"/>
                    </a:moveTo>
                    <a:lnTo>
                      <a:pt x="0" y="736069"/>
                    </a:lnTo>
                    <a:lnTo>
                      <a:pt x="0" y="732450"/>
                    </a:lnTo>
                    <a:lnTo>
                      <a:pt x="571774" y="732450"/>
                    </a:lnTo>
                    <a:lnTo>
                      <a:pt x="571774" y="736069"/>
                    </a:lnTo>
                    <a:close/>
                    <a:moveTo>
                      <a:pt x="571774" y="699157"/>
                    </a:moveTo>
                    <a:lnTo>
                      <a:pt x="0" y="699157"/>
                    </a:lnTo>
                    <a:lnTo>
                      <a:pt x="0" y="702776"/>
                    </a:lnTo>
                    <a:lnTo>
                      <a:pt x="571774" y="702776"/>
                    </a:lnTo>
                    <a:lnTo>
                      <a:pt x="571774" y="699157"/>
                    </a:lnTo>
                    <a:close/>
                    <a:moveTo>
                      <a:pt x="571774" y="665864"/>
                    </a:moveTo>
                    <a:lnTo>
                      <a:pt x="0" y="665864"/>
                    </a:lnTo>
                    <a:lnTo>
                      <a:pt x="0" y="669483"/>
                    </a:lnTo>
                    <a:lnTo>
                      <a:pt x="571774" y="669483"/>
                    </a:lnTo>
                    <a:lnTo>
                      <a:pt x="571774" y="665864"/>
                    </a:lnTo>
                    <a:close/>
                    <a:moveTo>
                      <a:pt x="571774" y="632571"/>
                    </a:moveTo>
                    <a:lnTo>
                      <a:pt x="0" y="632571"/>
                    </a:lnTo>
                    <a:lnTo>
                      <a:pt x="0" y="636190"/>
                    </a:lnTo>
                    <a:lnTo>
                      <a:pt x="571774" y="636190"/>
                    </a:lnTo>
                    <a:lnTo>
                      <a:pt x="571774" y="632571"/>
                    </a:lnTo>
                    <a:close/>
                    <a:moveTo>
                      <a:pt x="571774" y="599278"/>
                    </a:moveTo>
                    <a:lnTo>
                      <a:pt x="0" y="599278"/>
                    </a:lnTo>
                    <a:lnTo>
                      <a:pt x="0" y="602896"/>
                    </a:lnTo>
                    <a:lnTo>
                      <a:pt x="571774" y="602896"/>
                    </a:lnTo>
                    <a:lnTo>
                      <a:pt x="571774" y="599278"/>
                    </a:lnTo>
                    <a:close/>
                    <a:moveTo>
                      <a:pt x="571774" y="565984"/>
                    </a:moveTo>
                    <a:lnTo>
                      <a:pt x="0" y="565984"/>
                    </a:lnTo>
                    <a:lnTo>
                      <a:pt x="0" y="569603"/>
                    </a:lnTo>
                    <a:lnTo>
                      <a:pt x="571774" y="569603"/>
                    </a:lnTo>
                    <a:lnTo>
                      <a:pt x="571774" y="565984"/>
                    </a:lnTo>
                    <a:close/>
                    <a:moveTo>
                      <a:pt x="571774" y="532691"/>
                    </a:moveTo>
                    <a:lnTo>
                      <a:pt x="0" y="532691"/>
                    </a:lnTo>
                    <a:lnTo>
                      <a:pt x="0" y="536310"/>
                    </a:lnTo>
                    <a:lnTo>
                      <a:pt x="571774" y="536310"/>
                    </a:lnTo>
                    <a:lnTo>
                      <a:pt x="571774" y="532691"/>
                    </a:lnTo>
                    <a:close/>
                    <a:moveTo>
                      <a:pt x="571774" y="499398"/>
                    </a:moveTo>
                    <a:lnTo>
                      <a:pt x="0" y="499398"/>
                    </a:lnTo>
                    <a:lnTo>
                      <a:pt x="0" y="503017"/>
                    </a:lnTo>
                    <a:lnTo>
                      <a:pt x="571774" y="503017"/>
                    </a:lnTo>
                    <a:lnTo>
                      <a:pt x="571774" y="499398"/>
                    </a:lnTo>
                    <a:close/>
                    <a:moveTo>
                      <a:pt x="571774" y="466105"/>
                    </a:moveTo>
                    <a:lnTo>
                      <a:pt x="0" y="466105"/>
                    </a:lnTo>
                    <a:lnTo>
                      <a:pt x="0" y="469724"/>
                    </a:lnTo>
                    <a:lnTo>
                      <a:pt x="571774" y="469724"/>
                    </a:lnTo>
                    <a:lnTo>
                      <a:pt x="571774" y="466105"/>
                    </a:lnTo>
                    <a:close/>
                    <a:moveTo>
                      <a:pt x="571774" y="432812"/>
                    </a:moveTo>
                    <a:lnTo>
                      <a:pt x="0" y="432812"/>
                    </a:lnTo>
                    <a:lnTo>
                      <a:pt x="0" y="436430"/>
                    </a:lnTo>
                    <a:lnTo>
                      <a:pt x="571774" y="436430"/>
                    </a:lnTo>
                    <a:lnTo>
                      <a:pt x="571774" y="432812"/>
                    </a:lnTo>
                    <a:close/>
                    <a:moveTo>
                      <a:pt x="571774" y="399518"/>
                    </a:moveTo>
                    <a:lnTo>
                      <a:pt x="0" y="399518"/>
                    </a:lnTo>
                    <a:lnTo>
                      <a:pt x="0" y="403137"/>
                    </a:lnTo>
                    <a:lnTo>
                      <a:pt x="571774" y="403137"/>
                    </a:lnTo>
                    <a:lnTo>
                      <a:pt x="571774" y="399518"/>
                    </a:lnTo>
                    <a:close/>
                    <a:moveTo>
                      <a:pt x="571774" y="366225"/>
                    </a:moveTo>
                    <a:lnTo>
                      <a:pt x="0" y="366225"/>
                    </a:lnTo>
                    <a:lnTo>
                      <a:pt x="0" y="369844"/>
                    </a:lnTo>
                    <a:lnTo>
                      <a:pt x="571774" y="369844"/>
                    </a:lnTo>
                    <a:lnTo>
                      <a:pt x="571774" y="366225"/>
                    </a:lnTo>
                    <a:close/>
                    <a:moveTo>
                      <a:pt x="571774" y="332932"/>
                    </a:moveTo>
                    <a:lnTo>
                      <a:pt x="0" y="332932"/>
                    </a:lnTo>
                    <a:lnTo>
                      <a:pt x="0" y="336551"/>
                    </a:lnTo>
                    <a:lnTo>
                      <a:pt x="571774" y="336551"/>
                    </a:lnTo>
                    <a:lnTo>
                      <a:pt x="571774" y="332932"/>
                    </a:lnTo>
                    <a:close/>
                    <a:moveTo>
                      <a:pt x="571774" y="299639"/>
                    </a:moveTo>
                    <a:lnTo>
                      <a:pt x="0" y="299639"/>
                    </a:lnTo>
                    <a:lnTo>
                      <a:pt x="0" y="303258"/>
                    </a:lnTo>
                    <a:lnTo>
                      <a:pt x="571774" y="303258"/>
                    </a:lnTo>
                    <a:lnTo>
                      <a:pt x="571774" y="299639"/>
                    </a:lnTo>
                    <a:close/>
                    <a:moveTo>
                      <a:pt x="571774" y="266346"/>
                    </a:moveTo>
                    <a:lnTo>
                      <a:pt x="0" y="266346"/>
                    </a:lnTo>
                    <a:lnTo>
                      <a:pt x="0" y="269964"/>
                    </a:lnTo>
                    <a:lnTo>
                      <a:pt x="571774" y="269964"/>
                    </a:lnTo>
                    <a:lnTo>
                      <a:pt x="571774" y="266346"/>
                    </a:lnTo>
                    <a:close/>
                    <a:moveTo>
                      <a:pt x="571774" y="233052"/>
                    </a:moveTo>
                    <a:lnTo>
                      <a:pt x="0" y="233052"/>
                    </a:lnTo>
                    <a:lnTo>
                      <a:pt x="0" y="236671"/>
                    </a:lnTo>
                    <a:lnTo>
                      <a:pt x="571774" y="236671"/>
                    </a:lnTo>
                    <a:lnTo>
                      <a:pt x="571774" y="233052"/>
                    </a:lnTo>
                    <a:close/>
                    <a:moveTo>
                      <a:pt x="571774" y="199759"/>
                    </a:moveTo>
                    <a:lnTo>
                      <a:pt x="0" y="199759"/>
                    </a:lnTo>
                    <a:lnTo>
                      <a:pt x="0" y="203378"/>
                    </a:lnTo>
                    <a:lnTo>
                      <a:pt x="571774" y="203378"/>
                    </a:lnTo>
                    <a:lnTo>
                      <a:pt x="571774" y="199759"/>
                    </a:lnTo>
                    <a:close/>
                    <a:moveTo>
                      <a:pt x="571774" y="166466"/>
                    </a:moveTo>
                    <a:lnTo>
                      <a:pt x="0" y="166466"/>
                    </a:lnTo>
                    <a:lnTo>
                      <a:pt x="0" y="170085"/>
                    </a:lnTo>
                    <a:lnTo>
                      <a:pt x="571774" y="170085"/>
                    </a:lnTo>
                    <a:lnTo>
                      <a:pt x="571774" y="166466"/>
                    </a:lnTo>
                    <a:close/>
                    <a:moveTo>
                      <a:pt x="571774" y="133173"/>
                    </a:moveTo>
                    <a:lnTo>
                      <a:pt x="0" y="133173"/>
                    </a:lnTo>
                    <a:lnTo>
                      <a:pt x="0" y="136792"/>
                    </a:lnTo>
                    <a:lnTo>
                      <a:pt x="571774" y="136792"/>
                    </a:lnTo>
                    <a:lnTo>
                      <a:pt x="571774" y="133173"/>
                    </a:lnTo>
                    <a:close/>
                    <a:moveTo>
                      <a:pt x="571774" y="99880"/>
                    </a:moveTo>
                    <a:lnTo>
                      <a:pt x="0" y="99880"/>
                    </a:lnTo>
                    <a:lnTo>
                      <a:pt x="0" y="103499"/>
                    </a:lnTo>
                    <a:lnTo>
                      <a:pt x="571774" y="103499"/>
                    </a:lnTo>
                    <a:lnTo>
                      <a:pt x="571774" y="99880"/>
                    </a:lnTo>
                    <a:close/>
                    <a:moveTo>
                      <a:pt x="571774" y="66586"/>
                    </a:moveTo>
                    <a:lnTo>
                      <a:pt x="0" y="66586"/>
                    </a:lnTo>
                    <a:lnTo>
                      <a:pt x="0" y="70205"/>
                    </a:lnTo>
                    <a:lnTo>
                      <a:pt x="571774" y="70205"/>
                    </a:lnTo>
                    <a:lnTo>
                      <a:pt x="571774" y="66586"/>
                    </a:lnTo>
                    <a:close/>
                    <a:moveTo>
                      <a:pt x="571774" y="33293"/>
                    </a:moveTo>
                    <a:lnTo>
                      <a:pt x="0" y="33293"/>
                    </a:lnTo>
                    <a:lnTo>
                      <a:pt x="0" y="36912"/>
                    </a:lnTo>
                    <a:lnTo>
                      <a:pt x="571774" y="36912"/>
                    </a:lnTo>
                    <a:lnTo>
                      <a:pt x="571774" y="33293"/>
                    </a:lnTo>
                    <a:close/>
                    <a:moveTo>
                      <a:pt x="571774" y="0"/>
                    </a:moveTo>
                    <a:lnTo>
                      <a:pt x="0" y="0"/>
                    </a:lnTo>
                    <a:lnTo>
                      <a:pt x="0" y="3619"/>
                    </a:lnTo>
                    <a:lnTo>
                      <a:pt x="571774" y="3619"/>
                    </a:lnTo>
                    <a:lnTo>
                      <a:pt x="571774" y="0"/>
                    </a:lnTo>
                    <a:close/>
                  </a:path>
                </a:pathLst>
              </a:custGeom>
              <a:solidFill>
                <a:srgbClr val="CFCFCF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</p:grpSp>
        <p:grpSp>
          <p:nvGrpSpPr>
            <p:cNvPr id="604" name="그래픽 518" descr="휴대폰 및 계산기와 노트북">
              <a:extLst>
                <a:ext uri="{FF2B5EF4-FFF2-40B4-BE49-F238E27FC236}">
                  <a16:creationId xmlns:a16="http://schemas.microsoft.com/office/drawing/2014/main" id="{84A0F5C8-8819-FD2A-1441-FD266F4A96FF}"/>
                </a:ext>
              </a:extLst>
            </p:cNvPr>
            <p:cNvGrpSpPr/>
            <p:nvPr/>
          </p:nvGrpSpPr>
          <p:grpSpPr>
            <a:xfrm>
              <a:off x="9322423" y="5013132"/>
              <a:ext cx="298613" cy="577161"/>
              <a:chOff x="8630386" y="3864554"/>
              <a:chExt cx="402739" cy="778416"/>
            </a:xfrm>
          </p:grpSpPr>
          <p:sp>
            <p:nvSpPr>
              <p:cNvPr id="605" name="자유형: 도형 604">
                <a:extLst>
                  <a:ext uri="{FF2B5EF4-FFF2-40B4-BE49-F238E27FC236}">
                    <a16:creationId xmlns:a16="http://schemas.microsoft.com/office/drawing/2014/main" id="{EA298AD9-696F-7B6A-5FAE-9731C54429CB}"/>
                  </a:ext>
                </a:extLst>
              </p:cNvPr>
              <p:cNvSpPr/>
              <p:nvPr/>
            </p:nvSpPr>
            <p:spPr>
              <a:xfrm>
                <a:off x="8630386" y="3864554"/>
                <a:ext cx="402739" cy="778416"/>
              </a:xfrm>
              <a:custGeom>
                <a:avLst/>
                <a:gdLst>
                  <a:gd name="connsiteX0" fmla="*/ 373495 w 402739"/>
                  <a:gd name="connsiteY0" fmla="*/ 778416 h 778416"/>
                  <a:gd name="connsiteX1" fmla="*/ 29244 w 402739"/>
                  <a:gd name="connsiteY1" fmla="*/ 778416 h 778416"/>
                  <a:gd name="connsiteX2" fmla="*/ 0 w 402739"/>
                  <a:gd name="connsiteY2" fmla="*/ 749173 h 778416"/>
                  <a:gd name="connsiteX3" fmla="*/ 0 w 402739"/>
                  <a:gd name="connsiteY3" fmla="*/ 29244 h 778416"/>
                  <a:gd name="connsiteX4" fmla="*/ 29244 w 402739"/>
                  <a:gd name="connsiteY4" fmla="*/ 0 h 778416"/>
                  <a:gd name="connsiteX5" fmla="*/ 373495 w 402739"/>
                  <a:gd name="connsiteY5" fmla="*/ 0 h 778416"/>
                  <a:gd name="connsiteX6" fmla="*/ 402739 w 402739"/>
                  <a:gd name="connsiteY6" fmla="*/ 29244 h 778416"/>
                  <a:gd name="connsiteX7" fmla="*/ 402739 w 402739"/>
                  <a:gd name="connsiteY7" fmla="*/ 749173 h 778416"/>
                  <a:gd name="connsiteX8" fmla="*/ 373495 w 402739"/>
                  <a:gd name="connsiteY8" fmla="*/ 778416 h 778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739" h="778416">
                    <a:moveTo>
                      <a:pt x="373495" y="778416"/>
                    </a:moveTo>
                    <a:lnTo>
                      <a:pt x="29244" y="778416"/>
                    </a:lnTo>
                    <a:cubicBezTo>
                      <a:pt x="13093" y="778416"/>
                      <a:pt x="0" y="765324"/>
                      <a:pt x="0" y="749173"/>
                    </a:cubicBezTo>
                    <a:lnTo>
                      <a:pt x="0" y="29244"/>
                    </a:lnTo>
                    <a:cubicBezTo>
                      <a:pt x="0" y="13093"/>
                      <a:pt x="13093" y="0"/>
                      <a:pt x="29244" y="0"/>
                    </a:cubicBezTo>
                    <a:lnTo>
                      <a:pt x="373495" y="0"/>
                    </a:lnTo>
                    <a:cubicBezTo>
                      <a:pt x="389646" y="0"/>
                      <a:pt x="402739" y="13093"/>
                      <a:pt x="402739" y="29244"/>
                    </a:cubicBezTo>
                    <a:lnTo>
                      <a:pt x="402739" y="749173"/>
                    </a:lnTo>
                    <a:cubicBezTo>
                      <a:pt x="402739" y="765324"/>
                      <a:pt x="389646" y="778416"/>
                      <a:pt x="373495" y="778416"/>
                    </a:cubicBezTo>
                    <a:close/>
                  </a:path>
                </a:pathLst>
              </a:custGeom>
              <a:solidFill>
                <a:srgbClr val="505050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grpSp>
            <p:nvGrpSpPr>
              <p:cNvPr id="606" name="그래픽 518" descr="휴대폰 및 계산기와 노트북">
                <a:extLst>
                  <a:ext uri="{FF2B5EF4-FFF2-40B4-BE49-F238E27FC236}">
                    <a16:creationId xmlns:a16="http://schemas.microsoft.com/office/drawing/2014/main" id="{2910677B-5E53-9C8C-E6B2-FF55CE48A171}"/>
                  </a:ext>
                </a:extLst>
              </p:cNvPr>
              <p:cNvGrpSpPr/>
              <p:nvPr/>
            </p:nvGrpSpPr>
            <p:grpSpPr>
              <a:xfrm>
                <a:off x="8676678" y="4253393"/>
                <a:ext cx="315185" cy="308179"/>
                <a:chOff x="8676678" y="4253393"/>
                <a:chExt cx="315185" cy="308179"/>
              </a:xfrm>
            </p:grpSpPr>
            <p:sp>
              <p:nvSpPr>
                <p:cNvPr id="607" name="자유형: 도형 606">
                  <a:extLst>
                    <a:ext uri="{FF2B5EF4-FFF2-40B4-BE49-F238E27FC236}">
                      <a16:creationId xmlns:a16="http://schemas.microsoft.com/office/drawing/2014/main" id="{60714902-3DFE-E815-12BF-9E184A376AA6}"/>
                    </a:ext>
                  </a:extLst>
                </p:cNvPr>
                <p:cNvSpPr/>
                <p:nvPr/>
              </p:nvSpPr>
              <p:spPr>
                <a:xfrm>
                  <a:off x="8676678" y="4253393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08" name="자유형: 도형 607">
                  <a:extLst>
                    <a:ext uri="{FF2B5EF4-FFF2-40B4-BE49-F238E27FC236}">
                      <a16:creationId xmlns:a16="http://schemas.microsoft.com/office/drawing/2014/main" id="{571F606A-FF42-A30C-D704-3FEA1913EE40}"/>
                    </a:ext>
                  </a:extLst>
                </p:cNvPr>
                <p:cNvSpPr/>
                <p:nvPr/>
              </p:nvSpPr>
              <p:spPr>
                <a:xfrm>
                  <a:off x="8744969" y="4253393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09" name="자유형: 도형 608">
                  <a:extLst>
                    <a:ext uri="{FF2B5EF4-FFF2-40B4-BE49-F238E27FC236}">
                      <a16:creationId xmlns:a16="http://schemas.microsoft.com/office/drawing/2014/main" id="{1AE4EB92-B0F0-F8F2-0A30-74B53997049A}"/>
                    </a:ext>
                  </a:extLst>
                </p:cNvPr>
                <p:cNvSpPr/>
                <p:nvPr/>
              </p:nvSpPr>
              <p:spPr>
                <a:xfrm>
                  <a:off x="8813260" y="4253393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0" name="자유형: 도형 609">
                  <a:extLst>
                    <a:ext uri="{FF2B5EF4-FFF2-40B4-BE49-F238E27FC236}">
                      <a16:creationId xmlns:a16="http://schemas.microsoft.com/office/drawing/2014/main" id="{A754A979-AC33-A656-2EF5-92823822275C}"/>
                    </a:ext>
                  </a:extLst>
                </p:cNvPr>
                <p:cNvSpPr/>
                <p:nvPr/>
              </p:nvSpPr>
              <p:spPr>
                <a:xfrm>
                  <a:off x="8881550" y="4253393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1" name="자유형: 도형 610">
                  <a:extLst>
                    <a:ext uri="{FF2B5EF4-FFF2-40B4-BE49-F238E27FC236}">
                      <a16:creationId xmlns:a16="http://schemas.microsoft.com/office/drawing/2014/main" id="{4818A1E7-AB0F-1E68-F0C3-2FA72D22AF15}"/>
                    </a:ext>
                  </a:extLst>
                </p:cNvPr>
                <p:cNvSpPr/>
                <p:nvPr/>
              </p:nvSpPr>
              <p:spPr>
                <a:xfrm>
                  <a:off x="8949841" y="4253393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2" name="자유형: 도형 611">
                  <a:extLst>
                    <a:ext uri="{FF2B5EF4-FFF2-40B4-BE49-F238E27FC236}">
                      <a16:creationId xmlns:a16="http://schemas.microsoft.com/office/drawing/2014/main" id="{C95D0A8A-3A32-21F5-6A37-B3D963D77A88}"/>
                    </a:ext>
                  </a:extLst>
                </p:cNvPr>
                <p:cNvSpPr/>
                <p:nvPr/>
              </p:nvSpPr>
              <p:spPr>
                <a:xfrm>
                  <a:off x="8676678" y="4319932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3" name="자유형: 도형 612">
                  <a:extLst>
                    <a:ext uri="{FF2B5EF4-FFF2-40B4-BE49-F238E27FC236}">
                      <a16:creationId xmlns:a16="http://schemas.microsoft.com/office/drawing/2014/main" id="{5E553D2B-6372-2990-AD87-B986459512DC}"/>
                    </a:ext>
                  </a:extLst>
                </p:cNvPr>
                <p:cNvSpPr/>
                <p:nvPr/>
              </p:nvSpPr>
              <p:spPr>
                <a:xfrm>
                  <a:off x="8744969" y="4319932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4" name="자유형: 도형 613">
                  <a:extLst>
                    <a:ext uri="{FF2B5EF4-FFF2-40B4-BE49-F238E27FC236}">
                      <a16:creationId xmlns:a16="http://schemas.microsoft.com/office/drawing/2014/main" id="{F222E0A0-B781-1DAA-B293-15671BF0D4AD}"/>
                    </a:ext>
                  </a:extLst>
                </p:cNvPr>
                <p:cNvSpPr/>
                <p:nvPr/>
              </p:nvSpPr>
              <p:spPr>
                <a:xfrm>
                  <a:off x="8813260" y="4319932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5" name="자유형: 도형 614">
                  <a:extLst>
                    <a:ext uri="{FF2B5EF4-FFF2-40B4-BE49-F238E27FC236}">
                      <a16:creationId xmlns:a16="http://schemas.microsoft.com/office/drawing/2014/main" id="{91216D13-F391-21F1-5FDB-B7A051A5C492}"/>
                    </a:ext>
                  </a:extLst>
                </p:cNvPr>
                <p:cNvSpPr/>
                <p:nvPr/>
              </p:nvSpPr>
              <p:spPr>
                <a:xfrm>
                  <a:off x="8881550" y="4319932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6" name="자유형: 도형 615">
                  <a:extLst>
                    <a:ext uri="{FF2B5EF4-FFF2-40B4-BE49-F238E27FC236}">
                      <a16:creationId xmlns:a16="http://schemas.microsoft.com/office/drawing/2014/main" id="{45BEA9A3-2F46-F7EA-68A4-5246AFEA2C5E}"/>
                    </a:ext>
                  </a:extLst>
                </p:cNvPr>
                <p:cNvSpPr/>
                <p:nvPr/>
              </p:nvSpPr>
              <p:spPr>
                <a:xfrm>
                  <a:off x="8949841" y="4319932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7" name="자유형: 도형 616">
                  <a:extLst>
                    <a:ext uri="{FF2B5EF4-FFF2-40B4-BE49-F238E27FC236}">
                      <a16:creationId xmlns:a16="http://schemas.microsoft.com/office/drawing/2014/main" id="{FB4BBA2A-8C0E-5C69-E536-4C8A0A54CA2C}"/>
                    </a:ext>
                  </a:extLst>
                </p:cNvPr>
                <p:cNvSpPr/>
                <p:nvPr/>
              </p:nvSpPr>
              <p:spPr>
                <a:xfrm>
                  <a:off x="8676678" y="438647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8" name="자유형: 도형 617">
                  <a:extLst>
                    <a:ext uri="{FF2B5EF4-FFF2-40B4-BE49-F238E27FC236}">
                      <a16:creationId xmlns:a16="http://schemas.microsoft.com/office/drawing/2014/main" id="{1D8A561C-A65E-D17E-8BC8-26D05A7AEC5F}"/>
                    </a:ext>
                  </a:extLst>
                </p:cNvPr>
                <p:cNvSpPr/>
                <p:nvPr/>
              </p:nvSpPr>
              <p:spPr>
                <a:xfrm>
                  <a:off x="8744969" y="438647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19" name="자유형: 도형 618">
                  <a:extLst>
                    <a:ext uri="{FF2B5EF4-FFF2-40B4-BE49-F238E27FC236}">
                      <a16:creationId xmlns:a16="http://schemas.microsoft.com/office/drawing/2014/main" id="{CA56C6D7-8E29-6CB5-B084-4787EB83D933}"/>
                    </a:ext>
                  </a:extLst>
                </p:cNvPr>
                <p:cNvSpPr/>
                <p:nvPr/>
              </p:nvSpPr>
              <p:spPr>
                <a:xfrm>
                  <a:off x="8813260" y="438647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0" name="자유형: 도형 619">
                  <a:extLst>
                    <a:ext uri="{FF2B5EF4-FFF2-40B4-BE49-F238E27FC236}">
                      <a16:creationId xmlns:a16="http://schemas.microsoft.com/office/drawing/2014/main" id="{73F33662-7C14-E9E7-C041-78454C56681B}"/>
                    </a:ext>
                  </a:extLst>
                </p:cNvPr>
                <p:cNvSpPr/>
                <p:nvPr/>
              </p:nvSpPr>
              <p:spPr>
                <a:xfrm>
                  <a:off x="8881550" y="438647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1" name="자유형: 도형 620">
                  <a:extLst>
                    <a:ext uri="{FF2B5EF4-FFF2-40B4-BE49-F238E27FC236}">
                      <a16:creationId xmlns:a16="http://schemas.microsoft.com/office/drawing/2014/main" id="{62980CE1-86DC-692C-94DA-7A1EBF883939}"/>
                    </a:ext>
                  </a:extLst>
                </p:cNvPr>
                <p:cNvSpPr/>
                <p:nvPr/>
              </p:nvSpPr>
              <p:spPr>
                <a:xfrm>
                  <a:off x="8949841" y="438647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2" name="자유형: 도형 621">
                  <a:extLst>
                    <a:ext uri="{FF2B5EF4-FFF2-40B4-BE49-F238E27FC236}">
                      <a16:creationId xmlns:a16="http://schemas.microsoft.com/office/drawing/2014/main" id="{817CD35D-568C-AB75-A6EB-A8047A7CD091}"/>
                    </a:ext>
                  </a:extLst>
                </p:cNvPr>
                <p:cNvSpPr/>
                <p:nvPr/>
              </p:nvSpPr>
              <p:spPr>
                <a:xfrm>
                  <a:off x="8676678" y="445301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3" name="자유형: 도형 622">
                  <a:extLst>
                    <a:ext uri="{FF2B5EF4-FFF2-40B4-BE49-F238E27FC236}">
                      <a16:creationId xmlns:a16="http://schemas.microsoft.com/office/drawing/2014/main" id="{9CE0EA2C-09A1-B125-1844-0EA317247786}"/>
                    </a:ext>
                  </a:extLst>
                </p:cNvPr>
                <p:cNvSpPr/>
                <p:nvPr/>
              </p:nvSpPr>
              <p:spPr>
                <a:xfrm>
                  <a:off x="8744969" y="445301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4" name="자유형: 도형 623">
                  <a:extLst>
                    <a:ext uri="{FF2B5EF4-FFF2-40B4-BE49-F238E27FC236}">
                      <a16:creationId xmlns:a16="http://schemas.microsoft.com/office/drawing/2014/main" id="{EDA6ED8B-3300-3F72-FB02-84EDF95FA1DB}"/>
                    </a:ext>
                  </a:extLst>
                </p:cNvPr>
                <p:cNvSpPr/>
                <p:nvPr/>
              </p:nvSpPr>
              <p:spPr>
                <a:xfrm>
                  <a:off x="8813260" y="445301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5" name="자유형: 도형 624">
                  <a:extLst>
                    <a:ext uri="{FF2B5EF4-FFF2-40B4-BE49-F238E27FC236}">
                      <a16:creationId xmlns:a16="http://schemas.microsoft.com/office/drawing/2014/main" id="{25610A09-C7B8-C6BC-35AF-D7BB37002076}"/>
                    </a:ext>
                  </a:extLst>
                </p:cNvPr>
                <p:cNvSpPr/>
                <p:nvPr/>
              </p:nvSpPr>
              <p:spPr>
                <a:xfrm>
                  <a:off x="8881550" y="445301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6" name="자유형: 도형 625">
                  <a:extLst>
                    <a:ext uri="{FF2B5EF4-FFF2-40B4-BE49-F238E27FC236}">
                      <a16:creationId xmlns:a16="http://schemas.microsoft.com/office/drawing/2014/main" id="{9C6885F8-93F5-EC56-2C8E-D13E99F15862}"/>
                    </a:ext>
                  </a:extLst>
                </p:cNvPr>
                <p:cNvSpPr/>
                <p:nvPr/>
              </p:nvSpPr>
              <p:spPr>
                <a:xfrm>
                  <a:off x="8949841" y="4453011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7" name="자유형: 도형 626">
                  <a:extLst>
                    <a:ext uri="{FF2B5EF4-FFF2-40B4-BE49-F238E27FC236}">
                      <a16:creationId xmlns:a16="http://schemas.microsoft.com/office/drawing/2014/main" id="{69CA966A-B00F-167C-6BDF-23A1334827BB}"/>
                    </a:ext>
                  </a:extLst>
                </p:cNvPr>
                <p:cNvSpPr/>
                <p:nvPr/>
              </p:nvSpPr>
              <p:spPr>
                <a:xfrm>
                  <a:off x="8676678" y="4519550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8" name="자유형: 도형 627">
                  <a:extLst>
                    <a:ext uri="{FF2B5EF4-FFF2-40B4-BE49-F238E27FC236}">
                      <a16:creationId xmlns:a16="http://schemas.microsoft.com/office/drawing/2014/main" id="{9764CA0B-4A92-9E9E-1DE6-8437A57C3F6E}"/>
                    </a:ext>
                  </a:extLst>
                </p:cNvPr>
                <p:cNvSpPr/>
                <p:nvPr/>
              </p:nvSpPr>
              <p:spPr>
                <a:xfrm>
                  <a:off x="8744969" y="4519550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29" name="자유형: 도형 628">
                  <a:extLst>
                    <a:ext uri="{FF2B5EF4-FFF2-40B4-BE49-F238E27FC236}">
                      <a16:creationId xmlns:a16="http://schemas.microsoft.com/office/drawing/2014/main" id="{7740AEF2-22EA-7940-A879-8E65A2979905}"/>
                    </a:ext>
                  </a:extLst>
                </p:cNvPr>
                <p:cNvSpPr/>
                <p:nvPr/>
              </p:nvSpPr>
              <p:spPr>
                <a:xfrm>
                  <a:off x="8813260" y="4519550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30" name="자유형: 도형 629">
                  <a:extLst>
                    <a:ext uri="{FF2B5EF4-FFF2-40B4-BE49-F238E27FC236}">
                      <a16:creationId xmlns:a16="http://schemas.microsoft.com/office/drawing/2014/main" id="{C060DE36-5907-F6C9-1680-E23E2DCC173D}"/>
                    </a:ext>
                  </a:extLst>
                </p:cNvPr>
                <p:cNvSpPr/>
                <p:nvPr/>
              </p:nvSpPr>
              <p:spPr>
                <a:xfrm>
                  <a:off x="8881550" y="4519550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B7380360-5946-5BF0-04CB-077ED266DF8A}"/>
                    </a:ext>
                  </a:extLst>
                </p:cNvPr>
                <p:cNvSpPr/>
                <p:nvPr/>
              </p:nvSpPr>
              <p:spPr>
                <a:xfrm>
                  <a:off x="8949841" y="4519550"/>
                  <a:ext cx="42021" cy="42021"/>
                </a:xfrm>
                <a:custGeom>
                  <a:avLst/>
                  <a:gdLst>
                    <a:gd name="connsiteX0" fmla="*/ 42022 w 42021"/>
                    <a:gd name="connsiteY0" fmla="*/ 21011 h 42021"/>
                    <a:gd name="connsiteX1" fmla="*/ 21011 w 42021"/>
                    <a:gd name="connsiteY1" fmla="*/ 42022 h 42021"/>
                    <a:gd name="connsiteX2" fmla="*/ 0 w 42021"/>
                    <a:gd name="connsiteY2" fmla="*/ 21011 h 42021"/>
                    <a:gd name="connsiteX3" fmla="*/ 21011 w 42021"/>
                    <a:gd name="connsiteY3" fmla="*/ 0 h 42021"/>
                    <a:gd name="connsiteX4" fmla="*/ 42022 w 42021"/>
                    <a:gd name="connsiteY4" fmla="*/ 21011 h 4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21" h="42021">
                      <a:moveTo>
                        <a:pt x="42022" y="21011"/>
                      </a:moveTo>
                      <a:cubicBezTo>
                        <a:pt x="42022" y="32615"/>
                        <a:pt x="32615" y="42022"/>
                        <a:pt x="21011" y="42022"/>
                      </a:cubicBezTo>
                      <a:cubicBezTo>
                        <a:pt x="9407" y="42022"/>
                        <a:pt x="0" y="32615"/>
                        <a:pt x="0" y="21011"/>
                      </a:cubicBezTo>
                      <a:cubicBezTo>
                        <a:pt x="0" y="9407"/>
                        <a:pt x="9407" y="0"/>
                        <a:pt x="21011" y="0"/>
                      </a:cubicBezTo>
                      <a:cubicBezTo>
                        <a:pt x="32615" y="0"/>
                        <a:pt x="42022" y="9407"/>
                        <a:pt x="42022" y="21011"/>
                      </a:cubicBez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</p:grpSp>
          <p:sp>
            <p:nvSpPr>
              <p:cNvPr id="632" name="자유형: 도형 631">
                <a:extLst>
                  <a:ext uri="{FF2B5EF4-FFF2-40B4-BE49-F238E27FC236}">
                    <a16:creationId xmlns:a16="http://schemas.microsoft.com/office/drawing/2014/main" id="{C0D7F2B2-3AB5-84F7-AA04-885158A8CE20}"/>
                  </a:ext>
                </a:extLst>
              </p:cNvPr>
              <p:cNvSpPr/>
              <p:nvPr/>
            </p:nvSpPr>
            <p:spPr>
              <a:xfrm>
                <a:off x="8747951" y="4144332"/>
                <a:ext cx="28016" cy="28016"/>
              </a:xfrm>
              <a:custGeom>
                <a:avLst/>
                <a:gdLst>
                  <a:gd name="connsiteX0" fmla="*/ 28017 w 28016"/>
                  <a:gd name="connsiteY0" fmla="*/ 14008 h 28016"/>
                  <a:gd name="connsiteX1" fmla="*/ 14008 w 28016"/>
                  <a:gd name="connsiteY1" fmla="*/ 28017 h 28016"/>
                  <a:gd name="connsiteX2" fmla="*/ 0 w 28016"/>
                  <a:gd name="connsiteY2" fmla="*/ 14008 h 28016"/>
                  <a:gd name="connsiteX3" fmla="*/ 14008 w 28016"/>
                  <a:gd name="connsiteY3" fmla="*/ 0 h 28016"/>
                  <a:gd name="connsiteX4" fmla="*/ 28017 w 28016"/>
                  <a:gd name="connsiteY4" fmla="*/ 14008 h 2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6" h="28016">
                    <a:moveTo>
                      <a:pt x="28017" y="14008"/>
                    </a:moveTo>
                    <a:cubicBezTo>
                      <a:pt x="28017" y="21745"/>
                      <a:pt x="21745" y="28017"/>
                      <a:pt x="14008" y="28017"/>
                    </a:cubicBezTo>
                    <a:cubicBezTo>
                      <a:pt x="6272" y="28017"/>
                      <a:pt x="0" y="21745"/>
                      <a:pt x="0" y="14008"/>
                    </a:cubicBezTo>
                    <a:cubicBezTo>
                      <a:pt x="0" y="6272"/>
                      <a:pt x="6272" y="0"/>
                      <a:pt x="14008" y="0"/>
                    </a:cubicBezTo>
                    <a:cubicBezTo>
                      <a:pt x="21745" y="0"/>
                      <a:pt x="28017" y="6272"/>
                      <a:pt x="28017" y="14008"/>
                    </a:cubicBezTo>
                    <a:close/>
                  </a:path>
                </a:pathLst>
              </a:custGeom>
              <a:solidFill>
                <a:srgbClr val="737373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633" name="자유형: 도형 632">
                <a:extLst>
                  <a:ext uri="{FF2B5EF4-FFF2-40B4-BE49-F238E27FC236}">
                    <a16:creationId xmlns:a16="http://schemas.microsoft.com/office/drawing/2014/main" id="{3DE43CD0-3A17-2B55-5D4F-68F0E601F7A1}"/>
                  </a:ext>
                </a:extLst>
              </p:cNvPr>
              <p:cNvSpPr/>
              <p:nvPr/>
            </p:nvSpPr>
            <p:spPr>
              <a:xfrm>
                <a:off x="8679660" y="4144332"/>
                <a:ext cx="28016" cy="28016"/>
              </a:xfrm>
              <a:custGeom>
                <a:avLst/>
                <a:gdLst>
                  <a:gd name="connsiteX0" fmla="*/ 28017 w 28016"/>
                  <a:gd name="connsiteY0" fmla="*/ 14008 h 28016"/>
                  <a:gd name="connsiteX1" fmla="*/ 14008 w 28016"/>
                  <a:gd name="connsiteY1" fmla="*/ 28017 h 28016"/>
                  <a:gd name="connsiteX2" fmla="*/ 0 w 28016"/>
                  <a:gd name="connsiteY2" fmla="*/ 14008 h 28016"/>
                  <a:gd name="connsiteX3" fmla="*/ 14008 w 28016"/>
                  <a:gd name="connsiteY3" fmla="*/ 0 h 28016"/>
                  <a:gd name="connsiteX4" fmla="*/ 28017 w 28016"/>
                  <a:gd name="connsiteY4" fmla="*/ 14008 h 28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16" h="28016">
                    <a:moveTo>
                      <a:pt x="28017" y="14008"/>
                    </a:moveTo>
                    <a:cubicBezTo>
                      <a:pt x="28017" y="21745"/>
                      <a:pt x="21745" y="28017"/>
                      <a:pt x="14008" y="28017"/>
                    </a:cubicBezTo>
                    <a:cubicBezTo>
                      <a:pt x="6272" y="28017"/>
                      <a:pt x="0" y="21745"/>
                      <a:pt x="0" y="14008"/>
                    </a:cubicBezTo>
                    <a:cubicBezTo>
                      <a:pt x="0" y="6272"/>
                      <a:pt x="6272" y="0"/>
                      <a:pt x="14008" y="0"/>
                    </a:cubicBezTo>
                    <a:cubicBezTo>
                      <a:pt x="21745" y="0"/>
                      <a:pt x="28017" y="6272"/>
                      <a:pt x="28017" y="14008"/>
                    </a:cubicBezTo>
                    <a:close/>
                  </a:path>
                </a:pathLst>
              </a:custGeom>
              <a:solidFill>
                <a:srgbClr val="CFCFCF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634" name="자유형: 도형 633">
                <a:extLst>
                  <a:ext uri="{FF2B5EF4-FFF2-40B4-BE49-F238E27FC236}">
                    <a16:creationId xmlns:a16="http://schemas.microsoft.com/office/drawing/2014/main" id="{D79AC80A-3D6E-8BC6-212D-3F49EB6E025C}"/>
                  </a:ext>
                </a:extLst>
              </p:cNvPr>
              <p:cNvSpPr/>
              <p:nvPr/>
            </p:nvSpPr>
            <p:spPr>
              <a:xfrm>
                <a:off x="8666741" y="3973864"/>
                <a:ext cx="336199" cy="121017"/>
              </a:xfrm>
              <a:custGeom>
                <a:avLst/>
                <a:gdLst>
                  <a:gd name="connsiteX0" fmla="*/ 0 w 336199"/>
                  <a:gd name="connsiteY0" fmla="*/ 0 h 121017"/>
                  <a:gd name="connsiteX1" fmla="*/ 336200 w 336199"/>
                  <a:gd name="connsiteY1" fmla="*/ 0 h 121017"/>
                  <a:gd name="connsiteX2" fmla="*/ 336200 w 336199"/>
                  <a:gd name="connsiteY2" fmla="*/ 121017 h 121017"/>
                  <a:gd name="connsiteX3" fmla="*/ 0 w 336199"/>
                  <a:gd name="connsiteY3" fmla="*/ 121017 h 121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6199" h="121017">
                    <a:moveTo>
                      <a:pt x="0" y="0"/>
                    </a:moveTo>
                    <a:lnTo>
                      <a:pt x="336200" y="0"/>
                    </a:lnTo>
                    <a:lnTo>
                      <a:pt x="336200" y="121017"/>
                    </a:lnTo>
                    <a:lnTo>
                      <a:pt x="0" y="121017"/>
                    </a:lnTo>
                    <a:close/>
                  </a:path>
                </a:pathLst>
              </a:custGeom>
              <a:solidFill>
                <a:srgbClr val="CFCFCF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635" name="자유형: 도형 634">
                <a:extLst>
                  <a:ext uri="{FF2B5EF4-FFF2-40B4-BE49-F238E27FC236}">
                    <a16:creationId xmlns:a16="http://schemas.microsoft.com/office/drawing/2014/main" id="{05FC5403-93A9-5FBF-807D-7C30BB18FC3D}"/>
                  </a:ext>
                </a:extLst>
              </p:cNvPr>
              <p:cNvSpPr/>
              <p:nvPr/>
            </p:nvSpPr>
            <p:spPr>
              <a:xfrm>
                <a:off x="8664363" y="3923095"/>
                <a:ext cx="85436" cy="17402"/>
              </a:xfrm>
              <a:custGeom>
                <a:avLst/>
                <a:gdLst>
                  <a:gd name="connsiteX0" fmla="*/ 0 w 85436"/>
                  <a:gd name="connsiteY0" fmla="*/ 0 h 17402"/>
                  <a:gd name="connsiteX1" fmla="*/ 85437 w 85436"/>
                  <a:gd name="connsiteY1" fmla="*/ 0 h 17402"/>
                  <a:gd name="connsiteX2" fmla="*/ 85437 w 85436"/>
                  <a:gd name="connsiteY2" fmla="*/ 17403 h 17402"/>
                  <a:gd name="connsiteX3" fmla="*/ 0 w 85436"/>
                  <a:gd name="connsiteY3" fmla="*/ 17403 h 1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436" h="17402">
                    <a:moveTo>
                      <a:pt x="0" y="0"/>
                    </a:moveTo>
                    <a:lnTo>
                      <a:pt x="85437" y="0"/>
                    </a:lnTo>
                    <a:lnTo>
                      <a:pt x="85437" y="17403"/>
                    </a:lnTo>
                    <a:lnTo>
                      <a:pt x="0" y="17403"/>
                    </a:lnTo>
                    <a:close/>
                  </a:path>
                </a:pathLst>
              </a:custGeom>
              <a:solidFill>
                <a:srgbClr val="CFCFCF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</p:grpSp>
        <p:grpSp>
          <p:nvGrpSpPr>
            <p:cNvPr id="636" name="그래픽 518" descr="휴대폰 및 계산기와 노트북">
              <a:extLst>
                <a:ext uri="{FF2B5EF4-FFF2-40B4-BE49-F238E27FC236}">
                  <a16:creationId xmlns:a16="http://schemas.microsoft.com/office/drawing/2014/main" id="{86DF60E9-6210-0160-CC9E-E0A14558BCF0}"/>
                </a:ext>
              </a:extLst>
            </p:cNvPr>
            <p:cNvGrpSpPr/>
            <p:nvPr/>
          </p:nvGrpSpPr>
          <p:grpSpPr>
            <a:xfrm>
              <a:off x="9642956" y="4228124"/>
              <a:ext cx="1356512" cy="1362169"/>
              <a:chOff x="9062688" y="2805816"/>
              <a:chExt cx="1829525" cy="1837154"/>
            </a:xfrm>
          </p:grpSpPr>
          <p:sp>
            <p:nvSpPr>
              <p:cNvPr id="637" name="자유형: 도형 636">
                <a:extLst>
                  <a:ext uri="{FF2B5EF4-FFF2-40B4-BE49-F238E27FC236}">
                    <a16:creationId xmlns:a16="http://schemas.microsoft.com/office/drawing/2014/main" id="{E84D698A-A7E9-AEC1-EF14-16DC67882585}"/>
                  </a:ext>
                </a:extLst>
              </p:cNvPr>
              <p:cNvSpPr/>
              <p:nvPr/>
            </p:nvSpPr>
            <p:spPr>
              <a:xfrm>
                <a:off x="10738091" y="3734645"/>
                <a:ext cx="35692" cy="101327"/>
              </a:xfrm>
              <a:custGeom>
                <a:avLst/>
                <a:gdLst>
                  <a:gd name="connsiteX0" fmla="*/ 0 w 35692"/>
                  <a:gd name="connsiteY0" fmla="*/ 0 h 101327"/>
                  <a:gd name="connsiteX1" fmla="*/ 35692 w 35692"/>
                  <a:gd name="connsiteY1" fmla="*/ 0 h 101327"/>
                  <a:gd name="connsiteX2" fmla="*/ 35692 w 35692"/>
                  <a:gd name="connsiteY2" fmla="*/ 101327 h 101327"/>
                  <a:gd name="connsiteX3" fmla="*/ 0 w 35692"/>
                  <a:gd name="connsiteY3" fmla="*/ 101327 h 101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92" h="101327">
                    <a:moveTo>
                      <a:pt x="0" y="0"/>
                    </a:moveTo>
                    <a:lnTo>
                      <a:pt x="35692" y="0"/>
                    </a:lnTo>
                    <a:lnTo>
                      <a:pt x="35692" y="101327"/>
                    </a:lnTo>
                    <a:lnTo>
                      <a:pt x="0" y="101327"/>
                    </a:lnTo>
                    <a:close/>
                  </a:path>
                </a:pathLst>
              </a:custGeom>
              <a:solidFill>
                <a:srgbClr val="737373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DC0BAD93-6916-29ED-1259-641B9D8E4927}"/>
                  </a:ext>
                </a:extLst>
              </p:cNvPr>
              <p:cNvSpPr/>
              <p:nvPr/>
            </p:nvSpPr>
            <p:spPr>
              <a:xfrm>
                <a:off x="9205779" y="3557323"/>
                <a:ext cx="1541619" cy="1085647"/>
              </a:xfrm>
              <a:custGeom>
                <a:avLst/>
                <a:gdLst>
                  <a:gd name="connsiteX0" fmla="*/ 1498194 w 1541619"/>
                  <a:gd name="connsiteY0" fmla="*/ 1085648 h 1085647"/>
                  <a:gd name="connsiteX1" fmla="*/ 43426 w 1541619"/>
                  <a:gd name="connsiteY1" fmla="*/ 1085648 h 1085647"/>
                  <a:gd name="connsiteX2" fmla="*/ 0 w 1541619"/>
                  <a:gd name="connsiteY2" fmla="*/ 1042222 h 1085647"/>
                  <a:gd name="connsiteX3" fmla="*/ 0 w 1541619"/>
                  <a:gd name="connsiteY3" fmla="*/ 43426 h 1085647"/>
                  <a:gd name="connsiteX4" fmla="*/ 43426 w 1541619"/>
                  <a:gd name="connsiteY4" fmla="*/ 0 h 1085647"/>
                  <a:gd name="connsiteX5" fmla="*/ 1498194 w 1541619"/>
                  <a:gd name="connsiteY5" fmla="*/ 0 h 1085647"/>
                  <a:gd name="connsiteX6" fmla="*/ 1541620 w 1541619"/>
                  <a:gd name="connsiteY6" fmla="*/ 43426 h 1085647"/>
                  <a:gd name="connsiteX7" fmla="*/ 1541620 w 1541619"/>
                  <a:gd name="connsiteY7" fmla="*/ 1042222 h 1085647"/>
                  <a:gd name="connsiteX8" fmla="*/ 1498194 w 1541619"/>
                  <a:gd name="connsiteY8" fmla="*/ 1085648 h 108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1619" h="1085647">
                    <a:moveTo>
                      <a:pt x="1498194" y="1085648"/>
                    </a:moveTo>
                    <a:lnTo>
                      <a:pt x="43426" y="1085648"/>
                    </a:lnTo>
                    <a:cubicBezTo>
                      <a:pt x="19444" y="1085648"/>
                      <a:pt x="0" y="1066204"/>
                      <a:pt x="0" y="1042222"/>
                    </a:cubicBezTo>
                    <a:lnTo>
                      <a:pt x="0" y="43426"/>
                    </a:lnTo>
                    <a:cubicBezTo>
                      <a:pt x="0" y="19444"/>
                      <a:pt x="19444" y="0"/>
                      <a:pt x="43426" y="0"/>
                    </a:cubicBezTo>
                    <a:lnTo>
                      <a:pt x="1498194" y="0"/>
                    </a:lnTo>
                    <a:cubicBezTo>
                      <a:pt x="1522176" y="0"/>
                      <a:pt x="1541620" y="19444"/>
                      <a:pt x="1541620" y="43426"/>
                    </a:cubicBezTo>
                    <a:lnTo>
                      <a:pt x="1541620" y="1042222"/>
                    </a:lnTo>
                    <a:cubicBezTo>
                      <a:pt x="1541620" y="1066207"/>
                      <a:pt x="1522176" y="1085648"/>
                      <a:pt x="1498194" y="1085648"/>
                    </a:cubicBezTo>
                    <a:close/>
                  </a:path>
                </a:pathLst>
              </a:custGeom>
              <a:solidFill>
                <a:srgbClr val="737373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8BA82800-721C-CFD1-48B3-D325014EC4B2}"/>
                  </a:ext>
                </a:extLst>
              </p:cNvPr>
              <p:cNvSpPr/>
              <p:nvPr/>
            </p:nvSpPr>
            <p:spPr>
              <a:xfrm>
                <a:off x="9433765" y="3553704"/>
                <a:ext cx="1089266" cy="61520"/>
              </a:xfrm>
              <a:custGeom>
                <a:avLst/>
                <a:gdLst>
                  <a:gd name="connsiteX0" fmla="*/ 0 w 1089266"/>
                  <a:gd name="connsiteY0" fmla="*/ 0 h 61520"/>
                  <a:gd name="connsiteX1" fmla="*/ 1089266 w 1089266"/>
                  <a:gd name="connsiteY1" fmla="*/ 0 h 61520"/>
                  <a:gd name="connsiteX2" fmla="*/ 1089266 w 1089266"/>
                  <a:gd name="connsiteY2" fmla="*/ 61520 h 61520"/>
                  <a:gd name="connsiteX3" fmla="*/ 0 w 1089266"/>
                  <a:gd name="connsiteY3" fmla="*/ 61520 h 6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9266" h="61520">
                    <a:moveTo>
                      <a:pt x="0" y="0"/>
                    </a:moveTo>
                    <a:lnTo>
                      <a:pt x="1089266" y="0"/>
                    </a:lnTo>
                    <a:lnTo>
                      <a:pt x="1089266" y="61520"/>
                    </a:lnTo>
                    <a:lnTo>
                      <a:pt x="0" y="61520"/>
                    </a:lnTo>
                    <a:close/>
                  </a:path>
                </a:pathLst>
              </a:custGeom>
              <a:solidFill>
                <a:srgbClr val="000000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640" name="자유형: 도형 639">
                <a:extLst>
                  <a:ext uri="{FF2B5EF4-FFF2-40B4-BE49-F238E27FC236}">
                    <a16:creationId xmlns:a16="http://schemas.microsoft.com/office/drawing/2014/main" id="{EED6F6CB-97B4-291E-241C-B545C3E2B37D}"/>
                  </a:ext>
                </a:extLst>
              </p:cNvPr>
              <p:cNvSpPr/>
              <p:nvPr/>
            </p:nvSpPr>
            <p:spPr>
              <a:xfrm>
                <a:off x="9747980" y="4266612"/>
                <a:ext cx="460835" cy="303981"/>
              </a:xfrm>
              <a:custGeom>
                <a:avLst/>
                <a:gdLst>
                  <a:gd name="connsiteX0" fmla="*/ 438468 w 460835"/>
                  <a:gd name="connsiteY0" fmla="*/ 303981 h 303981"/>
                  <a:gd name="connsiteX1" fmla="*/ 22368 w 460835"/>
                  <a:gd name="connsiteY1" fmla="*/ 303981 h 303981"/>
                  <a:gd name="connsiteX2" fmla="*/ 0 w 460835"/>
                  <a:gd name="connsiteY2" fmla="*/ 281613 h 303981"/>
                  <a:gd name="connsiteX3" fmla="*/ 0 w 460835"/>
                  <a:gd name="connsiteY3" fmla="*/ 22368 h 303981"/>
                  <a:gd name="connsiteX4" fmla="*/ 22368 w 460835"/>
                  <a:gd name="connsiteY4" fmla="*/ 0 h 303981"/>
                  <a:gd name="connsiteX5" fmla="*/ 438468 w 460835"/>
                  <a:gd name="connsiteY5" fmla="*/ 0 h 303981"/>
                  <a:gd name="connsiteX6" fmla="*/ 460836 w 460835"/>
                  <a:gd name="connsiteY6" fmla="*/ 22368 h 303981"/>
                  <a:gd name="connsiteX7" fmla="*/ 460836 w 460835"/>
                  <a:gd name="connsiteY7" fmla="*/ 281613 h 303981"/>
                  <a:gd name="connsiteX8" fmla="*/ 438468 w 460835"/>
                  <a:gd name="connsiteY8" fmla="*/ 303981 h 30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835" h="303981">
                    <a:moveTo>
                      <a:pt x="438468" y="303981"/>
                    </a:moveTo>
                    <a:lnTo>
                      <a:pt x="22368" y="303981"/>
                    </a:lnTo>
                    <a:cubicBezTo>
                      <a:pt x="10013" y="303981"/>
                      <a:pt x="0" y="293968"/>
                      <a:pt x="0" y="281613"/>
                    </a:cubicBezTo>
                    <a:lnTo>
                      <a:pt x="0" y="22368"/>
                    </a:lnTo>
                    <a:cubicBezTo>
                      <a:pt x="0" y="10013"/>
                      <a:pt x="10013" y="0"/>
                      <a:pt x="22368" y="0"/>
                    </a:cubicBezTo>
                    <a:lnTo>
                      <a:pt x="438468" y="0"/>
                    </a:lnTo>
                    <a:cubicBezTo>
                      <a:pt x="450822" y="0"/>
                      <a:pt x="460836" y="10013"/>
                      <a:pt x="460836" y="22368"/>
                    </a:cubicBezTo>
                    <a:lnTo>
                      <a:pt x="460836" y="281613"/>
                    </a:lnTo>
                    <a:cubicBezTo>
                      <a:pt x="460836" y="293968"/>
                      <a:pt x="450822" y="303981"/>
                      <a:pt x="438468" y="303981"/>
                    </a:cubicBezTo>
                    <a:close/>
                  </a:path>
                </a:pathLst>
              </a:custGeom>
              <a:solidFill>
                <a:srgbClr val="505050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641" name="자유형: 도형 640">
                <a:extLst>
                  <a:ext uri="{FF2B5EF4-FFF2-40B4-BE49-F238E27FC236}">
                    <a16:creationId xmlns:a16="http://schemas.microsoft.com/office/drawing/2014/main" id="{5C3E1C1E-2FB7-7883-9D63-F8CEB37A6553}"/>
                  </a:ext>
                </a:extLst>
              </p:cNvPr>
              <p:cNvSpPr/>
              <p:nvPr/>
            </p:nvSpPr>
            <p:spPr>
              <a:xfrm>
                <a:off x="9205301" y="3733628"/>
                <a:ext cx="1542321" cy="493180"/>
              </a:xfrm>
              <a:custGeom>
                <a:avLst/>
                <a:gdLst>
                  <a:gd name="connsiteX0" fmla="*/ 0 w 1542321"/>
                  <a:gd name="connsiteY0" fmla="*/ 0 h 493180"/>
                  <a:gd name="connsiteX1" fmla="*/ 1542322 w 1542321"/>
                  <a:gd name="connsiteY1" fmla="*/ 0 h 493180"/>
                  <a:gd name="connsiteX2" fmla="*/ 1542322 w 1542321"/>
                  <a:gd name="connsiteY2" fmla="*/ 493181 h 493180"/>
                  <a:gd name="connsiteX3" fmla="*/ 0 w 1542321"/>
                  <a:gd name="connsiteY3" fmla="*/ 493181 h 493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2321" h="493180">
                    <a:moveTo>
                      <a:pt x="0" y="0"/>
                    </a:moveTo>
                    <a:lnTo>
                      <a:pt x="1542322" y="0"/>
                    </a:lnTo>
                    <a:lnTo>
                      <a:pt x="1542322" y="493181"/>
                    </a:lnTo>
                    <a:lnTo>
                      <a:pt x="0" y="493181"/>
                    </a:lnTo>
                    <a:close/>
                  </a:path>
                </a:pathLst>
              </a:custGeom>
              <a:solidFill>
                <a:srgbClr val="D2D2D2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grpSp>
            <p:nvGrpSpPr>
              <p:cNvPr id="642" name="그래픽 518" descr="휴대폰 및 계산기와 노트북">
                <a:extLst>
                  <a:ext uri="{FF2B5EF4-FFF2-40B4-BE49-F238E27FC236}">
                    <a16:creationId xmlns:a16="http://schemas.microsoft.com/office/drawing/2014/main" id="{D1D7C5D8-AADE-4F83-1AE1-D9C522544368}"/>
                  </a:ext>
                </a:extLst>
              </p:cNvPr>
              <p:cNvGrpSpPr/>
              <p:nvPr/>
            </p:nvGrpSpPr>
            <p:grpSpPr>
              <a:xfrm>
                <a:off x="9433765" y="3756358"/>
                <a:ext cx="1090319" cy="448734"/>
                <a:chOff x="9433765" y="3756358"/>
                <a:chExt cx="1090319" cy="448734"/>
              </a:xfrm>
              <a:solidFill>
                <a:srgbClr val="2F2F2F"/>
              </a:solidFill>
            </p:grpSpPr>
            <p:sp>
              <p:nvSpPr>
                <p:cNvPr id="643" name="자유형: 도형 642">
                  <a:extLst>
                    <a:ext uri="{FF2B5EF4-FFF2-40B4-BE49-F238E27FC236}">
                      <a16:creationId xmlns:a16="http://schemas.microsoft.com/office/drawing/2014/main" id="{51FADB36-CA29-59A2-07ED-5AC3036FF256}"/>
                    </a:ext>
                  </a:extLst>
                </p:cNvPr>
                <p:cNvSpPr/>
                <p:nvPr/>
              </p:nvSpPr>
              <p:spPr>
                <a:xfrm>
                  <a:off x="9433765" y="3807022"/>
                  <a:ext cx="105995" cy="65138"/>
                </a:xfrm>
                <a:custGeom>
                  <a:avLst/>
                  <a:gdLst>
                    <a:gd name="connsiteX0" fmla="*/ 98758 w 105995"/>
                    <a:gd name="connsiteY0" fmla="*/ 0 h 65138"/>
                    <a:gd name="connsiteX1" fmla="*/ 7238 w 105995"/>
                    <a:gd name="connsiteY1" fmla="*/ 0 h 65138"/>
                    <a:gd name="connsiteX2" fmla="*/ 0 w 105995"/>
                    <a:gd name="connsiteY2" fmla="*/ 7238 h 65138"/>
                    <a:gd name="connsiteX3" fmla="*/ 0 w 105995"/>
                    <a:gd name="connsiteY3" fmla="*/ 57901 h 65138"/>
                    <a:gd name="connsiteX4" fmla="*/ 7238 w 105995"/>
                    <a:gd name="connsiteY4" fmla="*/ 65139 h 65138"/>
                    <a:gd name="connsiteX5" fmla="*/ 98758 w 105995"/>
                    <a:gd name="connsiteY5" fmla="*/ 65139 h 65138"/>
                    <a:gd name="connsiteX6" fmla="*/ 105995 w 105995"/>
                    <a:gd name="connsiteY6" fmla="*/ 57901 h 65138"/>
                    <a:gd name="connsiteX7" fmla="*/ 105995 w 105995"/>
                    <a:gd name="connsiteY7" fmla="*/ 7238 h 65138"/>
                    <a:gd name="connsiteX8" fmla="*/ 98758 w 105995"/>
                    <a:gd name="connsiteY8" fmla="*/ 0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995" h="65138">
                      <a:moveTo>
                        <a:pt x="98758" y="0"/>
                      </a:moveTo>
                      <a:lnTo>
                        <a:pt x="7238" y="0"/>
                      </a:lnTo>
                      <a:cubicBezTo>
                        <a:pt x="3239" y="0"/>
                        <a:pt x="0" y="3239"/>
                        <a:pt x="0" y="7238"/>
                      </a:cubicBezTo>
                      <a:lnTo>
                        <a:pt x="0" y="57901"/>
                      </a:lnTo>
                      <a:cubicBezTo>
                        <a:pt x="0" y="61900"/>
                        <a:pt x="3239" y="65139"/>
                        <a:pt x="7238" y="65139"/>
                      </a:cubicBezTo>
                      <a:lnTo>
                        <a:pt x="98758" y="65139"/>
                      </a:lnTo>
                      <a:cubicBezTo>
                        <a:pt x="102757" y="65139"/>
                        <a:pt x="105995" y="61900"/>
                        <a:pt x="105995" y="57901"/>
                      </a:cubicBezTo>
                      <a:lnTo>
                        <a:pt x="105995" y="7238"/>
                      </a:lnTo>
                      <a:cubicBezTo>
                        <a:pt x="105995" y="3242"/>
                        <a:pt x="102757" y="0"/>
                        <a:pt x="98758" y="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44" name="자유형: 도형 643">
                  <a:extLst>
                    <a:ext uri="{FF2B5EF4-FFF2-40B4-BE49-F238E27FC236}">
                      <a16:creationId xmlns:a16="http://schemas.microsoft.com/office/drawing/2014/main" id="{73BD6766-7FDE-81C9-5F91-53E65900A745}"/>
                    </a:ext>
                  </a:extLst>
                </p:cNvPr>
                <p:cNvSpPr/>
                <p:nvPr/>
              </p:nvSpPr>
              <p:spPr>
                <a:xfrm>
                  <a:off x="9553403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45" name="자유형: 도형 644">
                  <a:extLst>
                    <a:ext uri="{FF2B5EF4-FFF2-40B4-BE49-F238E27FC236}">
                      <a16:creationId xmlns:a16="http://schemas.microsoft.com/office/drawing/2014/main" id="{2AF212DF-F08A-1413-5764-9AFA29CECCA1}"/>
                    </a:ext>
                  </a:extLst>
                </p:cNvPr>
                <p:cNvSpPr/>
                <p:nvPr/>
              </p:nvSpPr>
              <p:spPr>
                <a:xfrm>
                  <a:off x="9632182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46" name="자유형: 도형 645">
                  <a:extLst>
                    <a:ext uri="{FF2B5EF4-FFF2-40B4-BE49-F238E27FC236}">
                      <a16:creationId xmlns:a16="http://schemas.microsoft.com/office/drawing/2014/main" id="{6FF11C95-65E1-A148-2D78-2748A03C2C6D}"/>
                    </a:ext>
                  </a:extLst>
                </p:cNvPr>
                <p:cNvSpPr/>
                <p:nvPr/>
              </p:nvSpPr>
              <p:spPr>
                <a:xfrm>
                  <a:off x="9710960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47" name="자유형: 도형 646">
                  <a:extLst>
                    <a:ext uri="{FF2B5EF4-FFF2-40B4-BE49-F238E27FC236}">
                      <a16:creationId xmlns:a16="http://schemas.microsoft.com/office/drawing/2014/main" id="{DDC0D780-8ECA-97C1-399F-4C9F8CB28E32}"/>
                    </a:ext>
                  </a:extLst>
                </p:cNvPr>
                <p:cNvSpPr/>
                <p:nvPr/>
              </p:nvSpPr>
              <p:spPr>
                <a:xfrm>
                  <a:off x="9789738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48" name="자유형: 도형 647">
                  <a:extLst>
                    <a:ext uri="{FF2B5EF4-FFF2-40B4-BE49-F238E27FC236}">
                      <a16:creationId xmlns:a16="http://schemas.microsoft.com/office/drawing/2014/main" id="{ED37BBFE-E7AD-167D-26A1-4F59A46D9317}"/>
                    </a:ext>
                  </a:extLst>
                </p:cNvPr>
                <p:cNvSpPr/>
                <p:nvPr/>
              </p:nvSpPr>
              <p:spPr>
                <a:xfrm>
                  <a:off x="9868516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3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49" name="자유형: 도형 648">
                  <a:extLst>
                    <a:ext uri="{FF2B5EF4-FFF2-40B4-BE49-F238E27FC236}">
                      <a16:creationId xmlns:a16="http://schemas.microsoft.com/office/drawing/2014/main" id="{CAA0AA64-F29C-ECED-1F56-81419DD13D57}"/>
                    </a:ext>
                  </a:extLst>
                </p:cNvPr>
                <p:cNvSpPr/>
                <p:nvPr/>
              </p:nvSpPr>
              <p:spPr>
                <a:xfrm>
                  <a:off x="9947298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0" name="자유형: 도형 649">
                  <a:extLst>
                    <a:ext uri="{FF2B5EF4-FFF2-40B4-BE49-F238E27FC236}">
                      <a16:creationId xmlns:a16="http://schemas.microsoft.com/office/drawing/2014/main" id="{AFC99D77-824B-41D1-8D2C-6A8855C53205}"/>
                    </a:ext>
                  </a:extLst>
                </p:cNvPr>
                <p:cNvSpPr/>
                <p:nvPr/>
              </p:nvSpPr>
              <p:spPr>
                <a:xfrm>
                  <a:off x="10026076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7F547732-F8AD-8290-3B03-A5035C22538C}"/>
                    </a:ext>
                  </a:extLst>
                </p:cNvPr>
                <p:cNvSpPr/>
                <p:nvPr/>
              </p:nvSpPr>
              <p:spPr>
                <a:xfrm>
                  <a:off x="10104854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AD81C403-B3ED-99CB-719E-2C2353082A2F}"/>
                    </a:ext>
                  </a:extLst>
                </p:cNvPr>
                <p:cNvSpPr/>
                <p:nvPr/>
              </p:nvSpPr>
              <p:spPr>
                <a:xfrm>
                  <a:off x="10183633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3" name="자유형: 도형 652">
                  <a:extLst>
                    <a:ext uri="{FF2B5EF4-FFF2-40B4-BE49-F238E27FC236}">
                      <a16:creationId xmlns:a16="http://schemas.microsoft.com/office/drawing/2014/main" id="{CEB58239-2197-84D5-FB95-E49DCFB6C2EE}"/>
                    </a:ext>
                  </a:extLst>
                </p:cNvPr>
                <p:cNvSpPr/>
                <p:nvPr/>
              </p:nvSpPr>
              <p:spPr>
                <a:xfrm>
                  <a:off x="10262414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A5D276A2-321D-6653-1073-3C6CC09C4719}"/>
                    </a:ext>
                  </a:extLst>
                </p:cNvPr>
                <p:cNvSpPr/>
                <p:nvPr/>
              </p:nvSpPr>
              <p:spPr>
                <a:xfrm>
                  <a:off x="10341193" y="3807022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FD71F3ED-F924-391D-9970-E97C02CCF095}"/>
                    </a:ext>
                  </a:extLst>
                </p:cNvPr>
                <p:cNvSpPr/>
                <p:nvPr/>
              </p:nvSpPr>
              <p:spPr>
                <a:xfrm>
                  <a:off x="9433765" y="3890255"/>
                  <a:ext cx="65138" cy="65138"/>
                </a:xfrm>
                <a:custGeom>
                  <a:avLst/>
                  <a:gdLst>
                    <a:gd name="connsiteX0" fmla="*/ 57901 w 65138"/>
                    <a:gd name="connsiteY0" fmla="*/ 65139 h 65138"/>
                    <a:gd name="connsiteX1" fmla="*/ 7238 w 65138"/>
                    <a:gd name="connsiteY1" fmla="*/ 65139 h 65138"/>
                    <a:gd name="connsiteX2" fmla="*/ 0 w 65138"/>
                    <a:gd name="connsiteY2" fmla="*/ 57901 h 65138"/>
                    <a:gd name="connsiteX3" fmla="*/ 0 w 65138"/>
                    <a:gd name="connsiteY3" fmla="*/ 7238 h 65138"/>
                    <a:gd name="connsiteX4" fmla="*/ 7238 w 65138"/>
                    <a:gd name="connsiteY4" fmla="*/ 0 h 65138"/>
                    <a:gd name="connsiteX5" fmla="*/ 57901 w 65138"/>
                    <a:gd name="connsiteY5" fmla="*/ 0 h 65138"/>
                    <a:gd name="connsiteX6" fmla="*/ 65139 w 65138"/>
                    <a:gd name="connsiteY6" fmla="*/ 7238 h 65138"/>
                    <a:gd name="connsiteX7" fmla="*/ 65139 w 65138"/>
                    <a:gd name="connsiteY7" fmla="*/ 57901 h 65138"/>
                    <a:gd name="connsiteX8" fmla="*/ 57901 w 65138"/>
                    <a:gd name="connsiteY8" fmla="*/ 65139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57901" y="65139"/>
                      </a:move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5BAD9B63-5CF2-29EC-2D77-BBCEB5A78E14}"/>
                    </a:ext>
                  </a:extLst>
                </p:cNvPr>
                <p:cNvSpPr/>
                <p:nvPr/>
              </p:nvSpPr>
              <p:spPr>
                <a:xfrm>
                  <a:off x="9512543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11FCFC55-C56B-9FDF-28FF-D250C06FAFCD}"/>
                    </a:ext>
                  </a:extLst>
                </p:cNvPr>
                <p:cNvSpPr/>
                <p:nvPr/>
              </p:nvSpPr>
              <p:spPr>
                <a:xfrm>
                  <a:off x="9591321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8" name="자유형: 도형 657">
                  <a:extLst>
                    <a:ext uri="{FF2B5EF4-FFF2-40B4-BE49-F238E27FC236}">
                      <a16:creationId xmlns:a16="http://schemas.microsoft.com/office/drawing/2014/main" id="{1A0B51A4-440E-8A22-549A-AA2BEF18E77D}"/>
                    </a:ext>
                  </a:extLst>
                </p:cNvPr>
                <p:cNvSpPr/>
                <p:nvPr/>
              </p:nvSpPr>
              <p:spPr>
                <a:xfrm>
                  <a:off x="9670103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95DD0E88-4901-580C-3FCB-0D7CBC74AF1F}"/>
                    </a:ext>
                  </a:extLst>
                </p:cNvPr>
                <p:cNvSpPr/>
                <p:nvPr/>
              </p:nvSpPr>
              <p:spPr>
                <a:xfrm>
                  <a:off x="9748881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54AE6736-8ADA-2C35-D503-4DF5F3151E25}"/>
                    </a:ext>
                  </a:extLst>
                </p:cNvPr>
                <p:cNvSpPr/>
                <p:nvPr/>
              </p:nvSpPr>
              <p:spPr>
                <a:xfrm>
                  <a:off x="9827660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77E1CFD1-AAD3-91EE-EC45-20E98385B992}"/>
                    </a:ext>
                  </a:extLst>
                </p:cNvPr>
                <p:cNvSpPr/>
                <p:nvPr/>
              </p:nvSpPr>
              <p:spPr>
                <a:xfrm>
                  <a:off x="9906438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DBB33922-7660-3995-FF09-CF1CE9BAD51C}"/>
                    </a:ext>
                  </a:extLst>
                </p:cNvPr>
                <p:cNvSpPr/>
                <p:nvPr/>
              </p:nvSpPr>
              <p:spPr>
                <a:xfrm>
                  <a:off x="9985220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A875C3FB-5103-EA05-F516-28D9DF9D0F09}"/>
                    </a:ext>
                  </a:extLst>
                </p:cNvPr>
                <p:cNvSpPr/>
                <p:nvPr/>
              </p:nvSpPr>
              <p:spPr>
                <a:xfrm>
                  <a:off x="10063998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0277B2A7-2831-0A96-7DE2-35A3A28954E7}"/>
                    </a:ext>
                  </a:extLst>
                </p:cNvPr>
                <p:cNvSpPr/>
                <p:nvPr/>
              </p:nvSpPr>
              <p:spPr>
                <a:xfrm>
                  <a:off x="10142776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6DF8526F-503C-A297-C860-9D83EEC4A08F}"/>
                    </a:ext>
                  </a:extLst>
                </p:cNvPr>
                <p:cNvSpPr/>
                <p:nvPr/>
              </p:nvSpPr>
              <p:spPr>
                <a:xfrm>
                  <a:off x="10221554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814CF70-30C8-B459-1EF1-C2883567E8CE}"/>
                    </a:ext>
                  </a:extLst>
                </p:cNvPr>
                <p:cNvSpPr/>
                <p:nvPr/>
              </p:nvSpPr>
              <p:spPr>
                <a:xfrm>
                  <a:off x="10300332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3696829E-DDFC-B237-4C28-A8140271C97A}"/>
                    </a:ext>
                  </a:extLst>
                </p:cNvPr>
                <p:cNvSpPr/>
                <p:nvPr/>
              </p:nvSpPr>
              <p:spPr>
                <a:xfrm>
                  <a:off x="10379114" y="3890255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87CC4FFD-2C71-13F8-0C76-9428FE7C307B}"/>
                    </a:ext>
                  </a:extLst>
                </p:cNvPr>
                <p:cNvSpPr/>
                <p:nvPr/>
              </p:nvSpPr>
              <p:spPr>
                <a:xfrm>
                  <a:off x="10457892" y="3890255"/>
                  <a:ext cx="65138" cy="65138"/>
                </a:xfrm>
                <a:custGeom>
                  <a:avLst/>
                  <a:gdLst>
                    <a:gd name="connsiteX0" fmla="*/ 57901 w 65138"/>
                    <a:gd name="connsiteY0" fmla="*/ 65139 h 65138"/>
                    <a:gd name="connsiteX1" fmla="*/ 7238 w 65138"/>
                    <a:gd name="connsiteY1" fmla="*/ 65139 h 65138"/>
                    <a:gd name="connsiteX2" fmla="*/ 0 w 65138"/>
                    <a:gd name="connsiteY2" fmla="*/ 57901 h 65138"/>
                    <a:gd name="connsiteX3" fmla="*/ 0 w 65138"/>
                    <a:gd name="connsiteY3" fmla="*/ 7238 h 65138"/>
                    <a:gd name="connsiteX4" fmla="*/ 7238 w 65138"/>
                    <a:gd name="connsiteY4" fmla="*/ 0 h 65138"/>
                    <a:gd name="connsiteX5" fmla="*/ 57901 w 65138"/>
                    <a:gd name="connsiteY5" fmla="*/ 0 h 65138"/>
                    <a:gd name="connsiteX6" fmla="*/ 65139 w 65138"/>
                    <a:gd name="connsiteY6" fmla="*/ 7238 h 65138"/>
                    <a:gd name="connsiteX7" fmla="*/ 65139 w 65138"/>
                    <a:gd name="connsiteY7" fmla="*/ 57901 h 65138"/>
                    <a:gd name="connsiteX8" fmla="*/ 57901 w 65138"/>
                    <a:gd name="connsiteY8" fmla="*/ 65139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57901" y="65139"/>
                      </a:move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9F962203-4822-49DC-D64A-58882813D5B4}"/>
                    </a:ext>
                  </a:extLst>
                </p:cNvPr>
                <p:cNvSpPr/>
                <p:nvPr/>
              </p:nvSpPr>
              <p:spPr>
                <a:xfrm>
                  <a:off x="9433765" y="3756358"/>
                  <a:ext cx="65138" cy="32569"/>
                </a:xfrm>
                <a:custGeom>
                  <a:avLst/>
                  <a:gdLst>
                    <a:gd name="connsiteX0" fmla="*/ 57901 w 65138"/>
                    <a:gd name="connsiteY0" fmla="*/ 32569 h 32569"/>
                    <a:gd name="connsiteX1" fmla="*/ 7238 w 65138"/>
                    <a:gd name="connsiteY1" fmla="*/ 32569 h 32569"/>
                    <a:gd name="connsiteX2" fmla="*/ 0 w 65138"/>
                    <a:gd name="connsiteY2" fmla="*/ 25332 h 32569"/>
                    <a:gd name="connsiteX3" fmla="*/ 0 w 65138"/>
                    <a:gd name="connsiteY3" fmla="*/ 7238 h 32569"/>
                    <a:gd name="connsiteX4" fmla="*/ 7238 w 65138"/>
                    <a:gd name="connsiteY4" fmla="*/ 0 h 32569"/>
                    <a:gd name="connsiteX5" fmla="*/ 57901 w 65138"/>
                    <a:gd name="connsiteY5" fmla="*/ 0 h 32569"/>
                    <a:gd name="connsiteX6" fmla="*/ 65139 w 65138"/>
                    <a:gd name="connsiteY6" fmla="*/ 7238 h 32569"/>
                    <a:gd name="connsiteX7" fmla="*/ 65139 w 65138"/>
                    <a:gd name="connsiteY7" fmla="*/ 25332 h 32569"/>
                    <a:gd name="connsiteX8" fmla="*/ 57901 w 65138"/>
                    <a:gd name="connsiteY8" fmla="*/ 32569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57901" y="32569"/>
                      </a:moveTo>
                      <a:lnTo>
                        <a:pt x="7238" y="32569"/>
                      </a:lnTo>
                      <a:cubicBezTo>
                        <a:pt x="3239" y="32569"/>
                        <a:pt x="0" y="29331"/>
                        <a:pt x="0" y="25332"/>
                      </a:cubicBez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B295AEA9-922F-513C-52AC-3D5780EE7E3A}"/>
                    </a:ext>
                  </a:extLst>
                </p:cNvPr>
                <p:cNvSpPr/>
                <p:nvPr/>
              </p:nvSpPr>
              <p:spPr>
                <a:xfrm>
                  <a:off x="9512543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42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85C7B077-F812-A930-9DBE-10E2D76F80DD}"/>
                    </a:ext>
                  </a:extLst>
                </p:cNvPr>
                <p:cNvSpPr/>
                <p:nvPr/>
              </p:nvSpPr>
              <p:spPr>
                <a:xfrm>
                  <a:off x="9591321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42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2" name="자유형: 도형 671">
                  <a:extLst>
                    <a:ext uri="{FF2B5EF4-FFF2-40B4-BE49-F238E27FC236}">
                      <a16:creationId xmlns:a16="http://schemas.microsoft.com/office/drawing/2014/main" id="{91F461F9-59CD-EE24-CEC1-02180DDBB45B}"/>
                    </a:ext>
                  </a:extLst>
                </p:cNvPr>
                <p:cNvSpPr/>
                <p:nvPr/>
              </p:nvSpPr>
              <p:spPr>
                <a:xfrm>
                  <a:off x="9670103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39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3" name="자유형: 도형 672">
                  <a:extLst>
                    <a:ext uri="{FF2B5EF4-FFF2-40B4-BE49-F238E27FC236}">
                      <a16:creationId xmlns:a16="http://schemas.microsoft.com/office/drawing/2014/main" id="{2F113E99-EB07-FAC3-4E8E-5941299F1FAA}"/>
                    </a:ext>
                  </a:extLst>
                </p:cNvPr>
                <p:cNvSpPr/>
                <p:nvPr/>
              </p:nvSpPr>
              <p:spPr>
                <a:xfrm>
                  <a:off x="9748881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39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4" name="자유형: 도형 673">
                  <a:extLst>
                    <a:ext uri="{FF2B5EF4-FFF2-40B4-BE49-F238E27FC236}">
                      <a16:creationId xmlns:a16="http://schemas.microsoft.com/office/drawing/2014/main" id="{D8B8B2E4-3F7D-AFEA-A454-C87090A39F23}"/>
                    </a:ext>
                  </a:extLst>
                </p:cNvPr>
                <p:cNvSpPr/>
                <p:nvPr/>
              </p:nvSpPr>
              <p:spPr>
                <a:xfrm>
                  <a:off x="9827660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42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5" name="자유형: 도형 674">
                  <a:extLst>
                    <a:ext uri="{FF2B5EF4-FFF2-40B4-BE49-F238E27FC236}">
                      <a16:creationId xmlns:a16="http://schemas.microsoft.com/office/drawing/2014/main" id="{B88250CB-59A3-22E7-32F9-3493B115F28B}"/>
                    </a:ext>
                  </a:extLst>
                </p:cNvPr>
                <p:cNvSpPr/>
                <p:nvPr/>
              </p:nvSpPr>
              <p:spPr>
                <a:xfrm>
                  <a:off x="9906438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42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6" name="자유형: 도형 675">
                  <a:extLst>
                    <a:ext uri="{FF2B5EF4-FFF2-40B4-BE49-F238E27FC236}">
                      <a16:creationId xmlns:a16="http://schemas.microsoft.com/office/drawing/2014/main" id="{11F64261-AA80-5954-DD38-20E61CC1BF34}"/>
                    </a:ext>
                  </a:extLst>
                </p:cNvPr>
                <p:cNvSpPr/>
                <p:nvPr/>
              </p:nvSpPr>
              <p:spPr>
                <a:xfrm>
                  <a:off x="9985220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39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7" name="자유형: 도형 676">
                  <a:extLst>
                    <a:ext uri="{FF2B5EF4-FFF2-40B4-BE49-F238E27FC236}">
                      <a16:creationId xmlns:a16="http://schemas.microsoft.com/office/drawing/2014/main" id="{AE8763D5-719D-B3FD-C602-FD93379B28A2}"/>
                    </a:ext>
                  </a:extLst>
                </p:cNvPr>
                <p:cNvSpPr/>
                <p:nvPr/>
              </p:nvSpPr>
              <p:spPr>
                <a:xfrm>
                  <a:off x="10063998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39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8" name="자유형: 도형 677">
                  <a:extLst>
                    <a:ext uri="{FF2B5EF4-FFF2-40B4-BE49-F238E27FC236}">
                      <a16:creationId xmlns:a16="http://schemas.microsoft.com/office/drawing/2014/main" id="{BED17DA7-296D-C892-8ED7-BCB3BB453382}"/>
                    </a:ext>
                  </a:extLst>
                </p:cNvPr>
                <p:cNvSpPr/>
                <p:nvPr/>
              </p:nvSpPr>
              <p:spPr>
                <a:xfrm>
                  <a:off x="10142776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39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79" name="자유형: 도형 678">
                  <a:extLst>
                    <a:ext uri="{FF2B5EF4-FFF2-40B4-BE49-F238E27FC236}">
                      <a16:creationId xmlns:a16="http://schemas.microsoft.com/office/drawing/2014/main" id="{3C19AC01-8C54-6891-6DDA-3F4241366654}"/>
                    </a:ext>
                  </a:extLst>
                </p:cNvPr>
                <p:cNvSpPr/>
                <p:nvPr/>
              </p:nvSpPr>
              <p:spPr>
                <a:xfrm>
                  <a:off x="10221554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42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0" name="자유형: 도형 679">
                  <a:extLst>
                    <a:ext uri="{FF2B5EF4-FFF2-40B4-BE49-F238E27FC236}">
                      <a16:creationId xmlns:a16="http://schemas.microsoft.com/office/drawing/2014/main" id="{789A59C6-7712-5666-09E2-06A901D2F46C}"/>
                    </a:ext>
                  </a:extLst>
                </p:cNvPr>
                <p:cNvSpPr/>
                <p:nvPr/>
              </p:nvSpPr>
              <p:spPr>
                <a:xfrm>
                  <a:off x="10300332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42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1" name="자유형: 도형 680">
                  <a:extLst>
                    <a:ext uri="{FF2B5EF4-FFF2-40B4-BE49-F238E27FC236}">
                      <a16:creationId xmlns:a16="http://schemas.microsoft.com/office/drawing/2014/main" id="{F6DC286B-C697-1BF7-37DF-A8C9B8A45F0F}"/>
                    </a:ext>
                  </a:extLst>
                </p:cNvPr>
                <p:cNvSpPr/>
                <p:nvPr/>
              </p:nvSpPr>
              <p:spPr>
                <a:xfrm>
                  <a:off x="10379114" y="3756358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39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2" name="자유형: 도형 681">
                  <a:extLst>
                    <a:ext uri="{FF2B5EF4-FFF2-40B4-BE49-F238E27FC236}">
                      <a16:creationId xmlns:a16="http://schemas.microsoft.com/office/drawing/2014/main" id="{2DA772A8-A12B-3EE4-1900-AB1BA0D25077}"/>
                    </a:ext>
                  </a:extLst>
                </p:cNvPr>
                <p:cNvSpPr/>
                <p:nvPr/>
              </p:nvSpPr>
              <p:spPr>
                <a:xfrm>
                  <a:off x="10457892" y="3756358"/>
                  <a:ext cx="65138" cy="32569"/>
                </a:xfrm>
                <a:custGeom>
                  <a:avLst/>
                  <a:gdLst>
                    <a:gd name="connsiteX0" fmla="*/ 57901 w 65138"/>
                    <a:gd name="connsiteY0" fmla="*/ 32569 h 32569"/>
                    <a:gd name="connsiteX1" fmla="*/ 7238 w 65138"/>
                    <a:gd name="connsiteY1" fmla="*/ 32569 h 32569"/>
                    <a:gd name="connsiteX2" fmla="*/ 0 w 65138"/>
                    <a:gd name="connsiteY2" fmla="*/ 25332 h 32569"/>
                    <a:gd name="connsiteX3" fmla="*/ 0 w 65138"/>
                    <a:gd name="connsiteY3" fmla="*/ 7238 h 32569"/>
                    <a:gd name="connsiteX4" fmla="*/ 7238 w 65138"/>
                    <a:gd name="connsiteY4" fmla="*/ 0 h 32569"/>
                    <a:gd name="connsiteX5" fmla="*/ 57901 w 65138"/>
                    <a:gd name="connsiteY5" fmla="*/ 0 h 32569"/>
                    <a:gd name="connsiteX6" fmla="*/ 65139 w 65138"/>
                    <a:gd name="connsiteY6" fmla="*/ 7238 h 32569"/>
                    <a:gd name="connsiteX7" fmla="*/ 65139 w 65138"/>
                    <a:gd name="connsiteY7" fmla="*/ 25332 h 32569"/>
                    <a:gd name="connsiteX8" fmla="*/ 57901 w 65138"/>
                    <a:gd name="connsiteY8" fmla="*/ 32569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57901" y="32569"/>
                      </a:moveTo>
                      <a:lnTo>
                        <a:pt x="7238" y="32569"/>
                      </a:lnTo>
                      <a:cubicBezTo>
                        <a:pt x="3239" y="32569"/>
                        <a:pt x="0" y="29331"/>
                        <a:pt x="0" y="25332"/>
                      </a:cubicBez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3" name="자유형: 도형 682">
                  <a:extLst>
                    <a:ext uri="{FF2B5EF4-FFF2-40B4-BE49-F238E27FC236}">
                      <a16:creationId xmlns:a16="http://schemas.microsoft.com/office/drawing/2014/main" id="{4C0D7F8E-7AD8-C3C7-33F7-4C04A9B0A24A}"/>
                    </a:ext>
                  </a:extLst>
                </p:cNvPr>
                <p:cNvSpPr/>
                <p:nvPr/>
              </p:nvSpPr>
              <p:spPr>
                <a:xfrm>
                  <a:off x="9433765" y="3973488"/>
                  <a:ext cx="105998" cy="65138"/>
                </a:xfrm>
                <a:custGeom>
                  <a:avLst/>
                  <a:gdLst>
                    <a:gd name="connsiteX0" fmla="*/ 98758 w 105998"/>
                    <a:gd name="connsiteY0" fmla="*/ 0 h 65138"/>
                    <a:gd name="connsiteX1" fmla="*/ 7238 w 105998"/>
                    <a:gd name="connsiteY1" fmla="*/ 0 h 65138"/>
                    <a:gd name="connsiteX2" fmla="*/ 0 w 105998"/>
                    <a:gd name="connsiteY2" fmla="*/ 7238 h 65138"/>
                    <a:gd name="connsiteX3" fmla="*/ 0 w 105998"/>
                    <a:gd name="connsiteY3" fmla="*/ 57901 h 65138"/>
                    <a:gd name="connsiteX4" fmla="*/ 7238 w 105998"/>
                    <a:gd name="connsiteY4" fmla="*/ 65139 h 65138"/>
                    <a:gd name="connsiteX5" fmla="*/ 98761 w 105998"/>
                    <a:gd name="connsiteY5" fmla="*/ 65139 h 65138"/>
                    <a:gd name="connsiteX6" fmla="*/ 105999 w 105998"/>
                    <a:gd name="connsiteY6" fmla="*/ 57901 h 65138"/>
                    <a:gd name="connsiteX7" fmla="*/ 105999 w 105998"/>
                    <a:gd name="connsiteY7" fmla="*/ 7238 h 65138"/>
                    <a:gd name="connsiteX8" fmla="*/ 98758 w 105998"/>
                    <a:gd name="connsiteY8" fmla="*/ 0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998" h="65138">
                      <a:moveTo>
                        <a:pt x="98758" y="0"/>
                      </a:moveTo>
                      <a:lnTo>
                        <a:pt x="7238" y="0"/>
                      </a:lnTo>
                      <a:cubicBezTo>
                        <a:pt x="3242" y="0"/>
                        <a:pt x="0" y="3242"/>
                        <a:pt x="0" y="7238"/>
                      </a:cubicBezTo>
                      <a:lnTo>
                        <a:pt x="0" y="57901"/>
                      </a:lnTo>
                      <a:cubicBezTo>
                        <a:pt x="0" y="61896"/>
                        <a:pt x="3242" y="65139"/>
                        <a:pt x="7238" y="65139"/>
                      </a:cubicBezTo>
                      <a:lnTo>
                        <a:pt x="98761" y="65139"/>
                      </a:lnTo>
                      <a:cubicBezTo>
                        <a:pt x="102757" y="65139"/>
                        <a:pt x="105999" y="61896"/>
                        <a:pt x="105999" y="57901"/>
                      </a:cubicBezTo>
                      <a:lnTo>
                        <a:pt x="105999" y="7238"/>
                      </a:lnTo>
                      <a:cubicBezTo>
                        <a:pt x="105995" y="3242"/>
                        <a:pt x="102757" y="0"/>
                        <a:pt x="98758" y="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4" name="자유형: 도형 683">
                  <a:extLst>
                    <a:ext uri="{FF2B5EF4-FFF2-40B4-BE49-F238E27FC236}">
                      <a16:creationId xmlns:a16="http://schemas.microsoft.com/office/drawing/2014/main" id="{089E457C-5296-F8D9-E0FA-AD9A07838D8D}"/>
                    </a:ext>
                  </a:extLst>
                </p:cNvPr>
                <p:cNvSpPr/>
                <p:nvPr/>
              </p:nvSpPr>
              <p:spPr>
                <a:xfrm>
                  <a:off x="10418085" y="3973488"/>
                  <a:ext cx="105999" cy="65138"/>
                </a:xfrm>
                <a:custGeom>
                  <a:avLst/>
                  <a:gdLst>
                    <a:gd name="connsiteX0" fmla="*/ 98758 w 105999"/>
                    <a:gd name="connsiteY0" fmla="*/ 0 h 65138"/>
                    <a:gd name="connsiteX1" fmla="*/ 7238 w 105999"/>
                    <a:gd name="connsiteY1" fmla="*/ 0 h 65138"/>
                    <a:gd name="connsiteX2" fmla="*/ 0 w 105999"/>
                    <a:gd name="connsiteY2" fmla="*/ 7238 h 65138"/>
                    <a:gd name="connsiteX3" fmla="*/ 0 w 105999"/>
                    <a:gd name="connsiteY3" fmla="*/ 57901 h 65138"/>
                    <a:gd name="connsiteX4" fmla="*/ 7238 w 105999"/>
                    <a:gd name="connsiteY4" fmla="*/ 65139 h 65138"/>
                    <a:gd name="connsiteX5" fmla="*/ 98761 w 105999"/>
                    <a:gd name="connsiteY5" fmla="*/ 65139 h 65138"/>
                    <a:gd name="connsiteX6" fmla="*/ 105999 w 105999"/>
                    <a:gd name="connsiteY6" fmla="*/ 57901 h 65138"/>
                    <a:gd name="connsiteX7" fmla="*/ 105999 w 105999"/>
                    <a:gd name="connsiteY7" fmla="*/ 7238 h 65138"/>
                    <a:gd name="connsiteX8" fmla="*/ 98758 w 105999"/>
                    <a:gd name="connsiteY8" fmla="*/ 0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999" h="65138">
                      <a:moveTo>
                        <a:pt x="98758" y="0"/>
                      </a:moveTo>
                      <a:lnTo>
                        <a:pt x="7238" y="0"/>
                      </a:lnTo>
                      <a:cubicBezTo>
                        <a:pt x="3242" y="0"/>
                        <a:pt x="0" y="3242"/>
                        <a:pt x="0" y="7238"/>
                      </a:cubicBezTo>
                      <a:lnTo>
                        <a:pt x="0" y="57901"/>
                      </a:lnTo>
                      <a:cubicBezTo>
                        <a:pt x="0" y="61896"/>
                        <a:pt x="3242" y="65139"/>
                        <a:pt x="7238" y="65139"/>
                      </a:cubicBezTo>
                      <a:lnTo>
                        <a:pt x="98761" y="65139"/>
                      </a:lnTo>
                      <a:cubicBezTo>
                        <a:pt x="102757" y="65139"/>
                        <a:pt x="105999" y="61896"/>
                        <a:pt x="105999" y="57901"/>
                      </a:cubicBezTo>
                      <a:lnTo>
                        <a:pt x="105999" y="7238"/>
                      </a:lnTo>
                      <a:cubicBezTo>
                        <a:pt x="105995" y="3242"/>
                        <a:pt x="102757" y="0"/>
                        <a:pt x="98758" y="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5" name="자유형: 도형 684">
                  <a:extLst>
                    <a:ext uri="{FF2B5EF4-FFF2-40B4-BE49-F238E27FC236}">
                      <a16:creationId xmlns:a16="http://schemas.microsoft.com/office/drawing/2014/main" id="{01AFC0D1-9C08-EBBB-62E9-B80E7EE9FC66}"/>
                    </a:ext>
                  </a:extLst>
                </p:cNvPr>
                <p:cNvSpPr/>
                <p:nvPr/>
              </p:nvSpPr>
              <p:spPr>
                <a:xfrm>
                  <a:off x="10418085" y="3807022"/>
                  <a:ext cx="105999" cy="65138"/>
                </a:xfrm>
                <a:custGeom>
                  <a:avLst/>
                  <a:gdLst>
                    <a:gd name="connsiteX0" fmla="*/ 98758 w 105999"/>
                    <a:gd name="connsiteY0" fmla="*/ 0 h 65138"/>
                    <a:gd name="connsiteX1" fmla="*/ 7238 w 105999"/>
                    <a:gd name="connsiteY1" fmla="*/ 0 h 65138"/>
                    <a:gd name="connsiteX2" fmla="*/ 0 w 105999"/>
                    <a:gd name="connsiteY2" fmla="*/ 7238 h 65138"/>
                    <a:gd name="connsiteX3" fmla="*/ 0 w 105999"/>
                    <a:gd name="connsiteY3" fmla="*/ 57901 h 65138"/>
                    <a:gd name="connsiteX4" fmla="*/ 7238 w 105999"/>
                    <a:gd name="connsiteY4" fmla="*/ 65139 h 65138"/>
                    <a:gd name="connsiteX5" fmla="*/ 98761 w 105999"/>
                    <a:gd name="connsiteY5" fmla="*/ 65139 h 65138"/>
                    <a:gd name="connsiteX6" fmla="*/ 105999 w 105999"/>
                    <a:gd name="connsiteY6" fmla="*/ 57901 h 65138"/>
                    <a:gd name="connsiteX7" fmla="*/ 105999 w 105999"/>
                    <a:gd name="connsiteY7" fmla="*/ 7238 h 65138"/>
                    <a:gd name="connsiteX8" fmla="*/ 98758 w 105999"/>
                    <a:gd name="connsiteY8" fmla="*/ 0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5999" h="65138">
                      <a:moveTo>
                        <a:pt x="98758" y="0"/>
                      </a:moveTo>
                      <a:lnTo>
                        <a:pt x="7238" y="0"/>
                      </a:lnTo>
                      <a:cubicBezTo>
                        <a:pt x="3242" y="0"/>
                        <a:pt x="0" y="3242"/>
                        <a:pt x="0" y="7238"/>
                      </a:cubicBezTo>
                      <a:lnTo>
                        <a:pt x="0" y="57901"/>
                      </a:lnTo>
                      <a:cubicBezTo>
                        <a:pt x="0" y="61896"/>
                        <a:pt x="3242" y="65139"/>
                        <a:pt x="7238" y="65139"/>
                      </a:cubicBezTo>
                      <a:lnTo>
                        <a:pt x="98761" y="65139"/>
                      </a:lnTo>
                      <a:cubicBezTo>
                        <a:pt x="102757" y="65139"/>
                        <a:pt x="105999" y="61896"/>
                        <a:pt x="105999" y="57901"/>
                      </a:cubicBezTo>
                      <a:lnTo>
                        <a:pt x="105999" y="7238"/>
                      </a:lnTo>
                      <a:cubicBezTo>
                        <a:pt x="105995" y="3242"/>
                        <a:pt x="102757" y="0"/>
                        <a:pt x="98758" y="0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6" name="자유형: 도형 685">
                  <a:extLst>
                    <a:ext uri="{FF2B5EF4-FFF2-40B4-BE49-F238E27FC236}">
                      <a16:creationId xmlns:a16="http://schemas.microsoft.com/office/drawing/2014/main" id="{4F008045-F9E5-108F-9B75-22B26C5C542D}"/>
                    </a:ext>
                  </a:extLst>
                </p:cNvPr>
                <p:cNvSpPr/>
                <p:nvPr/>
              </p:nvSpPr>
              <p:spPr>
                <a:xfrm>
                  <a:off x="9553403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7" name="자유형: 도형 686">
                  <a:extLst>
                    <a:ext uri="{FF2B5EF4-FFF2-40B4-BE49-F238E27FC236}">
                      <a16:creationId xmlns:a16="http://schemas.microsoft.com/office/drawing/2014/main" id="{2E41E6DD-FCA4-5BC0-7035-F76D1A7437DB}"/>
                    </a:ext>
                  </a:extLst>
                </p:cNvPr>
                <p:cNvSpPr/>
                <p:nvPr/>
              </p:nvSpPr>
              <p:spPr>
                <a:xfrm>
                  <a:off x="9632182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8" name="자유형: 도형 687">
                  <a:extLst>
                    <a:ext uri="{FF2B5EF4-FFF2-40B4-BE49-F238E27FC236}">
                      <a16:creationId xmlns:a16="http://schemas.microsoft.com/office/drawing/2014/main" id="{121D76EC-095F-09F0-EEC2-A4C9B8AE27B5}"/>
                    </a:ext>
                  </a:extLst>
                </p:cNvPr>
                <p:cNvSpPr/>
                <p:nvPr/>
              </p:nvSpPr>
              <p:spPr>
                <a:xfrm>
                  <a:off x="9710960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89" name="자유형: 도형 688">
                  <a:extLst>
                    <a:ext uri="{FF2B5EF4-FFF2-40B4-BE49-F238E27FC236}">
                      <a16:creationId xmlns:a16="http://schemas.microsoft.com/office/drawing/2014/main" id="{273A1A13-1CB3-48D2-9F5A-64F1E5FEE251}"/>
                    </a:ext>
                  </a:extLst>
                </p:cNvPr>
                <p:cNvSpPr/>
                <p:nvPr/>
              </p:nvSpPr>
              <p:spPr>
                <a:xfrm>
                  <a:off x="9789738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0" name="자유형: 도형 689">
                  <a:extLst>
                    <a:ext uri="{FF2B5EF4-FFF2-40B4-BE49-F238E27FC236}">
                      <a16:creationId xmlns:a16="http://schemas.microsoft.com/office/drawing/2014/main" id="{D25C7314-663C-49E2-2F80-847E9A32519D}"/>
                    </a:ext>
                  </a:extLst>
                </p:cNvPr>
                <p:cNvSpPr/>
                <p:nvPr/>
              </p:nvSpPr>
              <p:spPr>
                <a:xfrm>
                  <a:off x="9868516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3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1" name="자유형: 도형 690">
                  <a:extLst>
                    <a:ext uri="{FF2B5EF4-FFF2-40B4-BE49-F238E27FC236}">
                      <a16:creationId xmlns:a16="http://schemas.microsoft.com/office/drawing/2014/main" id="{71894BC2-795B-0E62-6BBF-CFB217008AF5}"/>
                    </a:ext>
                  </a:extLst>
                </p:cNvPr>
                <p:cNvSpPr/>
                <p:nvPr/>
              </p:nvSpPr>
              <p:spPr>
                <a:xfrm>
                  <a:off x="9947298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2" name="자유형: 도형 691">
                  <a:extLst>
                    <a:ext uri="{FF2B5EF4-FFF2-40B4-BE49-F238E27FC236}">
                      <a16:creationId xmlns:a16="http://schemas.microsoft.com/office/drawing/2014/main" id="{135161F5-1661-6E92-35CB-936C742842F8}"/>
                    </a:ext>
                  </a:extLst>
                </p:cNvPr>
                <p:cNvSpPr/>
                <p:nvPr/>
              </p:nvSpPr>
              <p:spPr>
                <a:xfrm>
                  <a:off x="10026076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3" name="자유형: 도형 692">
                  <a:extLst>
                    <a:ext uri="{FF2B5EF4-FFF2-40B4-BE49-F238E27FC236}">
                      <a16:creationId xmlns:a16="http://schemas.microsoft.com/office/drawing/2014/main" id="{A10811C6-3CCB-891D-43B8-69523DAA2A34}"/>
                    </a:ext>
                  </a:extLst>
                </p:cNvPr>
                <p:cNvSpPr/>
                <p:nvPr/>
              </p:nvSpPr>
              <p:spPr>
                <a:xfrm>
                  <a:off x="10104854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4" name="자유형: 도형 693">
                  <a:extLst>
                    <a:ext uri="{FF2B5EF4-FFF2-40B4-BE49-F238E27FC236}">
                      <a16:creationId xmlns:a16="http://schemas.microsoft.com/office/drawing/2014/main" id="{39FF4914-D6B5-EAEE-4130-7F5ECFE004EE}"/>
                    </a:ext>
                  </a:extLst>
                </p:cNvPr>
                <p:cNvSpPr/>
                <p:nvPr/>
              </p:nvSpPr>
              <p:spPr>
                <a:xfrm>
                  <a:off x="10183633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5" name="자유형: 도형 694">
                  <a:extLst>
                    <a:ext uri="{FF2B5EF4-FFF2-40B4-BE49-F238E27FC236}">
                      <a16:creationId xmlns:a16="http://schemas.microsoft.com/office/drawing/2014/main" id="{E56808DC-4BC8-DB5C-DFF8-6FF2ACF2E632}"/>
                    </a:ext>
                  </a:extLst>
                </p:cNvPr>
                <p:cNvSpPr/>
                <p:nvPr/>
              </p:nvSpPr>
              <p:spPr>
                <a:xfrm>
                  <a:off x="10262414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6" name="자유형: 도형 695">
                  <a:extLst>
                    <a:ext uri="{FF2B5EF4-FFF2-40B4-BE49-F238E27FC236}">
                      <a16:creationId xmlns:a16="http://schemas.microsoft.com/office/drawing/2014/main" id="{ABC58621-9972-F1CF-15D4-D0CF0E9303EA}"/>
                    </a:ext>
                  </a:extLst>
                </p:cNvPr>
                <p:cNvSpPr/>
                <p:nvPr/>
              </p:nvSpPr>
              <p:spPr>
                <a:xfrm>
                  <a:off x="10341193" y="3973488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7" name="자유형: 도형 696">
                  <a:extLst>
                    <a:ext uri="{FF2B5EF4-FFF2-40B4-BE49-F238E27FC236}">
                      <a16:creationId xmlns:a16="http://schemas.microsoft.com/office/drawing/2014/main" id="{D80C3CFB-EC0B-1772-25E5-E9D9A155B5E9}"/>
                    </a:ext>
                  </a:extLst>
                </p:cNvPr>
                <p:cNvSpPr/>
                <p:nvPr/>
              </p:nvSpPr>
              <p:spPr>
                <a:xfrm>
                  <a:off x="9433765" y="4056721"/>
                  <a:ext cx="144546" cy="65138"/>
                </a:xfrm>
                <a:custGeom>
                  <a:avLst/>
                  <a:gdLst>
                    <a:gd name="connsiteX0" fmla="*/ 137305 w 144546"/>
                    <a:gd name="connsiteY0" fmla="*/ 65139 h 65138"/>
                    <a:gd name="connsiteX1" fmla="*/ 7238 w 144546"/>
                    <a:gd name="connsiteY1" fmla="*/ 65139 h 65138"/>
                    <a:gd name="connsiteX2" fmla="*/ 0 w 144546"/>
                    <a:gd name="connsiteY2" fmla="*/ 57901 h 65138"/>
                    <a:gd name="connsiteX3" fmla="*/ 0 w 144546"/>
                    <a:gd name="connsiteY3" fmla="*/ 7238 h 65138"/>
                    <a:gd name="connsiteX4" fmla="*/ 7238 w 144546"/>
                    <a:gd name="connsiteY4" fmla="*/ 0 h 65138"/>
                    <a:gd name="connsiteX5" fmla="*/ 137309 w 144546"/>
                    <a:gd name="connsiteY5" fmla="*/ 0 h 65138"/>
                    <a:gd name="connsiteX6" fmla="*/ 144547 w 144546"/>
                    <a:gd name="connsiteY6" fmla="*/ 7238 h 65138"/>
                    <a:gd name="connsiteX7" fmla="*/ 144547 w 144546"/>
                    <a:gd name="connsiteY7" fmla="*/ 57901 h 65138"/>
                    <a:gd name="connsiteX8" fmla="*/ 137305 w 144546"/>
                    <a:gd name="connsiteY8" fmla="*/ 65139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546" h="65138">
                      <a:moveTo>
                        <a:pt x="137305" y="65139"/>
                      </a:move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137309" y="0"/>
                      </a:lnTo>
                      <a:cubicBezTo>
                        <a:pt x="141308" y="0"/>
                        <a:pt x="144547" y="3239"/>
                        <a:pt x="144547" y="7238"/>
                      </a:cubicBezTo>
                      <a:lnTo>
                        <a:pt x="144547" y="57901"/>
                      </a:lnTo>
                      <a:cubicBezTo>
                        <a:pt x="144543" y="61900"/>
                        <a:pt x="141304" y="65139"/>
                        <a:pt x="137305" y="65139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8" name="자유형: 도형 697">
                  <a:extLst>
                    <a:ext uri="{FF2B5EF4-FFF2-40B4-BE49-F238E27FC236}">
                      <a16:creationId xmlns:a16="http://schemas.microsoft.com/office/drawing/2014/main" id="{9A81F14D-CAFC-F109-23EE-F81BEC0E135B}"/>
                    </a:ext>
                  </a:extLst>
                </p:cNvPr>
                <p:cNvSpPr/>
                <p:nvPr/>
              </p:nvSpPr>
              <p:spPr>
                <a:xfrm>
                  <a:off x="9591321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699" name="자유형: 도형 698">
                  <a:extLst>
                    <a:ext uri="{FF2B5EF4-FFF2-40B4-BE49-F238E27FC236}">
                      <a16:creationId xmlns:a16="http://schemas.microsoft.com/office/drawing/2014/main" id="{C1576B2A-B87F-2CB1-B0AB-0EBBB494333E}"/>
                    </a:ext>
                  </a:extLst>
                </p:cNvPr>
                <p:cNvSpPr/>
                <p:nvPr/>
              </p:nvSpPr>
              <p:spPr>
                <a:xfrm>
                  <a:off x="9670103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0" name="자유형: 도형 699">
                  <a:extLst>
                    <a:ext uri="{FF2B5EF4-FFF2-40B4-BE49-F238E27FC236}">
                      <a16:creationId xmlns:a16="http://schemas.microsoft.com/office/drawing/2014/main" id="{FAD07777-848A-5072-E217-8D9F1799BFE5}"/>
                    </a:ext>
                  </a:extLst>
                </p:cNvPr>
                <p:cNvSpPr/>
                <p:nvPr/>
              </p:nvSpPr>
              <p:spPr>
                <a:xfrm>
                  <a:off x="9748881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1" name="자유형: 도형 700">
                  <a:extLst>
                    <a:ext uri="{FF2B5EF4-FFF2-40B4-BE49-F238E27FC236}">
                      <a16:creationId xmlns:a16="http://schemas.microsoft.com/office/drawing/2014/main" id="{1D3644FA-10ED-EAC3-1540-5A68AA7C559F}"/>
                    </a:ext>
                  </a:extLst>
                </p:cNvPr>
                <p:cNvSpPr/>
                <p:nvPr/>
              </p:nvSpPr>
              <p:spPr>
                <a:xfrm>
                  <a:off x="9827660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2" name="자유형: 도형 701">
                  <a:extLst>
                    <a:ext uri="{FF2B5EF4-FFF2-40B4-BE49-F238E27FC236}">
                      <a16:creationId xmlns:a16="http://schemas.microsoft.com/office/drawing/2014/main" id="{F66AE106-EE65-725A-6BB4-DA0CE0EC3FC7}"/>
                    </a:ext>
                  </a:extLst>
                </p:cNvPr>
                <p:cNvSpPr/>
                <p:nvPr/>
              </p:nvSpPr>
              <p:spPr>
                <a:xfrm>
                  <a:off x="9906438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3" name="자유형: 도형 702">
                  <a:extLst>
                    <a:ext uri="{FF2B5EF4-FFF2-40B4-BE49-F238E27FC236}">
                      <a16:creationId xmlns:a16="http://schemas.microsoft.com/office/drawing/2014/main" id="{14A0428C-5D7F-5786-B13A-A25C12457292}"/>
                    </a:ext>
                  </a:extLst>
                </p:cNvPr>
                <p:cNvSpPr/>
                <p:nvPr/>
              </p:nvSpPr>
              <p:spPr>
                <a:xfrm>
                  <a:off x="9985220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4" name="자유형: 도형 703">
                  <a:extLst>
                    <a:ext uri="{FF2B5EF4-FFF2-40B4-BE49-F238E27FC236}">
                      <a16:creationId xmlns:a16="http://schemas.microsoft.com/office/drawing/2014/main" id="{EDE34278-55F0-4B97-F69B-098B9D0DA7AB}"/>
                    </a:ext>
                  </a:extLst>
                </p:cNvPr>
                <p:cNvSpPr/>
                <p:nvPr/>
              </p:nvSpPr>
              <p:spPr>
                <a:xfrm>
                  <a:off x="10063998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5" name="자유형: 도형 704">
                  <a:extLst>
                    <a:ext uri="{FF2B5EF4-FFF2-40B4-BE49-F238E27FC236}">
                      <a16:creationId xmlns:a16="http://schemas.microsoft.com/office/drawing/2014/main" id="{F0069B39-5C25-973A-B119-C3AD8A41E2B3}"/>
                    </a:ext>
                  </a:extLst>
                </p:cNvPr>
                <p:cNvSpPr/>
                <p:nvPr/>
              </p:nvSpPr>
              <p:spPr>
                <a:xfrm>
                  <a:off x="10142776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6" name="자유형: 도형 705">
                  <a:extLst>
                    <a:ext uri="{FF2B5EF4-FFF2-40B4-BE49-F238E27FC236}">
                      <a16:creationId xmlns:a16="http://schemas.microsoft.com/office/drawing/2014/main" id="{AB511582-C27E-CCEE-8B02-36E5B47E8748}"/>
                    </a:ext>
                  </a:extLst>
                </p:cNvPr>
                <p:cNvSpPr/>
                <p:nvPr/>
              </p:nvSpPr>
              <p:spPr>
                <a:xfrm>
                  <a:off x="10221554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7" name="자유형: 도형 706">
                  <a:extLst>
                    <a:ext uri="{FF2B5EF4-FFF2-40B4-BE49-F238E27FC236}">
                      <a16:creationId xmlns:a16="http://schemas.microsoft.com/office/drawing/2014/main" id="{E5017597-1933-897B-AE2B-5BCFA83BAFBB}"/>
                    </a:ext>
                  </a:extLst>
                </p:cNvPr>
                <p:cNvSpPr/>
                <p:nvPr/>
              </p:nvSpPr>
              <p:spPr>
                <a:xfrm>
                  <a:off x="10300332" y="4056721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8" name="자유형: 도형 707">
                  <a:extLst>
                    <a:ext uri="{FF2B5EF4-FFF2-40B4-BE49-F238E27FC236}">
                      <a16:creationId xmlns:a16="http://schemas.microsoft.com/office/drawing/2014/main" id="{13A1C548-0295-8523-F0E6-2D6C79885401}"/>
                    </a:ext>
                  </a:extLst>
                </p:cNvPr>
                <p:cNvSpPr/>
                <p:nvPr/>
              </p:nvSpPr>
              <p:spPr>
                <a:xfrm>
                  <a:off x="10379114" y="4056721"/>
                  <a:ext cx="143703" cy="65138"/>
                </a:xfrm>
                <a:custGeom>
                  <a:avLst/>
                  <a:gdLst>
                    <a:gd name="connsiteX0" fmla="*/ 0 w 143703"/>
                    <a:gd name="connsiteY0" fmla="*/ 57901 h 65138"/>
                    <a:gd name="connsiteX1" fmla="*/ 0 w 143703"/>
                    <a:gd name="connsiteY1" fmla="*/ 7238 h 65138"/>
                    <a:gd name="connsiteX2" fmla="*/ 7238 w 143703"/>
                    <a:gd name="connsiteY2" fmla="*/ 0 h 65138"/>
                    <a:gd name="connsiteX3" fmla="*/ 136466 w 143703"/>
                    <a:gd name="connsiteY3" fmla="*/ 0 h 65138"/>
                    <a:gd name="connsiteX4" fmla="*/ 143703 w 143703"/>
                    <a:gd name="connsiteY4" fmla="*/ 7238 h 65138"/>
                    <a:gd name="connsiteX5" fmla="*/ 143703 w 143703"/>
                    <a:gd name="connsiteY5" fmla="*/ 57901 h 65138"/>
                    <a:gd name="connsiteX6" fmla="*/ 136466 w 143703"/>
                    <a:gd name="connsiteY6" fmla="*/ 65139 h 65138"/>
                    <a:gd name="connsiteX7" fmla="*/ 7238 w 143703"/>
                    <a:gd name="connsiteY7" fmla="*/ 65139 h 65138"/>
                    <a:gd name="connsiteX8" fmla="*/ 0 w 143703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3703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136466" y="0"/>
                      </a:lnTo>
                      <a:cubicBezTo>
                        <a:pt x="140465" y="0"/>
                        <a:pt x="143703" y="3239"/>
                        <a:pt x="143703" y="7238"/>
                      </a:cubicBezTo>
                      <a:lnTo>
                        <a:pt x="143703" y="57901"/>
                      </a:lnTo>
                      <a:cubicBezTo>
                        <a:pt x="143703" y="61900"/>
                        <a:pt x="140465" y="65139"/>
                        <a:pt x="136466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09" name="자유형: 도형 708">
                  <a:extLst>
                    <a:ext uri="{FF2B5EF4-FFF2-40B4-BE49-F238E27FC236}">
                      <a16:creationId xmlns:a16="http://schemas.microsoft.com/office/drawing/2014/main" id="{2B6561CF-BCA7-A557-FDAD-50609B960D74}"/>
                    </a:ext>
                  </a:extLst>
                </p:cNvPr>
                <p:cNvSpPr/>
                <p:nvPr/>
              </p:nvSpPr>
              <p:spPr>
                <a:xfrm>
                  <a:off x="9433765" y="4139953"/>
                  <a:ext cx="65138" cy="65138"/>
                </a:xfrm>
                <a:custGeom>
                  <a:avLst/>
                  <a:gdLst>
                    <a:gd name="connsiteX0" fmla="*/ 57901 w 65138"/>
                    <a:gd name="connsiteY0" fmla="*/ 65139 h 65138"/>
                    <a:gd name="connsiteX1" fmla="*/ 7238 w 65138"/>
                    <a:gd name="connsiteY1" fmla="*/ 65139 h 65138"/>
                    <a:gd name="connsiteX2" fmla="*/ 0 w 65138"/>
                    <a:gd name="connsiteY2" fmla="*/ 57901 h 65138"/>
                    <a:gd name="connsiteX3" fmla="*/ 0 w 65138"/>
                    <a:gd name="connsiteY3" fmla="*/ 7238 h 65138"/>
                    <a:gd name="connsiteX4" fmla="*/ 7238 w 65138"/>
                    <a:gd name="connsiteY4" fmla="*/ 0 h 65138"/>
                    <a:gd name="connsiteX5" fmla="*/ 57901 w 65138"/>
                    <a:gd name="connsiteY5" fmla="*/ 0 h 65138"/>
                    <a:gd name="connsiteX6" fmla="*/ 65139 w 65138"/>
                    <a:gd name="connsiteY6" fmla="*/ 7238 h 65138"/>
                    <a:gd name="connsiteX7" fmla="*/ 65139 w 65138"/>
                    <a:gd name="connsiteY7" fmla="*/ 57901 h 65138"/>
                    <a:gd name="connsiteX8" fmla="*/ 57901 w 65138"/>
                    <a:gd name="connsiteY8" fmla="*/ 65139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57901" y="65139"/>
                      </a:move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10" name="자유형: 도형 709">
                  <a:extLst>
                    <a:ext uri="{FF2B5EF4-FFF2-40B4-BE49-F238E27FC236}">
                      <a16:creationId xmlns:a16="http://schemas.microsoft.com/office/drawing/2014/main" id="{88F6877C-BBD2-6A21-1D00-F36BA0E4BB73}"/>
                    </a:ext>
                  </a:extLst>
                </p:cNvPr>
                <p:cNvSpPr/>
                <p:nvPr/>
              </p:nvSpPr>
              <p:spPr>
                <a:xfrm>
                  <a:off x="9512543" y="4139953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11" name="자유형: 도형 710">
                  <a:extLst>
                    <a:ext uri="{FF2B5EF4-FFF2-40B4-BE49-F238E27FC236}">
                      <a16:creationId xmlns:a16="http://schemas.microsoft.com/office/drawing/2014/main" id="{78788048-4307-07C3-180A-3DE03E8105F0}"/>
                    </a:ext>
                  </a:extLst>
                </p:cNvPr>
                <p:cNvSpPr/>
                <p:nvPr/>
              </p:nvSpPr>
              <p:spPr>
                <a:xfrm>
                  <a:off x="9591321" y="4139953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12" name="자유형: 도형 711">
                  <a:extLst>
                    <a:ext uri="{FF2B5EF4-FFF2-40B4-BE49-F238E27FC236}">
                      <a16:creationId xmlns:a16="http://schemas.microsoft.com/office/drawing/2014/main" id="{AE4A516A-404E-FC1E-DE8D-151B81D8CBEF}"/>
                    </a:ext>
                  </a:extLst>
                </p:cNvPr>
                <p:cNvSpPr/>
                <p:nvPr/>
              </p:nvSpPr>
              <p:spPr>
                <a:xfrm>
                  <a:off x="9670103" y="4139953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13" name="자유형: 도형 712">
                  <a:extLst>
                    <a:ext uri="{FF2B5EF4-FFF2-40B4-BE49-F238E27FC236}">
                      <a16:creationId xmlns:a16="http://schemas.microsoft.com/office/drawing/2014/main" id="{5551C185-E925-6E66-3F6D-C733EB67AB5A}"/>
                    </a:ext>
                  </a:extLst>
                </p:cNvPr>
                <p:cNvSpPr/>
                <p:nvPr/>
              </p:nvSpPr>
              <p:spPr>
                <a:xfrm>
                  <a:off x="9747358" y="4139953"/>
                  <a:ext cx="460835" cy="65138"/>
                </a:xfrm>
                <a:custGeom>
                  <a:avLst/>
                  <a:gdLst>
                    <a:gd name="connsiteX0" fmla="*/ 0 w 460835"/>
                    <a:gd name="connsiteY0" fmla="*/ 57901 h 65138"/>
                    <a:gd name="connsiteX1" fmla="*/ 0 w 460835"/>
                    <a:gd name="connsiteY1" fmla="*/ 7238 h 65138"/>
                    <a:gd name="connsiteX2" fmla="*/ 7238 w 460835"/>
                    <a:gd name="connsiteY2" fmla="*/ 0 h 65138"/>
                    <a:gd name="connsiteX3" fmla="*/ 453598 w 460835"/>
                    <a:gd name="connsiteY3" fmla="*/ 0 h 65138"/>
                    <a:gd name="connsiteX4" fmla="*/ 460836 w 460835"/>
                    <a:gd name="connsiteY4" fmla="*/ 7238 h 65138"/>
                    <a:gd name="connsiteX5" fmla="*/ 460836 w 460835"/>
                    <a:gd name="connsiteY5" fmla="*/ 57901 h 65138"/>
                    <a:gd name="connsiteX6" fmla="*/ 453598 w 460835"/>
                    <a:gd name="connsiteY6" fmla="*/ 65139 h 65138"/>
                    <a:gd name="connsiteX7" fmla="*/ 7238 w 460835"/>
                    <a:gd name="connsiteY7" fmla="*/ 65139 h 65138"/>
                    <a:gd name="connsiteX8" fmla="*/ 0 w 460835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835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453598" y="0"/>
                      </a:lnTo>
                      <a:cubicBezTo>
                        <a:pt x="457597" y="0"/>
                        <a:pt x="460836" y="3239"/>
                        <a:pt x="460836" y="7238"/>
                      </a:cubicBezTo>
                      <a:lnTo>
                        <a:pt x="460836" y="57901"/>
                      </a:lnTo>
                      <a:cubicBezTo>
                        <a:pt x="460836" y="61900"/>
                        <a:pt x="457597" y="65139"/>
                        <a:pt x="453598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14" name="자유형: 도형 713">
                  <a:extLst>
                    <a:ext uri="{FF2B5EF4-FFF2-40B4-BE49-F238E27FC236}">
                      <a16:creationId xmlns:a16="http://schemas.microsoft.com/office/drawing/2014/main" id="{C0B6058F-4F00-0462-A81B-3133A0F84C5D}"/>
                    </a:ext>
                  </a:extLst>
                </p:cNvPr>
                <p:cNvSpPr/>
                <p:nvPr/>
              </p:nvSpPr>
              <p:spPr>
                <a:xfrm>
                  <a:off x="10221554" y="4139953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42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15" name="자유형: 도형 714">
                  <a:extLst>
                    <a:ext uri="{FF2B5EF4-FFF2-40B4-BE49-F238E27FC236}">
                      <a16:creationId xmlns:a16="http://schemas.microsoft.com/office/drawing/2014/main" id="{CAC79D18-01A5-ECE8-677F-4B5F0C5C497D}"/>
                    </a:ext>
                  </a:extLst>
                </p:cNvPr>
                <p:cNvSpPr/>
                <p:nvPr/>
              </p:nvSpPr>
              <p:spPr>
                <a:xfrm>
                  <a:off x="10300332" y="4172523"/>
                  <a:ext cx="65138" cy="32569"/>
                </a:xfrm>
                <a:custGeom>
                  <a:avLst/>
                  <a:gdLst>
                    <a:gd name="connsiteX0" fmla="*/ 0 w 65138"/>
                    <a:gd name="connsiteY0" fmla="*/ 25332 h 32569"/>
                    <a:gd name="connsiteX1" fmla="*/ 0 w 65138"/>
                    <a:gd name="connsiteY1" fmla="*/ 7238 h 32569"/>
                    <a:gd name="connsiteX2" fmla="*/ 7238 w 65138"/>
                    <a:gd name="connsiteY2" fmla="*/ 0 h 32569"/>
                    <a:gd name="connsiteX3" fmla="*/ 57901 w 65138"/>
                    <a:gd name="connsiteY3" fmla="*/ 0 h 32569"/>
                    <a:gd name="connsiteX4" fmla="*/ 65139 w 65138"/>
                    <a:gd name="connsiteY4" fmla="*/ 7238 h 32569"/>
                    <a:gd name="connsiteX5" fmla="*/ 65139 w 65138"/>
                    <a:gd name="connsiteY5" fmla="*/ 25332 h 32569"/>
                    <a:gd name="connsiteX6" fmla="*/ 57901 w 65138"/>
                    <a:gd name="connsiteY6" fmla="*/ 32569 h 32569"/>
                    <a:gd name="connsiteX7" fmla="*/ 7238 w 65138"/>
                    <a:gd name="connsiteY7" fmla="*/ 32569 h 32569"/>
                    <a:gd name="connsiteX8" fmla="*/ 0 w 65138"/>
                    <a:gd name="connsiteY8" fmla="*/ 25332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0" y="25332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lnTo>
                        <a:pt x="7238" y="32569"/>
                      </a:lnTo>
                      <a:cubicBezTo>
                        <a:pt x="3242" y="32569"/>
                        <a:pt x="0" y="29331"/>
                        <a:pt x="0" y="25332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16" name="자유형: 도형 715">
                  <a:extLst>
                    <a:ext uri="{FF2B5EF4-FFF2-40B4-BE49-F238E27FC236}">
                      <a16:creationId xmlns:a16="http://schemas.microsoft.com/office/drawing/2014/main" id="{5A37174F-40E3-3EDE-FF07-3F2330FEF993}"/>
                    </a:ext>
                  </a:extLst>
                </p:cNvPr>
                <p:cNvSpPr/>
                <p:nvPr/>
              </p:nvSpPr>
              <p:spPr>
                <a:xfrm>
                  <a:off x="10379114" y="4139953"/>
                  <a:ext cx="65138" cy="65138"/>
                </a:xfrm>
                <a:custGeom>
                  <a:avLst/>
                  <a:gdLst>
                    <a:gd name="connsiteX0" fmla="*/ 0 w 65138"/>
                    <a:gd name="connsiteY0" fmla="*/ 57901 h 65138"/>
                    <a:gd name="connsiteX1" fmla="*/ 0 w 65138"/>
                    <a:gd name="connsiteY1" fmla="*/ 7238 h 65138"/>
                    <a:gd name="connsiteX2" fmla="*/ 7238 w 65138"/>
                    <a:gd name="connsiteY2" fmla="*/ 0 h 65138"/>
                    <a:gd name="connsiteX3" fmla="*/ 57901 w 65138"/>
                    <a:gd name="connsiteY3" fmla="*/ 0 h 65138"/>
                    <a:gd name="connsiteX4" fmla="*/ 65139 w 65138"/>
                    <a:gd name="connsiteY4" fmla="*/ 7238 h 65138"/>
                    <a:gd name="connsiteX5" fmla="*/ 65139 w 65138"/>
                    <a:gd name="connsiteY5" fmla="*/ 57901 h 65138"/>
                    <a:gd name="connsiteX6" fmla="*/ 57901 w 65138"/>
                    <a:gd name="connsiteY6" fmla="*/ 65139 h 65138"/>
                    <a:gd name="connsiteX7" fmla="*/ 7238 w 65138"/>
                    <a:gd name="connsiteY7" fmla="*/ 65139 h 65138"/>
                    <a:gd name="connsiteX8" fmla="*/ 0 w 65138"/>
                    <a:gd name="connsiteY8" fmla="*/ 57901 h 65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65138">
                      <a:moveTo>
                        <a:pt x="0" y="57901"/>
                      </a:move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57901"/>
                      </a:lnTo>
                      <a:cubicBezTo>
                        <a:pt x="65139" y="61900"/>
                        <a:pt x="61900" y="65139"/>
                        <a:pt x="57901" y="65139"/>
                      </a:cubicBezTo>
                      <a:lnTo>
                        <a:pt x="7238" y="65139"/>
                      </a:lnTo>
                      <a:cubicBezTo>
                        <a:pt x="3239" y="65139"/>
                        <a:pt x="0" y="61900"/>
                        <a:pt x="0" y="57901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17" name="자유형: 도형 716">
                  <a:extLst>
                    <a:ext uri="{FF2B5EF4-FFF2-40B4-BE49-F238E27FC236}">
                      <a16:creationId xmlns:a16="http://schemas.microsoft.com/office/drawing/2014/main" id="{ABE71DD7-0AAE-003B-3F5A-66A8CB1682FD}"/>
                    </a:ext>
                  </a:extLst>
                </p:cNvPr>
                <p:cNvSpPr/>
                <p:nvPr/>
              </p:nvSpPr>
              <p:spPr>
                <a:xfrm>
                  <a:off x="10457892" y="4172523"/>
                  <a:ext cx="65138" cy="32569"/>
                </a:xfrm>
                <a:custGeom>
                  <a:avLst/>
                  <a:gdLst>
                    <a:gd name="connsiteX0" fmla="*/ 57901 w 65138"/>
                    <a:gd name="connsiteY0" fmla="*/ 32569 h 32569"/>
                    <a:gd name="connsiteX1" fmla="*/ 7238 w 65138"/>
                    <a:gd name="connsiteY1" fmla="*/ 32569 h 32569"/>
                    <a:gd name="connsiteX2" fmla="*/ 0 w 65138"/>
                    <a:gd name="connsiteY2" fmla="*/ 25332 h 32569"/>
                    <a:gd name="connsiteX3" fmla="*/ 0 w 65138"/>
                    <a:gd name="connsiteY3" fmla="*/ 7238 h 32569"/>
                    <a:gd name="connsiteX4" fmla="*/ 7238 w 65138"/>
                    <a:gd name="connsiteY4" fmla="*/ 0 h 32569"/>
                    <a:gd name="connsiteX5" fmla="*/ 57901 w 65138"/>
                    <a:gd name="connsiteY5" fmla="*/ 0 h 32569"/>
                    <a:gd name="connsiteX6" fmla="*/ 65139 w 65138"/>
                    <a:gd name="connsiteY6" fmla="*/ 7238 h 32569"/>
                    <a:gd name="connsiteX7" fmla="*/ 65139 w 65138"/>
                    <a:gd name="connsiteY7" fmla="*/ 25332 h 32569"/>
                    <a:gd name="connsiteX8" fmla="*/ 57901 w 65138"/>
                    <a:gd name="connsiteY8" fmla="*/ 32569 h 3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138" h="32569">
                      <a:moveTo>
                        <a:pt x="57901" y="32569"/>
                      </a:moveTo>
                      <a:lnTo>
                        <a:pt x="7238" y="32569"/>
                      </a:lnTo>
                      <a:cubicBezTo>
                        <a:pt x="3239" y="32569"/>
                        <a:pt x="0" y="29331"/>
                        <a:pt x="0" y="25332"/>
                      </a:cubicBezTo>
                      <a:lnTo>
                        <a:pt x="0" y="7238"/>
                      </a:lnTo>
                      <a:cubicBezTo>
                        <a:pt x="0" y="3239"/>
                        <a:pt x="3239" y="0"/>
                        <a:pt x="7238" y="0"/>
                      </a:cubicBezTo>
                      <a:lnTo>
                        <a:pt x="57901" y="0"/>
                      </a:lnTo>
                      <a:cubicBezTo>
                        <a:pt x="61900" y="0"/>
                        <a:pt x="65139" y="3239"/>
                        <a:pt x="65139" y="7238"/>
                      </a:cubicBezTo>
                      <a:lnTo>
                        <a:pt x="65139" y="25332"/>
                      </a:lnTo>
                      <a:cubicBezTo>
                        <a:pt x="65139" y="29331"/>
                        <a:pt x="61900" y="32569"/>
                        <a:pt x="57901" y="32569"/>
                      </a:cubicBez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</p:grpSp>
          <p:sp>
            <p:nvSpPr>
              <p:cNvPr id="718" name="자유형: 도형 717">
                <a:extLst>
                  <a:ext uri="{FF2B5EF4-FFF2-40B4-BE49-F238E27FC236}">
                    <a16:creationId xmlns:a16="http://schemas.microsoft.com/office/drawing/2014/main" id="{C35DCCFF-A069-4B82-AE6D-240F7FFB748D}"/>
                  </a:ext>
                </a:extLst>
              </p:cNvPr>
              <p:cNvSpPr/>
              <p:nvPr/>
            </p:nvSpPr>
            <p:spPr>
              <a:xfrm>
                <a:off x="9868024" y="4626685"/>
                <a:ext cx="202654" cy="16284"/>
              </a:xfrm>
              <a:custGeom>
                <a:avLst/>
                <a:gdLst>
                  <a:gd name="connsiteX0" fmla="*/ 0 w 202654"/>
                  <a:gd name="connsiteY0" fmla="*/ 16285 h 16284"/>
                  <a:gd name="connsiteX1" fmla="*/ 0 w 202654"/>
                  <a:gd name="connsiteY1" fmla="*/ 16285 h 16284"/>
                  <a:gd name="connsiteX2" fmla="*/ 16285 w 202654"/>
                  <a:gd name="connsiteY2" fmla="*/ 0 h 16284"/>
                  <a:gd name="connsiteX3" fmla="*/ 186369 w 202654"/>
                  <a:gd name="connsiteY3" fmla="*/ 0 h 16284"/>
                  <a:gd name="connsiteX4" fmla="*/ 202654 w 202654"/>
                  <a:gd name="connsiteY4" fmla="*/ 16285 h 16284"/>
                  <a:gd name="connsiteX5" fmla="*/ 202654 w 202654"/>
                  <a:gd name="connsiteY5" fmla="*/ 16285 h 16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654" h="16284">
                    <a:moveTo>
                      <a:pt x="0" y="16285"/>
                    </a:moveTo>
                    <a:lnTo>
                      <a:pt x="0" y="16285"/>
                    </a:lnTo>
                    <a:cubicBezTo>
                      <a:pt x="0" y="7292"/>
                      <a:pt x="7292" y="0"/>
                      <a:pt x="16285" y="0"/>
                    </a:cubicBezTo>
                    <a:lnTo>
                      <a:pt x="186369" y="0"/>
                    </a:lnTo>
                    <a:cubicBezTo>
                      <a:pt x="195362" y="0"/>
                      <a:pt x="202654" y="7292"/>
                      <a:pt x="202654" y="16285"/>
                    </a:cubicBezTo>
                    <a:lnTo>
                      <a:pt x="202654" y="16285"/>
                    </a:lnTo>
                  </a:path>
                </a:pathLst>
              </a:custGeom>
              <a:solidFill>
                <a:srgbClr val="2F2F2F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grpSp>
            <p:nvGrpSpPr>
              <p:cNvPr id="719" name="그래픽 518" descr="휴대폰 및 계산기와 노트북">
                <a:extLst>
                  <a:ext uri="{FF2B5EF4-FFF2-40B4-BE49-F238E27FC236}">
                    <a16:creationId xmlns:a16="http://schemas.microsoft.com/office/drawing/2014/main" id="{EA72A061-5BFB-C6F7-6B22-C89288CB288A}"/>
                  </a:ext>
                </a:extLst>
              </p:cNvPr>
              <p:cNvGrpSpPr/>
              <p:nvPr/>
            </p:nvGrpSpPr>
            <p:grpSpPr>
              <a:xfrm>
                <a:off x="9062688" y="2805816"/>
                <a:ext cx="1829525" cy="752719"/>
                <a:chOff x="9062688" y="2805816"/>
                <a:chExt cx="1829525" cy="752719"/>
              </a:xfrm>
            </p:grpSpPr>
            <p:sp>
              <p:nvSpPr>
                <p:cNvPr id="720" name="자유형: 도형 719">
                  <a:extLst>
                    <a:ext uri="{FF2B5EF4-FFF2-40B4-BE49-F238E27FC236}">
                      <a16:creationId xmlns:a16="http://schemas.microsoft.com/office/drawing/2014/main" id="{826A7087-25A0-2626-9EE4-4C2BC3D866BF}"/>
                    </a:ext>
                  </a:extLst>
                </p:cNvPr>
                <p:cNvSpPr/>
                <p:nvPr/>
              </p:nvSpPr>
              <p:spPr>
                <a:xfrm>
                  <a:off x="9063556" y="2805816"/>
                  <a:ext cx="1827792" cy="75995"/>
                </a:xfrm>
                <a:custGeom>
                  <a:avLst/>
                  <a:gdLst>
                    <a:gd name="connsiteX0" fmla="*/ 0 w 1827792"/>
                    <a:gd name="connsiteY0" fmla="*/ 72377 h 75995"/>
                    <a:gd name="connsiteX1" fmla="*/ 0 w 1827792"/>
                    <a:gd name="connsiteY1" fmla="*/ 52404 h 75995"/>
                    <a:gd name="connsiteX2" fmla="*/ 42489 w 1827792"/>
                    <a:gd name="connsiteY2" fmla="*/ 0 h 75995"/>
                    <a:gd name="connsiteX3" fmla="*/ 1785304 w 1827792"/>
                    <a:gd name="connsiteY3" fmla="*/ 0 h 75995"/>
                    <a:gd name="connsiteX4" fmla="*/ 1827793 w 1827792"/>
                    <a:gd name="connsiteY4" fmla="*/ 52404 h 75995"/>
                    <a:gd name="connsiteX5" fmla="*/ 1827793 w 1827792"/>
                    <a:gd name="connsiteY5" fmla="*/ 75995 h 75995"/>
                    <a:gd name="connsiteX6" fmla="*/ 0 w 1827792"/>
                    <a:gd name="connsiteY6" fmla="*/ 72377 h 75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7792" h="75995">
                      <a:moveTo>
                        <a:pt x="0" y="72377"/>
                      </a:moveTo>
                      <a:lnTo>
                        <a:pt x="0" y="52404"/>
                      </a:lnTo>
                      <a:cubicBezTo>
                        <a:pt x="0" y="25332"/>
                        <a:pt x="14891" y="0"/>
                        <a:pt x="42489" y="0"/>
                      </a:cubicBezTo>
                      <a:lnTo>
                        <a:pt x="1785304" y="0"/>
                      </a:lnTo>
                      <a:cubicBezTo>
                        <a:pt x="1812901" y="0"/>
                        <a:pt x="1827793" y="21713"/>
                        <a:pt x="1827793" y="52404"/>
                      </a:cubicBezTo>
                      <a:lnTo>
                        <a:pt x="1827793" y="75995"/>
                      </a:lnTo>
                      <a:lnTo>
                        <a:pt x="0" y="72377"/>
                      </a:lnTo>
                      <a:close/>
                    </a:path>
                  </a:pathLst>
                </a:custGeom>
                <a:solidFill>
                  <a:srgbClr val="CFCFC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21" name="자유형: 도형 720">
                  <a:extLst>
                    <a:ext uri="{FF2B5EF4-FFF2-40B4-BE49-F238E27FC236}">
                      <a16:creationId xmlns:a16="http://schemas.microsoft.com/office/drawing/2014/main" id="{F9A1F175-67BB-3EB3-E291-40DF99C4A2C3}"/>
                    </a:ext>
                  </a:extLst>
                </p:cNvPr>
                <p:cNvSpPr/>
                <p:nvPr/>
              </p:nvSpPr>
              <p:spPr>
                <a:xfrm>
                  <a:off x="9127363" y="2931251"/>
                  <a:ext cx="1244278" cy="575393"/>
                </a:xfrm>
                <a:custGeom>
                  <a:avLst/>
                  <a:gdLst>
                    <a:gd name="connsiteX0" fmla="*/ 117901 w 1244278"/>
                    <a:gd name="connsiteY0" fmla="*/ 575393 h 575393"/>
                    <a:gd name="connsiteX1" fmla="*/ 668886 w 1244278"/>
                    <a:gd name="connsiteY1" fmla="*/ 575393 h 575393"/>
                    <a:gd name="connsiteX2" fmla="*/ 1244279 w 1244278"/>
                    <a:gd name="connsiteY2" fmla="*/ 0 h 575393"/>
                    <a:gd name="connsiteX3" fmla="*/ 0 w 1244278"/>
                    <a:gd name="connsiteY3" fmla="*/ 0 h 575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278" h="575393">
                      <a:moveTo>
                        <a:pt x="117901" y="575393"/>
                      </a:moveTo>
                      <a:lnTo>
                        <a:pt x="668886" y="575393"/>
                      </a:lnTo>
                      <a:lnTo>
                        <a:pt x="124427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22" name="자유형: 도형 721">
                  <a:extLst>
                    <a:ext uri="{FF2B5EF4-FFF2-40B4-BE49-F238E27FC236}">
                      <a16:creationId xmlns:a16="http://schemas.microsoft.com/office/drawing/2014/main" id="{FC597AA5-C5A3-DE9B-DB4D-F1D01FFE8DF9}"/>
                    </a:ext>
                  </a:extLst>
                </p:cNvPr>
                <p:cNvSpPr/>
                <p:nvPr/>
              </p:nvSpPr>
              <p:spPr>
                <a:xfrm>
                  <a:off x="9785251" y="2933061"/>
                  <a:ext cx="1034820" cy="571774"/>
                </a:xfrm>
                <a:custGeom>
                  <a:avLst/>
                  <a:gdLst>
                    <a:gd name="connsiteX0" fmla="*/ 922717 w 1034820"/>
                    <a:gd name="connsiteY0" fmla="*/ 571774 h 571774"/>
                    <a:gd name="connsiteX1" fmla="*/ 1034821 w 1034820"/>
                    <a:gd name="connsiteY1" fmla="*/ 0 h 571774"/>
                    <a:gd name="connsiteX2" fmla="*/ 571774 w 1034820"/>
                    <a:gd name="connsiteY2" fmla="*/ 0 h 571774"/>
                    <a:gd name="connsiteX3" fmla="*/ 0 w 1034820"/>
                    <a:gd name="connsiteY3" fmla="*/ 571774 h 571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34820" h="571774">
                      <a:moveTo>
                        <a:pt x="922717" y="571774"/>
                      </a:moveTo>
                      <a:lnTo>
                        <a:pt x="1034821" y="0"/>
                      </a:lnTo>
                      <a:lnTo>
                        <a:pt x="571774" y="0"/>
                      </a:lnTo>
                      <a:lnTo>
                        <a:pt x="0" y="571774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23" name="자유형: 도형 722">
                  <a:extLst>
                    <a:ext uri="{FF2B5EF4-FFF2-40B4-BE49-F238E27FC236}">
                      <a16:creationId xmlns:a16="http://schemas.microsoft.com/office/drawing/2014/main" id="{AF190B7E-4626-CB37-FE1B-37E2DE302D7C}"/>
                    </a:ext>
                  </a:extLst>
                </p:cNvPr>
                <p:cNvSpPr/>
                <p:nvPr/>
              </p:nvSpPr>
              <p:spPr>
                <a:xfrm>
                  <a:off x="9062688" y="2834922"/>
                  <a:ext cx="1397922" cy="723612"/>
                </a:xfrm>
                <a:custGeom>
                  <a:avLst/>
                  <a:gdLst>
                    <a:gd name="connsiteX0" fmla="*/ 191001 w 1397922"/>
                    <a:gd name="connsiteY0" fmla="*/ 666884 h 723612"/>
                    <a:gd name="connsiteX1" fmla="*/ 75082 w 1397922"/>
                    <a:gd name="connsiteY1" fmla="*/ 101171 h 723612"/>
                    <a:gd name="connsiteX2" fmla="*/ 1298546 w 1397922"/>
                    <a:gd name="connsiteY2" fmla="*/ 101171 h 723612"/>
                    <a:gd name="connsiteX3" fmla="*/ 1397922 w 1397922"/>
                    <a:gd name="connsiteY3" fmla="*/ 1795 h 723612"/>
                    <a:gd name="connsiteX4" fmla="*/ 1392443 w 1397922"/>
                    <a:gd name="connsiteY4" fmla="*/ 0 h 723612"/>
                    <a:gd name="connsiteX5" fmla="*/ 43443 w 1397922"/>
                    <a:gd name="connsiteY5" fmla="*/ 0 h 723612"/>
                    <a:gd name="connsiteX6" fmla="*/ 969 w 1397922"/>
                    <a:gd name="connsiteY6" fmla="*/ 52473 h 723612"/>
                    <a:gd name="connsiteX7" fmla="*/ 136628 w 1397922"/>
                    <a:gd name="connsiteY7" fmla="*/ 689234 h 723612"/>
                    <a:gd name="connsiteX8" fmla="*/ 179102 w 1397922"/>
                    <a:gd name="connsiteY8" fmla="*/ 723613 h 723612"/>
                    <a:gd name="connsiteX9" fmla="*/ 676108 w 1397922"/>
                    <a:gd name="connsiteY9" fmla="*/ 723613 h 723612"/>
                    <a:gd name="connsiteX10" fmla="*/ 732833 w 1397922"/>
                    <a:gd name="connsiteY10" fmla="*/ 666888 h 723612"/>
                    <a:gd name="connsiteX11" fmla="*/ 191001 w 1397922"/>
                    <a:gd name="connsiteY11" fmla="*/ 666888 h 7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97922" h="723612">
                      <a:moveTo>
                        <a:pt x="191001" y="666884"/>
                      </a:moveTo>
                      <a:lnTo>
                        <a:pt x="75082" y="101171"/>
                      </a:lnTo>
                      <a:lnTo>
                        <a:pt x="1298546" y="101171"/>
                      </a:lnTo>
                      <a:lnTo>
                        <a:pt x="1397922" y="1795"/>
                      </a:lnTo>
                      <a:lnTo>
                        <a:pt x="1392443" y="0"/>
                      </a:lnTo>
                      <a:lnTo>
                        <a:pt x="43443" y="0"/>
                      </a:lnTo>
                      <a:cubicBezTo>
                        <a:pt x="15817" y="0"/>
                        <a:pt x="-4785" y="25455"/>
                        <a:pt x="969" y="52473"/>
                      </a:cubicBezTo>
                      <a:lnTo>
                        <a:pt x="136628" y="689234"/>
                      </a:lnTo>
                      <a:cubicBezTo>
                        <a:pt x="140898" y="709279"/>
                        <a:pt x="158605" y="723613"/>
                        <a:pt x="179102" y="723613"/>
                      </a:cubicBezTo>
                      <a:lnTo>
                        <a:pt x="676108" y="723613"/>
                      </a:lnTo>
                      <a:lnTo>
                        <a:pt x="732833" y="666888"/>
                      </a:lnTo>
                      <a:lnTo>
                        <a:pt x="191001" y="666888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24" name="자유형: 도형 723">
                  <a:extLst>
                    <a:ext uri="{FF2B5EF4-FFF2-40B4-BE49-F238E27FC236}">
                      <a16:creationId xmlns:a16="http://schemas.microsoft.com/office/drawing/2014/main" id="{335FEBC9-E198-A75F-955E-2ADE2504F067}"/>
                    </a:ext>
                  </a:extLst>
                </p:cNvPr>
                <p:cNvSpPr/>
                <p:nvPr/>
              </p:nvSpPr>
              <p:spPr>
                <a:xfrm>
                  <a:off x="9731558" y="2834918"/>
                  <a:ext cx="1160655" cy="723613"/>
                </a:xfrm>
                <a:custGeom>
                  <a:avLst/>
                  <a:gdLst>
                    <a:gd name="connsiteX0" fmla="*/ 1117215 w 1160655"/>
                    <a:gd name="connsiteY0" fmla="*/ 0 h 723613"/>
                    <a:gd name="connsiteX1" fmla="*/ 723613 w 1160655"/>
                    <a:gd name="connsiteY1" fmla="*/ 0 h 723613"/>
                    <a:gd name="connsiteX2" fmla="*/ 622438 w 1160655"/>
                    <a:gd name="connsiteY2" fmla="*/ 101175 h 723613"/>
                    <a:gd name="connsiteX3" fmla="*/ 1080574 w 1160655"/>
                    <a:gd name="connsiteY3" fmla="*/ 101175 h 723613"/>
                    <a:gd name="connsiteX4" fmla="*/ 969657 w 1160655"/>
                    <a:gd name="connsiteY4" fmla="*/ 666888 h 723613"/>
                    <a:gd name="connsiteX5" fmla="*/ 56725 w 1160655"/>
                    <a:gd name="connsiteY5" fmla="*/ 666888 h 723613"/>
                    <a:gd name="connsiteX6" fmla="*/ 0 w 1160655"/>
                    <a:gd name="connsiteY6" fmla="*/ 723613 h 723613"/>
                    <a:gd name="connsiteX7" fmla="*/ 981552 w 1160655"/>
                    <a:gd name="connsiteY7" fmla="*/ 723613 h 723613"/>
                    <a:gd name="connsiteX8" fmla="*/ 1024026 w 1160655"/>
                    <a:gd name="connsiteY8" fmla="*/ 689234 h 723613"/>
                    <a:gd name="connsiteX9" fmla="*/ 1159685 w 1160655"/>
                    <a:gd name="connsiteY9" fmla="*/ 52473 h 723613"/>
                    <a:gd name="connsiteX10" fmla="*/ 1117215 w 1160655"/>
                    <a:gd name="connsiteY10" fmla="*/ 0 h 723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60655" h="723613">
                      <a:moveTo>
                        <a:pt x="1117215" y="0"/>
                      </a:moveTo>
                      <a:lnTo>
                        <a:pt x="723613" y="0"/>
                      </a:lnTo>
                      <a:lnTo>
                        <a:pt x="622438" y="101175"/>
                      </a:lnTo>
                      <a:lnTo>
                        <a:pt x="1080574" y="101175"/>
                      </a:lnTo>
                      <a:lnTo>
                        <a:pt x="969657" y="666888"/>
                      </a:lnTo>
                      <a:lnTo>
                        <a:pt x="56725" y="666888"/>
                      </a:lnTo>
                      <a:lnTo>
                        <a:pt x="0" y="723613"/>
                      </a:lnTo>
                      <a:lnTo>
                        <a:pt x="981552" y="723613"/>
                      </a:lnTo>
                      <a:cubicBezTo>
                        <a:pt x="1002049" y="723613"/>
                        <a:pt x="1019756" y="709282"/>
                        <a:pt x="1024026" y="689234"/>
                      </a:cubicBezTo>
                      <a:lnTo>
                        <a:pt x="1159685" y="52473"/>
                      </a:lnTo>
                      <a:cubicBezTo>
                        <a:pt x="1165443" y="25455"/>
                        <a:pt x="1144841" y="0"/>
                        <a:pt x="111721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725" name="자유형: 도형 724">
                  <a:extLst>
                    <a:ext uri="{FF2B5EF4-FFF2-40B4-BE49-F238E27FC236}">
                      <a16:creationId xmlns:a16="http://schemas.microsoft.com/office/drawing/2014/main" id="{074D1534-5C5A-51D5-D140-2787BF70AD8D}"/>
                    </a:ext>
                  </a:extLst>
                </p:cNvPr>
                <p:cNvSpPr/>
                <p:nvPr/>
              </p:nvSpPr>
              <p:spPr>
                <a:xfrm>
                  <a:off x="9784925" y="3250435"/>
                  <a:ext cx="398070" cy="21712"/>
                </a:xfrm>
                <a:custGeom>
                  <a:avLst/>
                  <a:gdLst>
                    <a:gd name="connsiteX0" fmla="*/ 387214 w 398070"/>
                    <a:gd name="connsiteY0" fmla="*/ 21713 h 21712"/>
                    <a:gd name="connsiteX1" fmla="*/ 10856 w 398070"/>
                    <a:gd name="connsiteY1" fmla="*/ 21713 h 21712"/>
                    <a:gd name="connsiteX2" fmla="*/ 0 w 398070"/>
                    <a:gd name="connsiteY2" fmla="*/ 10856 h 21712"/>
                    <a:gd name="connsiteX3" fmla="*/ 10856 w 398070"/>
                    <a:gd name="connsiteY3" fmla="*/ 0 h 21712"/>
                    <a:gd name="connsiteX4" fmla="*/ 387214 w 398070"/>
                    <a:gd name="connsiteY4" fmla="*/ 0 h 21712"/>
                    <a:gd name="connsiteX5" fmla="*/ 398071 w 398070"/>
                    <a:gd name="connsiteY5" fmla="*/ 10856 h 21712"/>
                    <a:gd name="connsiteX6" fmla="*/ 387214 w 398070"/>
                    <a:gd name="connsiteY6" fmla="*/ 21713 h 21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8070" h="21712">
                      <a:moveTo>
                        <a:pt x="387214" y="21713"/>
                      </a:moveTo>
                      <a:lnTo>
                        <a:pt x="10856" y="21713"/>
                      </a:lnTo>
                      <a:cubicBezTo>
                        <a:pt x="4860" y="21713"/>
                        <a:pt x="0" y="16853"/>
                        <a:pt x="0" y="10856"/>
                      </a:cubicBezTo>
                      <a:cubicBezTo>
                        <a:pt x="0" y="4860"/>
                        <a:pt x="4860" y="0"/>
                        <a:pt x="10856" y="0"/>
                      </a:cubicBezTo>
                      <a:lnTo>
                        <a:pt x="387214" y="0"/>
                      </a:lnTo>
                      <a:cubicBezTo>
                        <a:pt x="393211" y="0"/>
                        <a:pt x="398071" y="4860"/>
                        <a:pt x="398071" y="10856"/>
                      </a:cubicBezTo>
                      <a:cubicBezTo>
                        <a:pt x="398071" y="16853"/>
                        <a:pt x="393211" y="21713"/>
                        <a:pt x="387214" y="217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6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</p:grpSp>
        </p:grpSp>
        <p:grpSp>
          <p:nvGrpSpPr>
            <p:cNvPr id="726" name="그래픽 518" descr="휴대폰 및 계산기와 노트북">
              <a:extLst>
                <a:ext uri="{FF2B5EF4-FFF2-40B4-BE49-F238E27FC236}">
                  <a16:creationId xmlns:a16="http://schemas.microsoft.com/office/drawing/2014/main" id="{E20FEA50-DC6F-A494-8F45-1B4307C414E6}"/>
                </a:ext>
              </a:extLst>
            </p:cNvPr>
            <p:cNvGrpSpPr/>
            <p:nvPr/>
          </p:nvGrpSpPr>
          <p:grpSpPr>
            <a:xfrm>
              <a:off x="10320318" y="5719087"/>
              <a:ext cx="588925" cy="118637"/>
              <a:chOff x="9976245" y="4816674"/>
              <a:chExt cx="794281" cy="160006"/>
            </a:xfrm>
            <a:solidFill>
              <a:schemeClr val="accent4"/>
            </a:solidFill>
          </p:grpSpPr>
          <p:sp>
            <p:nvSpPr>
              <p:cNvPr id="727" name="자유형: 도형 726">
                <a:extLst>
                  <a:ext uri="{FF2B5EF4-FFF2-40B4-BE49-F238E27FC236}">
                    <a16:creationId xmlns:a16="http://schemas.microsoft.com/office/drawing/2014/main" id="{DE3B114B-49FF-83EE-F49E-C8A6B4665DD6}"/>
                  </a:ext>
                </a:extLst>
              </p:cNvPr>
              <p:cNvSpPr/>
              <p:nvPr/>
            </p:nvSpPr>
            <p:spPr>
              <a:xfrm>
                <a:off x="9976245" y="4816674"/>
                <a:ext cx="794281" cy="160006"/>
              </a:xfrm>
              <a:custGeom>
                <a:avLst/>
                <a:gdLst>
                  <a:gd name="connsiteX0" fmla="*/ 723027 w 794281"/>
                  <a:gd name="connsiteY0" fmla="*/ 49915 h 160006"/>
                  <a:gd name="connsiteX1" fmla="*/ 7683 w 794281"/>
                  <a:gd name="connsiteY1" fmla="*/ 160006 h 160006"/>
                  <a:gd name="connsiteX2" fmla="*/ 0 w 794281"/>
                  <a:gd name="connsiteY2" fmla="*/ 110092 h 160006"/>
                  <a:gd name="connsiteX3" fmla="*/ 715344 w 794281"/>
                  <a:gd name="connsiteY3" fmla="*/ 0 h 160006"/>
                  <a:gd name="connsiteX4" fmla="*/ 794281 w 794281"/>
                  <a:gd name="connsiteY4" fmla="*/ 13317 h 1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281" h="160006">
                    <a:moveTo>
                      <a:pt x="723027" y="49915"/>
                    </a:moveTo>
                    <a:lnTo>
                      <a:pt x="7683" y="160006"/>
                    </a:lnTo>
                    <a:lnTo>
                      <a:pt x="0" y="110092"/>
                    </a:lnTo>
                    <a:lnTo>
                      <a:pt x="715344" y="0"/>
                    </a:lnTo>
                    <a:lnTo>
                      <a:pt x="794281" y="13317"/>
                    </a:lnTo>
                    <a:close/>
                  </a:path>
                </a:pathLst>
              </a:custGeom>
              <a:solidFill>
                <a:schemeClr val="accent4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728" name="자유형: 도형 727">
                <a:extLst>
                  <a:ext uri="{FF2B5EF4-FFF2-40B4-BE49-F238E27FC236}">
                    <a16:creationId xmlns:a16="http://schemas.microsoft.com/office/drawing/2014/main" id="{6425B14B-299E-ECAD-DFF3-06944C6B17C5}"/>
                  </a:ext>
                </a:extLst>
              </p:cNvPr>
              <p:cNvSpPr/>
              <p:nvPr/>
            </p:nvSpPr>
            <p:spPr>
              <a:xfrm rot="-524900">
                <a:off x="10090249" y="4887351"/>
                <a:ext cx="441511" cy="3618"/>
              </a:xfrm>
              <a:custGeom>
                <a:avLst/>
                <a:gdLst>
                  <a:gd name="connsiteX0" fmla="*/ 0 w 441511"/>
                  <a:gd name="connsiteY0" fmla="*/ 0 h 3618"/>
                  <a:gd name="connsiteX1" fmla="*/ 441512 w 441511"/>
                  <a:gd name="connsiteY1" fmla="*/ 0 h 3618"/>
                  <a:gd name="connsiteX2" fmla="*/ 441512 w 441511"/>
                  <a:gd name="connsiteY2" fmla="*/ 3619 h 3618"/>
                  <a:gd name="connsiteX3" fmla="*/ 0 w 441511"/>
                  <a:gd name="connsiteY3" fmla="*/ 3619 h 3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511" h="3618">
                    <a:moveTo>
                      <a:pt x="0" y="0"/>
                    </a:moveTo>
                    <a:lnTo>
                      <a:pt x="441512" y="0"/>
                    </a:lnTo>
                    <a:lnTo>
                      <a:pt x="441512" y="3619"/>
                    </a:lnTo>
                    <a:lnTo>
                      <a:pt x="0" y="3619"/>
                    </a:lnTo>
                    <a:close/>
                  </a:path>
                </a:pathLst>
              </a:custGeom>
              <a:solidFill>
                <a:srgbClr val="FFFFFF"/>
              </a:solidFill>
              <a:ln w="36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</p:grpSp>
      </p:grpSp>
      <p:cxnSp>
        <p:nvCxnSpPr>
          <p:cNvPr id="736" name="직선 연결선 735">
            <a:extLst>
              <a:ext uri="{FF2B5EF4-FFF2-40B4-BE49-F238E27FC236}">
                <a16:creationId xmlns:a16="http://schemas.microsoft.com/office/drawing/2014/main" id="{FDA30026-71C4-C5F7-0B61-68E3669EFE28}"/>
              </a:ext>
            </a:extLst>
          </p:cNvPr>
          <p:cNvCxnSpPr>
            <a:cxnSpLocks/>
          </p:cNvCxnSpPr>
          <p:nvPr/>
        </p:nvCxnSpPr>
        <p:spPr>
          <a:xfrm>
            <a:off x="1672338" y="2021513"/>
            <a:ext cx="6776290" cy="0"/>
          </a:xfrm>
          <a:prstGeom prst="lin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7" name="그룹 596">
            <a:extLst>
              <a:ext uri="{FF2B5EF4-FFF2-40B4-BE49-F238E27FC236}">
                <a16:creationId xmlns:a16="http://schemas.microsoft.com/office/drawing/2014/main" id="{AD905601-A72E-34A4-FCD5-5726D976E85A}"/>
              </a:ext>
            </a:extLst>
          </p:cNvPr>
          <p:cNvGrpSpPr/>
          <p:nvPr/>
        </p:nvGrpSpPr>
        <p:grpSpPr>
          <a:xfrm>
            <a:off x="711102" y="1466194"/>
            <a:ext cx="1133546" cy="1150641"/>
            <a:chOff x="1258074" y="2136825"/>
            <a:chExt cx="1395134" cy="1416174"/>
          </a:xfrm>
        </p:grpSpPr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733C32E0-1421-03DA-CFD8-ED79B79D8E06}"/>
                </a:ext>
              </a:extLst>
            </p:cNvPr>
            <p:cNvSpPr/>
            <p:nvPr/>
          </p:nvSpPr>
          <p:spPr>
            <a:xfrm>
              <a:off x="1258074" y="2195419"/>
              <a:ext cx="795976" cy="1193964"/>
            </a:xfrm>
            <a:custGeom>
              <a:avLst/>
              <a:gdLst>
                <a:gd name="connsiteX0" fmla="*/ 0 w 795976"/>
                <a:gd name="connsiteY0" fmla="*/ 0 h 1193964"/>
                <a:gd name="connsiteX1" fmla="*/ 795977 w 795976"/>
                <a:gd name="connsiteY1" fmla="*/ 0 h 1193964"/>
                <a:gd name="connsiteX2" fmla="*/ 795977 w 795976"/>
                <a:gd name="connsiteY2" fmla="*/ 1193965 h 1193964"/>
                <a:gd name="connsiteX3" fmla="*/ 0 w 795976"/>
                <a:gd name="connsiteY3" fmla="*/ 1193965 h 11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976" h="1193964">
                  <a:moveTo>
                    <a:pt x="0" y="0"/>
                  </a:moveTo>
                  <a:lnTo>
                    <a:pt x="795977" y="0"/>
                  </a:lnTo>
                  <a:lnTo>
                    <a:pt x="795977" y="1193965"/>
                  </a:lnTo>
                  <a:lnTo>
                    <a:pt x="0" y="1193965"/>
                  </a:lnTo>
                  <a:close/>
                </a:path>
              </a:pathLst>
            </a:custGeom>
            <a:solidFill>
              <a:schemeClr val="accent4"/>
            </a:solidFill>
            <a:ln w="26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63"/>
            </a:p>
          </p:txBody>
        </p:sp>
        <p:grpSp>
          <p:nvGrpSpPr>
            <p:cNvPr id="522" name="그래픽 516" descr="연필이 있는 그래프 및 메모 용지">
              <a:extLst>
                <a:ext uri="{FF2B5EF4-FFF2-40B4-BE49-F238E27FC236}">
                  <a16:creationId xmlns:a16="http://schemas.microsoft.com/office/drawing/2014/main" id="{5597EBB5-E1BC-D797-34F3-E3AB49D4DF94}"/>
                </a:ext>
              </a:extLst>
            </p:cNvPr>
            <p:cNvGrpSpPr/>
            <p:nvPr/>
          </p:nvGrpSpPr>
          <p:grpSpPr>
            <a:xfrm>
              <a:off x="1656579" y="2136825"/>
              <a:ext cx="795976" cy="1217180"/>
              <a:chOff x="5679781" y="2415018"/>
              <a:chExt cx="795976" cy="1217180"/>
            </a:xfrm>
          </p:grpSpPr>
          <p:sp>
            <p:nvSpPr>
              <p:cNvPr id="523" name="자유형: 도형 522">
                <a:extLst>
                  <a:ext uri="{FF2B5EF4-FFF2-40B4-BE49-F238E27FC236}">
                    <a16:creationId xmlns:a16="http://schemas.microsoft.com/office/drawing/2014/main" id="{101B6860-C17F-4CCE-05FF-368C8B48EB30}"/>
                  </a:ext>
                </a:extLst>
              </p:cNvPr>
              <p:cNvSpPr/>
              <p:nvPr/>
            </p:nvSpPr>
            <p:spPr>
              <a:xfrm>
                <a:off x="5686414" y="2438233"/>
                <a:ext cx="789343" cy="1193964"/>
              </a:xfrm>
              <a:custGeom>
                <a:avLst/>
                <a:gdLst>
                  <a:gd name="connsiteX0" fmla="*/ 0 w 789343"/>
                  <a:gd name="connsiteY0" fmla="*/ 0 h 1193964"/>
                  <a:gd name="connsiteX1" fmla="*/ 789344 w 789343"/>
                  <a:gd name="connsiteY1" fmla="*/ 0 h 1193964"/>
                  <a:gd name="connsiteX2" fmla="*/ 789344 w 789343"/>
                  <a:gd name="connsiteY2" fmla="*/ 1193965 h 1193964"/>
                  <a:gd name="connsiteX3" fmla="*/ 0 w 789343"/>
                  <a:gd name="connsiteY3" fmla="*/ 1193965 h 119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9343" h="1193964">
                    <a:moveTo>
                      <a:pt x="0" y="0"/>
                    </a:moveTo>
                    <a:lnTo>
                      <a:pt x="789344" y="0"/>
                    </a:lnTo>
                    <a:lnTo>
                      <a:pt x="789344" y="1193965"/>
                    </a:lnTo>
                    <a:lnTo>
                      <a:pt x="0" y="1193965"/>
                    </a:lnTo>
                    <a:close/>
                  </a:path>
                </a:pathLst>
              </a:custGeom>
              <a:solidFill>
                <a:srgbClr val="D2D2D2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24" name="자유형: 도형 523">
                <a:extLst>
                  <a:ext uri="{FF2B5EF4-FFF2-40B4-BE49-F238E27FC236}">
                    <a16:creationId xmlns:a16="http://schemas.microsoft.com/office/drawing/2014/main" id="{894E88CC-B1B4-0BD4-1078-F7C952993CFC}"/>
                  </a:ext>
                </a:extLst>
              </p:cNvPr>
              <p:cNvSpPr/>
              <p:nvPr/>
            </p:nvSpPr>
            <p:spPr>
              <a:xfrm>
                <a:off x="5679781" y="2415018"/>
                <a:ext cx="795976" cy="1193964"/>
              </a:xfrm>
              <a:custGeom>
                <a:avLst/>
                <a:gdLst>
                  <a:gd name="connsiteX0" fmla="*/ 0 w 795976"/>
                  <a:gd name="connsiteY0" fmla="*/ 0 h 1193964"/>
                  <a:gd name="connsiteX1" fmla="*/ 795977 w 795976"/>
                  <a:gd name="connsiteY1" fmla="*/ 0 h 1193964"/>
                  <a:gd name="connsiteX2" fmla="*/ 795977 w 795976"/>
                  <a:gd name="connsiteY2" fmla="*/ 1193965 h 1193964"/>
                  <a:gd name="connsiteX3" fmla="*/ 0 w 795976"/>
                  <a:gd name="connsiteY3" fmla="*/ 1193965 h 119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976" h="1193964">
                    <a:moveTo>
                      <a:pt x="0" y="0"/>
                    </a:moveTo>
                    <a:lnTo>
                      <a:pt x="795977" y="0"/>
                    </a:lnTo>
                    <a:lnTo>
                      <a:pt x="795977" y="1193965"/>
                    </a:lnTo>
                    <a:lnTo>
                      <a:pt x="0" y="1193965"/>
                    </a:lnTo>
                    <a:close/>
                  </a:path>
                </a:pathLst>
              </a:custGeom>
              <a:solidFill>
                <a:srgbClr val="E6E6E6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grpSp>
            <p:nvGrpSpPr>
              <p:cNvPr id="525" name="그래픽 516" descr="연필이 있는 그래프 및 메모 용지">
                <a:extLst>
                  <a:ext uri="{FF2B5EF4-FFF2-40B4-BE49-F238E27FC236}">
                    <a16:creationId xmlns:a16="http://schemas.microsoft.com/office/drawing/2014/main" id="{E7860E4F-5975-3E32-ECF4-26C053D793CC}"/>
                  </a:ext>
                </a:extLst>
              </p:cNvPr>
              <p:cNvGrpSpPr/>
              <p:nvPr/>
            </p:nvGrpSpPr>
            <p:grpSpPr>
              <a:xfrm>
                <a:off x="5746113" y="2612353"/>
                <a:ext cx="663316" cy="878890"/>
                <a:chOff x="5746113" y="2612353"/>
                <a:chExt cx="663316" cy="878890"/>
              </a:xfrm>
              <a:solidFill>
                <a:srgbClr val="D2D2D2"/>
              </a:solidFill>
            </p:grpSpPr>
            <p:grpSp>
              <p:nvGrpSpPr>
                <p:cNvPr id="526" name="그래픽 516" descr="연필이 있는 그래프 및 메모 용지">
                  <a:extLst>
                    <a:ext uri="{FF2B5EF4-FFF2-40B4-BE49-F238E27FC236}">
                      <a16:creationId xmlns:a16="http://schemas.microsoft.com/office/drawing/2014/main" id="{CBB144A5-F9CA-E363-5D26-FD3142B1BB65}"/>
                    </a:ext>
                  </a:extLst>
                </p:cNvPr>
                <p:cNvGrpSpPr/>
                <p:nvPr/>
              </p:nvGrpSpPr>
              <p:grpSpPr>
                <a:xfrm>
                  <a:off x="5746113" y="2612353"/>
                  <a:ext cx="663316" cy="281908"/>
                  <a:chOff x="5746113" y="2612353"/>
                  <a:chExt cx="663316" cy="281908"/>
                </a:xfrm>
                <a:solidFill>
                  <a:srgbClr val="D2D2D2"/>
                </a:solidFill>
              </p:grpSpPr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52195F20-B81B-C351-AFFB-26D338E32279}"/>
                      </a:ext>
                    </a:extLst>
                  </p:cNvPr>
                  <p:cNvSpPr/>
                  <p:nvPr/>
                </p:nvSpPr>
                <p:spPr>
                  <a:xfrm>
                    <a:off x="5746598" y="2612353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4102DB5A-3B51-35BC-F5F8-A9041C0B9399}"/>
                      </a:ext>
                    </a:extLst>
                  </p:cNvPr>
                  <p:cNvSpPr/>
                  <p:nvPr/>
                </p:nvSpPr>
                <p:spPr>
                  <a:xfrm>
                    <a:off x="5746113" y="2652152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FB2FCD15-A5EF-5148-37B4-09C7F0C7DE48}"/>
                      </a:ext>
                    </a:extLst>
                  </p:cNvPr>
                  <p:cNvSpPr/>
                  <p:nvPr/>
                </p:nvSpPr>
                <p:spPr>
                  <a:xfrm>
                    <a:off x="5746598" y="2691951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AB6D784C-298D-52D9-6E72-B152551EBF88}"/>
                      </a:ext>
                    </a:extLst>
                  </p:cNvPr>
                  <p:cNvSpPr/>
                  <p:nvPr/>
                </p:nvSpPr>
                <p:spPr>
                  <a:xfrm>
                    <a:off x="5746113" y="2731750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E30F3F1C-0039-CD4C-0E5B-EF03E144D36A}"/>
                      </a:ext>
                    </a:extLst>
                  </p:cNvPr>
                  <p:cNvSpPr/>
                  <p:nvPr/>
                </p:nvSpPr>
                <p:spPr>
                  <a:xfrm>
                    <a:off x="5746598" y="2771549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C4FC7007-C33B-EA51-70F6-E3345C37DFC4}"/>
                      </a:ext>
                    </a:extLst>
                  </p:cNvPr>
                  <p:cNvSpPr/>
                  <p:nvPr/>
                </p:nvSpPr>
                <p:spPr>
                  <a:xfrm>
                    <a:off x="5746113" y="2811348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E66724BB-4D52-49A8-41C1-13BE3C18AC48}"/>
                      </a:ext>
                    </a:extLst>
                  </p:cNvPr>
                  <p:cNvSpPr/>
                  <p:nvPr/>
                </p:nvSpPr>
                <p:spPr>
                  <a:xfrm>
                    <a:off x="5746598" y="2851146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A3B82B3C-10EF-1C70-3FF0-597F9E3B03F8}"/>
                      </a:ext>
                    </a:extLst>
                  </p:cNvPr>
                  <p:cNvSpPr/>
                  <p:nvPr/>
                </p:nvSpPr>
                <p:spPr>
                  <a:xfrm>
                    <a:off x="5746113" y="2890945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</p:grpSp>
            <p:grpSp>
              <p:nvGrpSpPr>
                <p:cNvPr id="535" name="그래픽 516" descr="연필이 있는 그래프 및 메모 용지">
                  <a:extLst>
                    <a:ext uri="{FF2B5EF4-FFF2-40B4-BE49-F238E27FC236}">
                      <a16:creationId xmlns:a16="http://schemas.microsoft.com/office/drawing/2014/main" id="{D0662D06-B1AD-92BA-1DBB-EA630F440A55}"/>
                    </a:ext>
                  </a:extLst>
                </p:cNvPr>
                <p:cNvGrpSpPr/>
                <p:nvPr/>
              </p:nvGrpSpPr>
              <p:grpSpPr>
                <a:xfrm>
                  <a:off x="5746113" y="2930744"/>
                  <a:ext cx="663316" cy="281908"/>
                  <a:chOff x="5746113" y="2930744"/>
                  <a:chExt cx="663316" cy="281908"/>
                </a:xfrm>
                <a:solidFill>
                  <a:srgbClr val="D2D2D2"/>
                </a:solidFill>
              </p:grpSpPr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627D778-8AEB-C5F9-C47E-9DC47D4C055C}"/>
                      </a:ext>
                    </a:extLst>
                  </p:cNvPr>
                  <p:cNvSpPr/>
                  <p:nvPr/>
                </p:nvSpPr>
                <p:spPr>
                  <a:xfrm>
                    <a:off x="5746598" y="2930744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1A210AE3-D4A6-AA51-1D2D-66E35C691518}"/>
                      </a:ext>
                    </a:extLst>
                  </p:cNvPr>
                  <p:cNvSpPr/>
                  <p:nvPr/>
                </p:nvSpPr>
                <p:spPr>
                  <a:xfrm>
                    <a:off x="5746113" y="2970543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129D5B7B-37A9-79CE-8339-CABFA55DE2D5}"/>
                      </a:ext>
                    </a:extLst>
                  </p:cNvPr>
                  <p:cNvSpPr/>
                  <p:nvPr/>
                </p:nvSpPr>
                <p:spPr>
                  <a:xfrm>
                    <a:off x="5746598" y="3010342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66AC5E66-0278-8395-5FB0-A089538C229F}"/>
                      </a:ext>
                    </a:extLst>
                  </p:cNvPr>
                  <p:cNvSpPr/>
                  <p:nvPr/>
                </p:nvSpPr>
                <p:spPr>
                  <a:xfrm>
                    <a:off x="5746113" y="3050140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668CC448-41CB-E6D1-B512-430E5CA3294A}"/>
                      </a:ext>
                    </a:extLst>
                  </p:cNvPr>
                  <p:cNvSpPr/>
                  <p:nvPr/>
                </p:nvSpPr>
                <p:spPr>
                  <a:xfrm>
                    <a:off x="5746598" y="3089939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6413318C-CBE5-9275-47E7-74D412B11DCB}"/>
                      </a:ext>
                    </a:extLst>
                  </p:cNvPr>
                  <p:cNvSpPr/>
                  <p:nvPr/>
                </p:nvSpPr>
                <p:spPr>
                  <a:xfrm>
                    <a:off x="5746113" y="3129738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259DCC99-D31E-8D18-79D6-EA0525520D9D}"/>
                      </a:ext>
                    </a:extLst>
                  </p:cNvPr>
                  <p:cNvSpPr/>
                  <p:nvPr/>
                </p:nvSpPr>
                <p:spPr>
                  <a:xfrm>
                    <a:off x="5746598" y="3169537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8D016095-4153-4257-CF45-57DA62E3641D}"/>
                      </a:ext>
                    </a:extLst>
                  </p:cNvPr>
                  <p:cNvSpPr/>
                  <p:nvPr/>
                </p:nvSpPr>
                <p:spPr>
                  <a:xfrm>
                    <a:off x="5746113" y="3209336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</p:grpSp>
            <p:grpSp>
              <p:nvGrpSpPr>
                <p:cNvPr id="544" name="그래픽 516" descr="연필이 있는 그래프 및 메모 용지">
                  <a:extLst>
                    <a:ext uri="{FF2B5EF4-FFF2-40B4-BE49-F238E27FC236}">
                      <a16:creationId xmlns:a16="http://schemas.microsoft.com/office/drawing/2014/main" id="{EB5BBBB7-5B51-F1AC-D14B-DDA465E61E6B}"/>
                    </a:ext>
                  </a:extLst>
                </p:cNvPr>
                <p:cNvGrpSpPr/>
                <p:nvPr/>
              </p:nvGrpSpPr>
              <p:grpSpPr>
                <a:xfrm>
                  <a:off x="5746113" y="3249135"/>
                  <a:ext cx="663316" cy="242109"/>
                  <a:chOff x="5746113" y="3249135"/>
                  <a:chExt cx="663316" cy="242109"/>
                </a:xfrm>
                <a:solidFill>
                  <a:srgbClr val="D2D2D2"/>
                </a:solidFill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CEEC6273-3E0A-E7C1-C63A-130E3418B702}"/>
                      </a:ext>
                    </a:extLst>
                  </p:cNvPr>
                  <p:cNvSpPr/>
                  <p:nvPr/>
                </p:nvSpPr>
                <p:spPr>
                  <a:xfrm>
                    <a:off x="5746598" y="3249135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92D0E2E7-6FED-4E7F-9871-20586D2AE29B}"/>
                      </a:ext>
                    </a:extLst>
                  </p:cNvPr>
                  <p:cNvSpPr/>
                  <p:nvPr/>
                </p:nvSpPr>
                <p:spPr>
                  <a:xfrm>
                    <a:off x="5746113" y="3288933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9612A633-3DAC-EEAD-1BCD-2AE20B77DA5A}"/>
                      </a:ext>
                    </a:extLst>
                  </p:cNvPr>
                  <p:cNvSpPr/>
                  <p:nvPr/>
                </p:nvSpPr>
                <p:spPr>
                  <a:xfrm>
                    <a:off x="5746598" y="3328732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336FE4E0-D028-344C-6540-9C27FF056B95}"/>
                      </a:ext>
                    </a:extLst>
                  </p:cNvPr>
                  <p:cNvSpPr/>
                  <p:nvPr/>
                </p:nvSpPr>
                <p:spPr>
                  <a:xfrm>
                    <a:off x="5746113" y="3368531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51A14400-E940-075D-FD58-DD8C6101C8B1}"/>
                      </a:ext>
                    </a:extLst>
                  </p:cNvPr>
                  <p:cNvSpPr/>
                  <p:nvPr/>
                </p:nvSpPr>
                <p:spPr>
                  <a:xfrm>
                    <a:off x="5746598" y="3408330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D94E9B19-1A71-C312-29FD-0E16FE8E078F}"/>
                      </a:ext>
                    </a:extLst>
                  </p:cNvPr>
                  <p:cNvSpPr/>
                  <p:nvPr/>
                </p:nvSpPr>
                <p:spPr>
                  <a:xfrm>
                    <a:off x="5746113" y="3448129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B5A56CD2-8B62-0B04-09E2-81ABCFE7E57D}"/>
                      </a:ext>
                    </a:extLst>
                  </p:cNvPr>
                  <p:cNvSpPr/>
                  <p:nvPr/>
                </p:nvSpPr>
                <p:spPr>
                  <a:xfrm>
                    <a:off x="5746598" y="3487928"/>
                    <a:ext cx="662830" cy="3316"/>
                  </a:xfrm>
                  <a:custGeom>
                    <a:avLst/>
                    <a:gdLst>
                      <a:gd name="connsiteX0" fmla="*/ 0 w 662830"/>
                      <a:gd name="connsiteY0" fmla="*/ 0 h 3316"/>
                      <a:gd name="connsiteX1" fmla="*/ 662831 w 662830"/>
                      <a:gd name="connsiteY1" fmla="*/ 0 h 3316"/>
                      <a:gd name="connsiteX2" fmla="*/ 662831 w 662830"/>
                      <a:gd name="connsiteY2" fmla="*/ 3317 h 3316"/>
                      <a:gd name="connsiteX3" fmla="*/ 0 w 662830"/>
                      <a:gd name="connsiteY3" fmla="*/ 3317 h 33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2830" h="3316">
                        <a:moveTo>
                          <a:pt x="0" y="0"/>
                        </a:moveTo>
                        <a:lnTo>
                          <a:pt x="662831" y="0"/>
                        </a:lnTo>
                        <a:lnTo>
                          <a:pt x="662831" y="3317"/>
                        </a:lnTo>
                        <a:lnTo>
                          <a:pt x="0" y="3317"/>
                        </a:lnTo>
                        <a:close/>
                      </a:path>
                    </a:pathLst>
                  </a:custGeom>
                  <a:solidFill>
                    <a:srgbClr val="D2D2D2"/>
                  </a:solidFill>
                  <a:ln w="26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/>
                  </a:p>
                </p:txBody>
              </p:sp>
            </p:grpSp>
          </p:grpSp>
          <p:sp>
            <p:nvSpPr>
              <p:cNvPr id="552" name="자유형: 도형 551">
                <a:extLst>
                  <a:ext uri="{FF2B5EF4-FFF2-40B4-BE49-F238E27FC236}">
                    <a16:creationId xmlns:a16="http://schemas.microsoft.com/office/drawing/2014/main" id="{F452FCDB-D79E-9EC8-2CAB-DAE2D4FBB8C2}"/>
                  </a:ext>
                </a:extLst>
              </p:cNvPr>
              <p:cNvSpPr/>
              <p:nvPr/>
            </p:nvSpPr>
            <p:spPr>
              <a:xfrm>
                <a:off x="5679781" y="2415018"/>
                <a:ext cx="795976" cy="79597"/>
              </a:xfrm>
              <a:custGeom>
                <a:avLst/>
                <a:gdLst>
                  <a:gd name="connsiteX0" fmla="*/ 0 w 795976"/>
                  <a:gd name="connsiteY0" fmla="*/ 0 h 79597"/>
                  <a:gd name="connsiteX1" fmla="*/ 795977 w 795976"/>
                  <a:gd name="connsiteY1" fmla="*/ 0 h 79597"/>
                  <a:gd name="connsiteX2" fmla="*/ 795977 w 795976"/>
                  <a:gd name="connsiteY2" fmla="*/ 79598 h 79597"/>
                  <a:gd name="connsiteX3" fmla="*/ 0 w 795976"/>
                  <a:gd name="connsiteY3" fmla="*/ 79598 h 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976" h="79597">
                    <a:moveTo>
                      <a:pt x="0" y="0"/>
                    </a:moveTo>
                    <a:lnTo>
                      <a:pt x="795977" y="0"/>
                    </a:lnTo>
                    <a:lnTo>
                      <a:pt x="795977" y="79598"/>
                    </a:lnTo>
                    <a:lnTo>
                      <a:pt x="0" y="79598"/>
                    </a:lnTo>
                    <a:close/>
                  </a:path>
                </a:pathLst>
              </a:custGeom>
              <a:solidFill>
                <a:srgbClr val="737373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53" name="자유형: 도형 552">
                <a:extLst>
                  <a:ext uri="{FF2B5EF4-FFF2-40B4-BE49-F238E27FC236}">
                    <a16:creationId xmlns:a16="http://schemas.microsoft.com/office/drawing/2014/main" id="{3BA5265A-1D64-1785-7AB2-4F83D78C84FE}"/>
                  </a:ext>
                </a:extLst>
              </p:cNvPr>
              <p:cNvSpPr/>
              <p:nvPr/>
            </p:nvSpPr>
            <p:spPr>
              <a:xfrm>
                <a:off x="5779278" y="2434967"/>
                <a:ext cx="39798" cy="39798"/>
              </a:xfrm>
              <a:custGeom>
                <a:avLst/>
                <a:gdLst>
                  <a:gd name="connsiteX0" fmla="*/ 39799 w 39798"/>
                  <a:gd name="connsiteY0" fmla="*/ 19899 h 39798"/>
                  <a:gd name="connsiteX1" fmla="*/ 19899 w 39798"/>
                  <a:gd name="connsiteY1" fmla="*/ 39799 h 39798"/>
                  <a:gd name="connsiteX2" fmla="*/ 0 w 39798"/>
                  <a:gd name="connsiteY2" fmla="*/ 19899 h 39798"/>
                  <a:gd name="connsiteX3" fmla="*/ 19899 w 39798"/>
                  <a:gd name="connsiteY3" fmla="*/ 0 h 39798"/>
                  <a:gd name="connsiteX4" fmla="*/ 39799 w 39798"/>
                  <a:gd name="connsiteY4" fmla="*/ 19899 h 3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98" h="39798">
                    <a:moveTo>
                      <a:pt x="39799" y="19899"/>
                    </a:moveTo>
                    <a:cubicBezTo>
                      <a:pt x="39799" y="30890"/>
                      <a:pt x="30890" y="39799"/>
                      <a:pt x="19899" y="39799"/>
                    </a:cubicBezTo>
                    <a:cubicBezTo>
                      <a:pt x="8909" y="39799"/>
                      <a:pt x="0" y="30890"/>
                      <a:pt x="0" y="19899"/>
                    </a:cubicBezTo>
                    <a:cubicBezTo>
                      <a:pt x="0" y="8909"/>
                      <a:pt x="8909" y="0"/>
                      <a:pt x="19899" y="0"/>
                    </a:cubicBezTo>
                    <a:cubicBezTo>
                      <a:pt x="30890" y="0"/>
                      <a:pt x="39799" y="8909"/>
                      <a:pt x="39799" y="19899"/>
                    </a:cubicBezTo>
                    <a:close/>
                  </a:path>
                </a:pathLst>
              </a:custGeom>
              <a:solidFill>
                <a:srgbClr val="505050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54" name="자유형: 도형 553">
                <a:extLst>
                  <a:ext uri="{FF2B5EF4-FFF2-40B4-BE49-F238E27FC236}">
                    <a16:creationId xmlns:a16="http://schemas.microsoft.com/office/drawing/2014/main" id="{564F7EF4-3A2B-7FA6-D2B5-C8B250F4275D}"/>
                  </a:ext>
                </a:extLst>
              </p:cNvPr>
              <p:cNvSpPr/>
              <p:nvPr/>
            </p:nvSpPr>
            <p:spPr>
              <a:xfrm>
                <a:off x="6336462" y="2434967"/>
                <a:ext cx="39798" cy="39798"/>
              </a:xfrm>
              <a:custGeom>
                <a:avLst/>
                <a:gdLst>
                  <a:gd name="connsiteX0" fmla="*/ 39799 w 39798"/>
                  <a:gd name="connsiteY0" fmla="*/ 19899 h 39798"/>
                  <a:gd name="connsiteX1" fmla="*/ 19899 w 39798"/>
                  <a:gd name="connsiteY1" fmla="*/ 39799 h 39798"/>
                  <a:gd name="connsiteX2" fmla="*/ 0 w 39798"/>
                  <a:gd name="connsiteY2" fmla="*/ 19899 h 39798"/>
                  <a:gd name="connsiteX3" fmla="*/ 19899 w 39798"/>
                  <a:gd name="connsiteY3" fmla="*/ 0 h 39798"/>
                  <a:gd name="connsiteX4" fmla="*/ 39799 w 39798"/>
                  <a:gd name="connsiteY4" fmla="*/ 19899 h 3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98" h="39798">
                    <a:moveTo>
                      <a:pt x="39799" y="19899"/>
                    </a:moveTo>
                    <a:cubicBezTo>
                      <a:pt x="39799" y="30890"/>
                      <a:pt x="30890" y="39799"/>
                      <a:pt x="19899" y="39799"/>
                    </a:cubicBezTo>
                    <a:cubicBezTo>
                      <a:pt x="8909" y="39799"/>
                      <a:pt x="0" y="30890"/>
                      <a:pt x="0" y="19899"/>
                    </a:cubicBezTo>
                    <a:cubicBezTo>
                      <a:pt x="0" y="8909"/>
                      <a:pt x="8909" y="0"/>
                      <a:pt x="19899" y="0"/>
                    </a:cubicBezTo>
                    <a:cubicBezTo>
                      <a:pt x="30890" y="0"/>
                      <a:pt x="39799" y="8909"/>
                      <a:pt x="39799" y="19899"/>
                    </a:cubicBezTo>
                    <a:close/>
                  </a:path>
                </a:pathLst>
              </a:custGeom>
              <a:solidFill>
                <a:srgbClr val="505050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</p:grpSp>
        <p:grpSp>
          <p:nvGrpSpPr>
            <p:cNvPr id="555" name="그래픽 516" descr="연필이 있는 그래프 및 메모 용지">
              <a:extLst>
                <a:ext uri="{FF2B5EF4-FFF2-40B4-BE49-F238E27FC236}">
                  <a16:creationId xmlns:a16="http://schemas.microsoft.com/office/drawing/2014/main" id="{222ED4C5-2673-CDAC-6CCD-58A36AE985FD}"/>
                </a:ext>
              </a:extLst>
            </p:cNvPr>
            <p:cNvGrpSpPr/>
            <p:nvPr/>
          </p:nvGrpSpPr>
          <p:grpSpPr>
            <a:xfrm>
              <a:off x="1853915" y="2334160"/>
              <a:ext cx="799293" cy="1218839"/>
              <a:chOff x="5877117" y="2612353"/>
              <a:chExt cx="799293" cy="1218839"/>
            </a:xfrm>
          </p:grpSpPr>
          <p:sp>
            <p:nvSpPr>
              <p:cNvPr id="556" name="자유형: 도형 555">
                <a:extLst>
                  <a:ext uri="{FF2B5EF4-FFF2-40B4-BE49-F238E27FC236}">
                    <a16:creationId xmlns:a16="http://schemas.microsoft.com/office/drawing/2014/main" id="{254D24AF-FB35-7FC3-9E05-986BEF386CB0}"/>
                  </a:ext>
                </a:extLst>
              </p:cNvPr>
              <p:cNvSpPr/>
              <p:nvPr/>
            </p:nvSpPr>
            <p:spPr>
              <a:xfrm>
                <a:off x="5885409" y="2637228"/>
                <a:ext cx="789343" cy="1193964"/>
              </a:xfrm>
              <a:custGeom>
                <a:avLst/>
                <a:gdLst>
                  <a:gd name="connsiteX0" fmla="*/ 0 w 789343"/>
                  <a:gd name="connsiteY0" fmla="*/ 0 h 1193964"/>
                  <a:gd name="connsiteX1" fmla="*/ 789344 w 789343"/>
                  <a:gd name="connsiteY1" fmla="*/ 0 h 1193964"/>
                  <a:gd name="connsiteX2" fmla="*/ 789344 w 789343"/>
                  <a:gd name="connsiteY2" fmla="*/ 1193965 h 1193964"/>
                  <a:gd name="connsiteX3" fmla="*/ 0 w 789343"/>
                  <a:gd name="connsiteY3" fmla="*/ 1193965 h 119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9343" h="1193964">
                    <a:moveTo>
                      <a:pt x="0" y="0"/>
                    </a:moveTo>
                    <a:lnTo>
                      <a:pt x="789344" y="0"/>
                    </a:lnTo>
                    <a:lnTo>
                      <a:pt x="789344" y="1193965"/>
                    </a:lnTo>
                    <a:lnTo>
                      <a:pt x="0" y="1193965"/>
                    </a:lnTo>
                    <a:close/>
                  </a:path>
                </a:pathLst>
              </a:custGeom>
              <a:solidFill>
                <a:srgbClr val="D2D2D2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57" name="자유형: 도형 556">
                <a:extLst>
                  <a:ext uri="{FF2B5EF4-FFF2-40B4-BE49-F238E27FC236}">
                    <a16:creationId xmlns:a16="http://schemas.microsoft.com/office/drawing/2014/main" id="{766BCC1A-2ECE-38E5-D836-9C8F3858E7E2}"/>
                  </a:ext>
                </a:extLst>
              </p:cNvPr>
              <p:cNvSpPr/>
              <p:nvPr/>
            </p:nvSpPr>
            <p:spPr>
              <a:xfrm>
                <a:off x="5878775" y="2614012"/>
                <a:ext cx="795976" cy="1193964"/>
              </a:xfrm>
              <a:custGeom>
                <a:avLst/>
                <a:gdLst>
                  <a:gd name="connsiteX0" fmla="*/ 0 w 795976"/>
                  <a:gd name="connsiteY0" fmla="*/ 0 h 1193964"/>
                  <a:gd name="connsiteX1" fmla="*/ 795977 w 795976"/>
                  <a:gd name="connsiteY1" fmla="*/ 0 h 1193964"/>
                  <a:gd name="connsiteX2" fmla="*/ 795977 w 795976"/>
                  <a:gd name="connsiteY2" fmla="*/ 1193965 h 1193964"/>
                  <a:gd name="connsiteX3" fmla="*/ 0 w 795976"/>
                  <a:gd name="connsiteY3" fmla="*/ 1193965 h 119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976" h="1193964">
                    <a:moveTo>
                      <a:pt x="0" y="0"/>
                    </a:moveTo>
                    <a:lnTo>
                      <a:pt x="795977" y="0"/>
                    </a:lnTo>
                    <a:lnTo>
                      <a:pt x="795977" y="1193965"/>
                    </a:lnTo>
                    <a:lnTo>
                      <a:pt x="0" y="1193965"/>
                    </a:lnTo>
                    <a:close/>
                  </a:path>
                </a:pathLst>
              </a:custGeom>
              <a:solidFill>
                <a:srgbClr val="FFFFFF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58" name="자유형: 도형 557">
                <a:extLst>
                  <a:ext uri="{FF2B5EF4-FFF2-40B4-BE49-F238E27FC236}">
                    <a16:creationId xmlns:a16="http://schemas.microsoft.com/office/drawing/2014/main" id="{244DFA0E-6505-43FD-47EE-25F4EAC48BEA}"/>
                  </a:ext>
                </a:extLst>
              </p:cNvPr>
              <p:cNvSpPr/>
              <p:nvPr/>
            </p:nvSpPr>
            <p:spPr>
              <a:xfrm>
                <a:off x="5877117" y="2612353"/>
                <a:ext cx="799293" cy="1197281"/>
              </a:xfrm>
              <a:custGeom>
                <a:avLst/>
                <a:gdLst>
                  <a:gd name="connsiteX0" fmla="*/ 799293 w 799293"/>
                  <a:gd name="connsiteY0" fmla="*/ 1197281 h 1197281"/>
                  <a:gd name="connsiteX1" fmla="*/ 0 w 799293"/>
                  <a:gd name="connsiteY1" fmla="*/ 1197281 h 1197281"/>
                  <a:gd name="connsiteX2" fmla="*/ 0 w 799293"/>
                  <a:gd name="connsiteY2" fmla="*/ 0 h 1197281"/>
                  <a:gd name="connsiteX3" fmla="*/ 799293 w 799293"/>
                  <a:gd name="connsiteY3" fmla="*/ 0 h 1197281"/>
                  <a:gd name="connsiteX4" fmla="*/ 799293 w 799293"/>
                  <a:gd name="connsiteY4" fmla="*/ 1197281 h 1197281"/>
                  <a:gd name="connsiteX5" fmla="*/ 3317 w 799293"/>
                  <a:gd name="connsiteY5" fmla="*/ 1193965 h 1197281"/>
                  <a:gd name="connsiteX6" fmla="*/ 795977 w 799293"/>
                  <a:gd name="connsiteY6" fmla="*/ 1193965 h 1197281"/>
                  <a:gd name="connsiteX7" fmla="*/ 795977 w 799293"/>
                  <a:gd name="connsiteY7" fmla="*/ 3317 h 1197281"/>
                  <a:gd name="connsiteX8" fmla="*/ 3317 w 799293"/>
                  <a:gd name="connsiteY8" fmla="*/ 3317 h 1197281"/>
                  <a:gd name="connsiteX9" fmla="*/ 3317 w 799293"/>
                  <a:gd name="connsiteY9" fmla="*/ 1193965 h 1197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9293" h="1197281">
                    <a:moveTo>
                      <a:pt x="799293" y="1197281"/>
                    </a:moveTo>
                    <a:lnTo>
                      <a:pt x="0" y="1197281"/>
                    </a:lnTo>
                    <a:lnTo>
                      <a:pt x="0" y="0"/>
                    </a:lnTo>
                    <a:lnTo>
                      <a:pt x="799293" y="0"/>
                    </a:lnTo>
                    <a:lnTo>
                      <a:pt x="799293" y="1197281"/>
                    </a:lnTo>
                    <a:close/>
                    <a:moveTo>
                      <a:pt x="3317" y="1193965"/>
                    </a:moveTo>
                    <a:lnTo>
                      <a:pt x="795977" y="1193965"/>
                    </a:lnTo>
                    <a:lnTo>
                      <a:pt x="795977" y="3317"/>
                    </a:lnTo>
                    <a:lnTo>
                      <a:pt x="3317" y="3317"/>
                    </a:lnTo>
                    <a:lnTo>
                      <a:pt x="3317" y="1193965"/>
                    </a:lnTo>
                    <a:close/>
                  </a:path>
                </a:pathLst>
              </a:custGeom>
              <a:solidFill>
                <a:srgbClr val="F2F2F2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8EC98BFB-7872-A0D0-F18B-32E8F0581892}"/>
                  </a:ext>
                </a:extLst>
              </p:cNvPr>
              <p:cNvSpPr/>
              <p:nvPr/>
            </p:nvSpPr>
            <p:spPr>
              <a:xfrm>
                <a:off x="5943449" y="2811348"/>
                <a:ext cx="679896" cy="878890"/>
              </a:xfrm>
              <a:custGeom>
                <a:avLst/>
                <a:gdLst>
                  <a:gd name="connsiteX0" fmla="*/ 0 w 679896"/>
                  <a:gd name="connsiteY0" fmla="*/ 0 h 878890"/>
                  <a:gd name="connsiteX1" fmla="*/ 0 w 679896"/>
                  <a:gd name="connsiteY1" fmla="*/ 878891 h 878890"/>
                  <a:gd name="connsiteX2" fmla="*/ 679897 w 679896"/>
                  <a:gd name="connsiteY2" fmla="*/ 878891 h 878890"/>
                  <a:gd name="connsiteX3" fmla="*/ 679897 w 679896"/>
                  <a:gd name="connsiteY3" fmla="*/ 0 h 878890"/>
                  <a:gd name="connsiteX4" fmla="*/ 0 w 679896"/>
                  <a:gd name="connsiteY4" fmla="*/ 0 h 878890"/>
                  <a:gd name="connsiteX5" fmla="*/ 322193 w 679896"/>
                  <a:gd name="connsiteY5" fmla="*/ 557184 h 878890"/>
                  <a:gd name="connsiteX6" fmla="*/ 322193 w 679896"/>
                  <a:gd name="connsiteY6" fmla="*/ 520701 h 878890"/>
                  <a:gd name="connsiteX7" fmla="*/ 358675 w 679896"/>
                  <a:gd name="connsiteY7" fmla="*/ 520701 h 878890"/>
                  <a:gd name="connsiteX8" fmla="*/ 358675 w 679896"/>
                  <a:gd name="connsiteY8" fmla="*/ 557184 h 878890"/>
                  <a:gd name="connsiteX9" fmla="*/ 322193 w 679896"/>
                  <a:gd name="connsiteY9" fmla="*/ 557184 h 878890"/>
                  <a:gd name="connsiteX10" fmla="*/ 358675 w 679896"/>
                  <a:gd name="connsiteY10" fmla="*/ 560500 h 878890"/>
                  <a:gd name="connsiteX11" fmla="*/ 358675 w 679896"/>
                  <a:gd name="connsiteY11" fmla="*/ 596982 h 878890"/>
                  <a:gd name="connsiteX12" fmla="*/ 322193 w 679896"/>
                  <a:gd name="connsiteY12" fmla="*/ 596982 h 878890"/>
                  <a:gd name="connsiteX13" fmla="*/ 322193 w 679896"/>
                  <a:gd name="connsiteY13" fmla="*/ 560500 h 878890"/>
                  <a:gd name="connsiteX14" fmla="*/ 358675 w 679896"/>
                  <a:gd name="connsiteY14" fmla="*/ 560500 h 878890"/>
                  <a:gd name="connsiteX15" fmla="*/ 358675 w 679896"/>
                  <a:gd name="connsiteY15" fmla="*/ 321707 h 878890"/>
                  <a:gd name="connsiteX16" fmla="*/ 358675 w 679896"/>
                  <a:gd name="connsiteY16" fmla="*/ 358189 h 878890"/>
                  <a:gd name="connsiteX17" fmla="*/ 322193 w 679896"/>
                  <a:gd name="connsiteY17" fmla="*/ 358189 h 878890"/>
                  <a:gd name="connsiteX18" fmla="*/ 322193 w 679896"/>
                  <a:gd name="connsiteY18" fmla="*/ 321707 h 878890"/>
                  <a:gd name="connsiteX19" fmla="*/ 358675 w 679896"/>
                  <a:gd name="connsiteY19" fmla="*/ 321707 h 878890"/>
                  <a:gd name="connsiteX20" fmla="*/ 322193 w 679896"/>
                  <a:gd name="connsiteY20" fmla="*/ 318391 h 878890"/>
                  <a:gd name="connsiteX21" fmla="*/ 322193 w 679896"/>
                  <a:gd name="connsiteY21" fmla="*/ 281908 h 878890"/>
                  <a:gd name="connsiteX22" fmla="*/ 358675 w 679896"/>
                  <a:gd name="connsiteY22" fmla="*/ 281908 h 878890"/>
                  <a:gd name="connsiteX23" fmla="*/ 358675 w 679896"/>
                  <a:gd name="connsiteY23" fmla="*/ 318391 h 878890"/>
                  <a:gd name="connsiteX24" fmla="*/ 322193 w 679896"/>
                  <a:gd name="connsiteY24" fmla="*/ 318391 h 878890"/>
                  <a:gd name="connsiteX25" fmla="*/ 322193 w 679896"/>
                  <a:gd name="connsiteY25" fmla="*/ 477586 h 878890"/>
                  <a:gd name="connsiteX26" fmla="*/ 322193 w 679896"/>
                  <a:gd name="connsiteY26" fmla="*/ 441104 h 878890"/>
                  <a:gd name="connsiteX27" fmla="*/ 358675 w 679896"/>
                  <a:gd name="connsiteY27" fmla="*/ 441104 h 878890"/>
                  <a:gd name="connsiteX28" fmla="*/ 358675 w 679896"/>
                  <a:gd name="connsiteY28" fmla="*/ 477586 h 878890"/>
                  <a:gd name="connsiteX29" fmla="*/ 322193 w 679896"/>
                  <a:gd name="connsiteY29" fmla="*/ 477586 h 878890"/>
                  <a:gd name="connsiteX30" fmla="*/ 358675 w 679896"/>
                  <a:gd name="connsiteY30" fmla="*/ 480903 h 878890"/>
                  <a:gd name="connsiteX31" fmla="*/ 358675 w 679896"/>
                  <a:gd name="connsiteY31" fmla="*/ 517385 h 878890"/>
                  <a:gd name="connsiteX32" fmla="*/ 322193 w 679896"/>
                  <a:gd name="connsiteY32" fmla="*/ 517385 h 878890"/>
                  <a:gd name="connsiteX33" fmla="*/ 322193 w 679896"/>
                  <a:gd name="connsiteY33" fmla="*/ 480903 h 878890"/>
                  <a:gd name="connsiteX34" fmla="*/ 358675 w 679896"/>
                  <a:gd name="connsiteY34" fmla="*/ 480903 h 878890"/>
                  <a:gd name="connsiteX35" fmla="*/ 322193 w 679896"/>
                  <a:gd name="connsiteY35" fmla="*/ 437787 h 878890"/>
                  <a:gd name="connsiteX36" fmla="*/ 322193 w 679896"/>
                  <a:gd name="connsiteY36" fmla="*/ 401305 h 878890"/>
                  <a:gd name="connsiteX37" fmla="*/ 358675 w 679896"/>
                  <a:gd name="connsiteY37" fmla="*/ 401305 h 878890"/>
                  <a:gd name="connsiteX38" fmla="*/ 358675 w 679896"/>
                  <a:gd name="connsiteY38" fmla="*/ 437787 h 878890"/>
                  <a:gd name="connsiteX39" fmla="*/ 322193 w 679896"/>
                  <a:gd name="connsiteY39" fmla="*/ 437787 h 878890"/>
                  <a:gd name="connsiteX40" fmla="*/ 322193 w 679896"/>
                  <a:gd name="connsiteY40" fmla="*/ 397988 h 878890"/>
                  <a:gd name="connsiteX41" fmla="*/ 322193 w 679896"/>
                  <a:gd name="connsiteY41" fmla="*/ 361506 h 878890"/>
                  <a:gd name="connsiteX42" fmla="*/ 358675 w 679896"/>
                  <a:gd name="connsiteY42" fmla="*/ 361506 h 878890"/>
                  <a:gd name="connsiteX43" fmla="*/ 358675 w 679896"/>
                  <a:gd name="connsiteY43" fmla="*/ 397988 h 878890"/>
                  <a:gd name="connsiteX44" fmla="*/ 322193 w 679896"/>
                  <a:gd name="connsiteY44" fmla="*/ 397988 h 878890"/>
                  <a:gd name="connsiteX45" fmla="*/ 318876 w 679896"/>
                  <a:gd name="connsiteY45" fmla="*/ 358189 h 878890"/>
                  <a:gd name="connsiteX46" fmla="*/ 282394 w 679896"/>
                  <a:gd name="connsiteY46" fmla="*/ 358189 h 878890"/>
                  <a:gd name="connsiteX47" fmla="*/ 282394 w 679896"/>
                  <a:gd name="connsiteY47" fmla="*/ 321707 h 878890"/>
                  <a:gd name="connsiteX48" fmla="*/ 318876 w 679896"/>
                  <a:gd name="connsiteY48" fmla="*/ 321707 h 878890"/>
                  <a:gd name="connsiteX49" fmla="*/ 318876 w 679896"/>
                  <a:gd name="connsiteY49" fmla="*/ 358189 h 878890"/>
                  <a:gd name="connsiteX50" fmla="*/ 318876 w 679896"/>
                  <a:gd name="connsiteY50" fmla="*/ 361506 h 878890"/>
                  <a:gd name="connsiteX51" fmla="*/ 318876 w 679896"/>
                  <a:gd name="connsiteY51" fmla="*/ 397988 h 878890"/>
                  <a:gd name="connsiteX52" fmla="*/ 282394 w 679896"/>
                  <a:gd name="connsiteY52" fmla="*/ 397988 h 878890"/>
                  <a:gd name="connsiteX53" fmla="*/ 282394 w 679896"/>
                  <a:gd name="connsiteY53" fmla="*/ 361506 h 878890"/>
                  <a:gd name="connsiteX54" fmla="*/ 318876 w 679896"/>
                  <a:gd name="connsiteY54" fmla="*/ 361506 h 878890"/>
                  <a:gd name="connsiteX55" fmla="*/ 318876 w 679896"/>
                  <a:gd name="connsiteY55" fmla="*/ 401305 h 878890"/>
                  <a:gd name="connsiteX56" fmla="*/ 318876 w 679896"/>
                  <a:gd name="connsiteY56" fmla="*/ 437787 h 878890"/>
                  <a:gd name="connsiteX57" fmla="*/ 282394 w 679896"/>
                  <a:gd name="connsiteY57" fmla="*/ 437787 h 878890"/>
                  <a:gd name="connsiteX58" fmla="*/ 282394 w 679896"/>
                  <a:gd name="connsiteY58" fmla="*/ 401305 h 878890"/>
                  <a:gd name="connsiteX59" fmla="*/ 318876 w 679896"/>
                  <a:gd name="connsiteY59" fmla="*/ 401305 h 878890"/>
                  <a:gd name="connsiteX60" fmla="*/ 318876 w 679896"/>
                  <a:gd name="connsiteY60" fmla="*/ 441104 h 878890"/>
                  <a:gd name="connsiteX61" fmla="*/ 318876 w 679896"/>
                  <a:gd name="connsiteY61" fmla="*/ 477586 h 878890"/>
                  <a:gd name="connsiteX62" fmla="*/ 282394 w 679896"/>
                  <a:gd name="connsiteY62" fmla="*/ 477586 h 878890"/>
                  <a:gd name="connsiteX63" fmla="*/ 282394 w 679896"/>
                  <a:gd name="connsiteY63" fmla="*/ 441104 h 878890"/>
                  <a:gd name="connsiteX64" fmla="*/ 318876 w 679896"/>
                  <a:gd name="connsiteY64" fmla="*/ 441104 h 878890"/>
                  <a:gd name="connsiteX65" fmla="*/ 318876 w 679896"/>
                  <a:gd name="connsiteY65" fmla="*/ 480903 h 878890"/>
                  <a:gd name="connsiteX66" fmla="*/ 318876 w 679896"/>
                  <a:gd name="connsiteY66" fmla="*/ 517385 h 878890"/>
                  <a:gd name="connsiteX67" fmla="*/ 282394 w 679896"/>
                  <a:gd name="connsiteY67" fmla="*/ 517385 h 878890"/>
                  <a:gd name="connsiteX68" fmla="*/ 282394 w 679896"/>
                  <a:gd name="connsiteY68" fmla="*/ 480903 h 878890"/>
                  <a:gd name="connsiteX69" fmla="*/ 318876 w 679896"/>
                  <a:gd name="connsiteY69" fmla="*/ 480903 h 878890"/>
                  <a:gd name="connsiteX70" fmla="*/ 318876 w 679896"/>
                  <a:gd name="connsiteY70" fmla="*/ 520701 h 878890"/>
                  <a:gd name="connsiteX71" fmla="*/ 318876 w 679896"/>
                  <a:gd name="connsiteY71" fmla="*/ 557184 h 878890"/>
                  <a:gd name="connsiteX72" fmla="*/ 282394 w 679896"/>
                  <a:gd name="connsiteY72" fmla="*/ 557184 h 878890"/>
                  <a:gd name="connsiteX73" fmla="*/ 282394 w 679896"/>
                  <a:gd name="connsiteY73" fmla="*/ 520701 h 878890"/>
                  <a:gd name="connsiteX74" fmla="*/ 318876 w 679896"/>
                  <a:gd name="connsiteY74" fmla="*/ 520701 h 878890"/>
                  <a:gd name="connsiteX75" fmla="*/ 361992 w 679896"/>
                  <a:gd name="connsiteY75" fmla="*/ 520701 h 878890"/>
                  <a:gd name="connsiteX76" fmla="*/ 398474 w 679896"/>
                  <a:gd name="connsiteY76" fmla="*/ 520701 h 878890"/>
                  <a:gd name="connsiteX77" fmla="*/ 398474 w 679896"/>
                  <a:gd name="connsiteY77" fmla="*/ 557184 h 878890"/>
                  <a:gd name="connsiteX78" fmla="*/ 361992 w 679896"/>
                  <a:gd name="connsiteY78" fmla="*/ 557184 h 878890"/>
                  <a:gd name="connsiteX79" fmla="*/ 361992 w 679896"/>
                  <a:gd name="connsiteY79" fmla="*/ 520701 h 878890"/>
                  <a:gd name="connsiteX80" fmla="*/ 361992 w 679896"/>
                  <a:gd name="connsiteY80" fmla="*/ 517385 h 878890"/>
                  <a:gd name="connsiteX81" fmla="*/ 361992 w 679896"/>
                  <a:gd name="connsiteY81" fmla="*/ 480903 h 878890"/>
                  <a:gd name="connsiteX82" fmla="*/ 398474 w 679896"/>
                  <a:gd name="connsiteY82" fmla="*/ 480903 h 878890"/>
                  <a:gd name="connsiteX83" fmla="*/ 398474 w 679896"/>
                  <a:gd name="connsiteY83" fmla="*/ 517385 h 878890"/>
                  <a:gd name="connsiteX84" fmla="*/ 361992 w 679896"/>
                  <a:gd name="connsiteY84" fmla="*/ 517385 h 878890"/>
                  <a:gd name="connsiteX85" fmla="*/ 361992 w 679896"/>
                  <a:gd name="connsiteY85" fmla="*/ 477586 h 878890"/>
                  <a:gd name="connsiteX86" fmla="*/ 361992 w 679896"/>
                  <a:gd name="connsiteY86" fmla="*/ 441104 h 878890"/>
                  <a:gd name="connsiteX87" fmla="*/ 398474 w 679896"/>
                  <a:gd name="connsiteY87" fmla="*/ 441104 h 878890"/>
                  <a:gd name="connsiteX88" fmla="*/ 398474 w 679896"/>
                  <a:gd name="connsiteY88" fmla="*/ 477586 h 878890"/>
                  <a:gd name="connsiteX89" fmla="*/ 361992 w 679896"/>
                  <a:gd name="connsiteY89" fmla="*/ 477586 h 878890"/>
                  <a:gd name="connsiteX90" fmla="*/ 361992 w 679896"/>
                  <a:gd name="connsiteY90" fmla="*/ 437787 h 878890"/>
                  <a:gd name="connsiteX91" fmla="*/ 361992 w 679896"/>
                  <a:gd name="connsiteY91" fmla="*/ 401305 h 878890"/>
                  <a:gd name="connsiteX92" fmla="*/ 398474 w 679896"/>
                  <a:gd name="connsiteY92" fmla="*/ 401305 h 878890"/>
                  <a:gd name="connsiteX93" fmla="*/ 398474 w 679896"/>
                  <a:gd name="connsiteY93" fmla="*/ 437787 h 878890"/>
                  <a:gd name="connsiteX94" fmla="*/ 361992 w 679896"/>
                  <a:gd name="connsiteY94" fmla="*/ 437787 h 878890"/>
                  <a:gd name="connsiteX95" fmla="*/ 361992 w 679896"/>
                  <a:gd name="connsiteY95" fmla="*/ 397988 h 878890"/>
                  <a:gd name="connsiteX96" fmla="*/ 361992 w 679896"/>
                  <a:gd name="connsiteY96" fmla="*/ 361506 h 878890"/>
                  <a:gd name="connsiteX97" fmla="*/ 398474 w 679896"/>
                  <a:gd name="connsiteY97" fmla="*/ 361506 h 878890"/>
                  <a:gd name="connsiteX98" fmla="*/ 398474 w 679896"/>
                  <a:gd name="connsiteY98" fmla="*/ 397988 h 878890"/>
                  <a:gd name="connsiteX99" fmla="*/ 361992 w 679896"/>
                  <a:gd name="connsiteY99" fmla="*/ 397988 h 878890"/>
                  <a:gd name="connsiteX100" fmla="*/ 361992 w 679896"/>
                  <a:gd name="connsiteY100" fmla="*/ 358189 h 878890"/>
                  <a:gd name="connsiteX101" fmla="*/ 361992 w 679896"/>
                  <a:gd name="connsiteY101" fmla="*/ 321707 h 878890"/>
                  <a:gd name="connsiteX102" fmla="*/ 398474 w 679896"/>
                  <a:gd name="connsiteY102" fmla="*/ 321707 h 878890"/>
                  <a:gd name="connsiteX103" fmla="*/ 398474 w 679896"/>
                  <a:gd name="connsiteY103" fmla="*/ 358189 h 878890"/>
                  <a:gd name="connsiteX104" fmla="*/ 361992 w 679896"/>
                  <a:gd name="connsiteY104" fmla="*/ 358189 h 878890"/>
                  <a:gd name="connsiteX105" fmla="*/ 361992 w 679896"/>
                  <a:gd name="connsiteY105" fmla="*/ 318391 h 878890"/>
                  <a:gd name="connsiteX106" fmla="*/ 361992 w 679896"/>
                  <a:gd name="connsiteY106" fmla="*/ 281908 h 878890"/>
                  <a:gd name="connsiteX107" fmla="*/ 398474 w 679896"/>
                  <a:gd name="connsiteY107" fmla="*/ 281908 h 878890"/>
                  <a:gd name="connsiteX108" fmla="*/ 398474 w 679896"/>
                  <a:gd name="connsiteY108" fmla="*/ 318391 h 878890"/>
                  <a:gd name="connsiteX109" fmla="*/ 361992 w 679896"/>
                  <a:gd name="connsiteY109" fmla="*/ 318391 h 878890"/>
                  <a:gd name="connsiteX110" fmla="*/ 361992 w 679896"/>
                  <a:gd name="connsiteY110" fmla="*/ 278592 h 878890"/>
                  <a:gd name="connsiteX111" fmla="*/ 361992 w 679896"/>
                  <a:gd name="connsiteY111" fmla="*/ 242110 h 878890"/>
                  <a:gd name="connsiteX112" fmla="*/ 398474 w 679896"/>
                  <a:gd name="connsiteY112" fmla="*/ 242110 h 878890"/>
                  <a:gd name="connsiteX113" fmla="*/ 398474 w 679896"/>
                  <a:gd name="connsiteY113" fmla="*/ 278592 h 878890"/>
                  <a:gd name="connsiteX114" fmla="*/ 361992 w 679896"/>
                  <a:gd name="connsiteY114" fmla="*/ 278592 h 878890"/>
                  <a:gd name="connsiteX115" fmla="*/ 358675 w 679896"/>
                  <a:gd name="connsiteY115" fmla="*/ 278592 h 878890"/>
                  <a:gd name="connsiteX116" fmla="*/ 322193 w 679896"/>
                  <a:gd name="connsiteY116" fmla="*/ 278592 h 878890"/>
                  <a:gd name="connsiteX117" fmla="*/ 322193 w 679896"/>
                  <a:gd name="connsiteY117" fmla="*/ 242110 h 878890"/>
                  <a:gd name="connsiteX118" fmla="*/ 358675 w 679896"/>
                  <a:gd name="connsiteY118" fmla="*/ 242110 h 878890"/>
                  <a:gd name="connsiteX119" fmla="*/ 358675 w 679896"/>
                  <a:gd name="connsiteY119" fmla="*/ 278592 h 878890"/>
                  <a:gd name="connsiteX120" fmla="*/ 318876 w 679896"/>
                  <a:gd name="connsiteY120" fmla="*/ 278592 h 878890"/>
                  <a:gd name="connsiteX121" fmla="*/ 282394 w 679896"/>
                  <a:gd name="connsiteY121" fmla="*/ 278592 h 878890"/>
                  <a:gd name="connsiteX122" fmla="*/ 282394 w 679896"/>
                  <a:gd name="connsiteY122" fmla="*/ 242110 h 878890"/>
                  <a:gd name="connsiteX123" fmla="*/ 318876 w 679896"/>
                  <a:gd name="connsiteY123" fmla="*/ 242110 h 878890"/>
                  <a:gd name="connsiteX124" fmla="*/ 318876 w 679896"/>
                  <a:gd name="connsiteY124" fmla="*/ 278592 h 878890"/>
                  <a:gd name="connsiteX125" fmla="*/ 318876 w 679896"/>
                  <a:gd name="connsiteY125" fmla="*/ 281908 h 878890"/>
                  <a:gd name="connsiteX126" fmla="*/ 318876 w 679896"/>
                  <a:gd name="connsiteY126" fmla="*/ 318391 h 878890"/>
                  <a:gd name="connsiteX127" fmla="*/ 282394 w 679896"/>
                  <a:gd name="connsiteY127" fmla="*/ 318391 h 878890"/>
                  <a:gd name="connsiteX128" fmla="*/ 282394 w 679896"/>
                  <a:gd name="connsiteY128" fmla="*/ 281908 h 878890"/>
                  <a:gd name="connsiteX129" fmla="*/ 318876 w 679896"/>
                  <a:gd name="connsiteY129" fmla="*/ 281908 h 878890"/>
                  <a:gd name="connsiteX130" fmla="*/ 279077 w 679896"/>
                  <a:gd name="connsiteY130" fmla="*/ 318391 h 878890"/>
                  <a:gd name="connsiteX131" fmla="*/ 242595 w 679896"/>
                  <a:gd name="connsiteY131" fmla="*/ 318391 h 878890"/>
                  <a:gd name="connsiteX132" fmla="*/ 242595 w 679896"/>
                  <a:gd name="connsiteY132" fmla="*/ 281908 h 878890"/>
                  <a:gd name="connsiteX133" fmla="*/ 279077 w 679896"/>
                  <a:gd name="connsiteY133" fmla="*/ 281908 h 878890"/>
                  <a:gd name="connsiteX134" fmla="*/ 279077 w 679896"/>
                  <a:gd name="connsiteY134" fmla="*/ 318391 h 878890"/>
                  <a:gd name="connsiteX135" fmla="*/ 279077 w 679896"/>
                  <a:gd name="connsiteY135" fmla="*/ 321707 h 878890"/>
                  <a:gd name="connsiteX136" fmla="*/ 279077 w 679896"/>
                  <a:gd name="connsiteY136" fmla="*/ 358189 h 878890"/>
                  <a:gd name="connsiteX137" fmla="*/ 242595 w 679896"/>
                  <a:gd name="connsiteY137" fmla="*/ 358189 h 878890"/>
                  <a:gd name="connsiteX138" fmla="*/ 242595 w 679896"/>
                  <a:gd name="connsiteY138" fmla="*/ 321707 h 878890"/>
                  <a:gd name="connsiteX139" fmla="*/ 279077 w 679896"/>
                  <a:gd name="connsiteY139" fmla="*/ 321707 h 878890"/>
                  <a:gd name="connsiteX140" fmla="*/ 279077 w 679896"/>
                  <a:gd name="connsiteY140" fmla="*/ 361506 h 878890"/>
                  <a:gd name="connsiteX141" fmla="*/ 279077 w 679896"/>
                  <a:gd name="connsiteY141" fmla="*/ 397988 h 878890"/>
                  <a:gd name="connsiteX142" fmla="*/ 242595 w 679896"/>
                  <a:gd name="connsiteY142" fmla="*/ 397988 h 878890"/>
                  <a:gd name="connsiteX143" fmla="*/ 242595 w 679896"/>
                  <a:gd name="connsiteY143" fmla="*/ 361506 h 878890"/>
                  <a:gd name="connsiteX144" fmla="*/ 279077 w 679896"/>
                  <a:gd name="connsiteY144" fmla="*/ 361506 h 878890"/>
                  <a:gd name="connsiteX145" fmla="*/ 279077 w 679896"/>
                  <a:gd name="connsiteY145" fmla="*/ 401305 h 878890"/>
                  <a:gd name="connsiteX146" fmla="*/ 279077 w 679896"/>
                  <a:gd name="connsiteY146" fmla="*/ 437787 h 878890"/>
                  <a:gd name="connsiteX147" fmla="*/ 242595 w 679896"/>
                  <a:gd name="connsiteY147" fmla="*/ 437787 h 878890"/>
                  <a:gd name="connsiteX148" fmla="*/ 242595 w 679896"/>
                  <a:gd name="connsiteY148" fmla="*/ 401305 h 878890"/>
                  <a:gd name="connsiteX149" fmla="*/ 279077 w 679896"/>
                  <a:gd name="connsiteY149" fmla="*/ 401305 h 878890"/>
                  <a:gd name="connsiteX150" fmla="*/ 279077 w 679896"/>
                  <a:gd name="connsiteY150" fmla="*/ 441104 h 878890"/>
                  <a:gd name="connsiteX151" fmla="*/ 279077 w 679896"/>
                  <a:gd name="connsiteY151" fmla="*/ 477586 h 878890"/>
                  <a:gd name="connsiteX152" fmla="*/ 242595 w 679896"/>
                  <a:gd name="connsiteY152" fmla="*/ 477586 h 878890"/>
                  <a:gd name="connsiteX153" fmla="*/ 242595 w 679896"/>
                  <a:gd name="connsiteY153" fmla="*/ 441104 h 878890"/>
                  <a:gd name="connsiteX154" fmla="*/ 279077 w 679896"/>
                  <a:gd name="connsiteY154" fmla="*/ 441104 h 878890"/>
                  <a:gd name="connsiteX155" fmla="*/ 279077 w 679896"/>
                  <a:gd name="connsiteY155" fmla="*/ 480903 h 878890"/>
                  <a:gd name="connsiteX156" fmla="*/ 279077 w 679896"/>
                  <a:gd name="connsiteY156" fmla="*/ 517385 h 878890"/>
                  <a:gd name="connsiteX157" fmla="*/ 242595 w 679896"/>
                  <a:gd name="connsiteY157" fmla="*/ 517385 h 878890"/>
                  <a:gd name="connsiteX158" fmla="*/ 242595 w 679896"/>
                  <a:gd name="connsiteY158" fmla="*/ 480903 h 878890"/>
                  <a:gd name="connsiteX159" fmla="*/ 279077 w 679896"/>
                  <a:gd name="connsiteY159" fmla="*/ 480903 h 878890"/>
                  <a:gd name="connsiteX160" fmla="*/ 279077 w 679896"/>
                  <a:gd name="connsiteY160" fmla="*/ 520701 h 878890"/>
                  <a:gd name="connsiteX161" fmla="*/ 279077 w 679896"/>
                  <a:gd name="connsiteY161" fmla="*/ 557184 h 878890"/>
                  <a:gd name="connsiteX162" fmla="*/ 242595 w 679896"/>
                  <a:gd name="connsiteY162" fmla="*/ 557184 h 878890"/>
                  <a:gd name="connsiteX163" fmla="*/ 242595 w 679896"/>
                  <a:gd name="connsiteY163" fmla="*/ 520701 h 878890"/>
                  <a:gd name="connsiteX164" fmla="*/ 279077 w 679896"/>
                  <a:gd name="connsiteY164" fmla="*/ 520701 h 878890"/>
                  <a:gd name="connsiteX165" fmla="*/ 279077 w 679896"/>
                  <a:gd name="connsiteY165" fmla="*/ 560500 h 878890"/>
                  <a:gd name="connsiteX166" fmla="*/ 279077 w 679896"/>
                  <a:gd name="connsiteY166" fmla="*/ 596982 h 878890"/>
                  <a:gd name="connsiteX167" fmla="*/ 242595 w 679896"/>
                  <a:gd name="connsiteY167" fmla="*/ 596982 h 878890"/>
                  <a:gd name="connsiteX168" fmla="*/ 242595 w 679896"/>
                  <a:gd name="connsiteY168" fmla="*/ 560500 h 878890"/>
                  <a:gd name="connsiteX169" fmla="*/ 279077 w 679896"/>
                  <a:gd name="connsiteY169" fmla="*/ 560500 h 878890"/>
                  <a:gd name="connsiteX170" fmla="*/ 282394 w 679896"/>
                  <a:gd name="connsiteY170" fmla="*/ 560500 h 878890"/>
                  <a:gd name="connsiteX171" fmla="*/ 318876 w 679896"/>
                  <a:gd name="connsiteY171" fmla="*/ 560500 h 878890"/>
                  <a:gd name="connsiteX172" fmla="*/ 318876 w 679896"/>
                  <a:gd name="connsiteY172" fmla="*/ 596982 h 878890"/>
                  <a:gd name="connsiteX173" fmla="*/ 282394 w 679896"/>
                  <a:gd name="connsiteY173" fmla="*/ 596982 h 878890"/>
                  <a:gd name="connsiteX174" fmla="*/ 282394 w 679896"/>
                  <a:gd name="connsiteY174" fmla="*/ 560500 h 878890"/>
                  <a:gd name="connsiteX175" fmla="*/ 318876 w 679896"/>
                  <a:gd name="connsiteY175" fmla="*/ 600299 h 878890"/>
                  <a:gd name="connsiteX176" fmla="*/ 318876 w 679896"/>
                  <a:gd name="connsiteY176" fmla="*/ 636781 h 878890"/>
                  <a:gd name="connsiteX177" fmla="*/ 282394 w 679896"/>
                  <a:gd name="connsiteY177" fmla="*/ 636781 h 878890"/>
                  <a:gd name="connsiteX178" fmla="*/ 282394 w 679896"/>
                  <a:gd name="connsiteY178" fmla="*/ 600299 h 878890"/>
                  <a:gd name="connsiteX179" fmla="*/ 318876 w 679896"/>
                  <a:gd name="connsiteY179" fmla="*/ 600299 h 878890"/>
                  <a:gd name="connsiteX180" fmla="*/ 322193 w 679896"/>
                  <a:gd name="connsiteY180" fmla="*/ 600299 h 878890"/>
                  <a:gd name="connsiteX181" fmla="*/ 358675 w 679896"/>
                  <a:gd name="connsiteY181" fmla="*/ 600299 h 878890"/>
                  <a:gd name="connsiteX182" fmla="*/ 358675 w 679896"/>
                  <a:gd name="connsiteY182" fmla="*/ 636781 h 878890"/>
                  <a:gd name="connsiteX183" fmla="*/ 322193 w 679896"/>
                  <a:gd name="connsiteY183" fmla="*/ 636781 h 878890"/>
                  <a:gd name="connsiteX184" fmla="*/ 322193 w 679896"/>
                  <a:gd name="connsiteY184" fmla="*/ 600299 h 878890"/>
                  <a:gd name="connsiteX185" fmla="*/ 361992 w 679896"/>
                  <a:gd name="connsiteY185" fmla="*/ 600299 h 878890"/>
                  <a:gd name="connsiteX186" fmla="*/ 398474 w 679896"/>
                  <a:gd name="connsiteY186" fmla="*/ 600299 h 878890"/>
                  <a:gd name="connsiteX187" fmla="*/ 398474 w 679896"/>
                  <a:gd name="connsiteY187" fmla="*/ 636781 h 878890"/>
                  <a:gd name="connsiteX188" fmla="*/ 361992 w 679896"/>
                  <a:gd name="connsiteY188" fmla="*/ 636781 h 878890"/>
                  <a:gd name="connsiteX189" fmla="*/ 361992 w 679896"/>
                  <a:gd name="connsiteY189" fmla="*/ 600299 h 878890"/>
                  <a:gd name="connsiteX190" fmla="*/ 361992 w 679896"/>
                  <a:gd name="connsiteY190" fmla="*/ 596982 h 878890"/>
                  <a:gd name="connsiteX191" fmla="*/ 361992 w 679896"/>
                  <a:gd name="connsiteY191" fmla="*/ 560500 h 878890"/>
                  <a:gd name="connsiteX192" fmla="*/ 398474 w 679896"/>
                  <a:gd name="connsiteY192" fmla="*/ 560500 h 878890"/>
                  <a:gd name="connsiteX193" fmla="*/ 398474 w 679896"/>
                  <a:gd name="connsiteY193" fmla="*/ 596982 h 878890"/>
                  <a:gd name="connsiteX194" fmla="*/ 361992 w 679896"/>
                  <a:gd name="connsiteY194" fmla="*/ 596982 h 878890"/>
                  <a:gd name="connsiteX195" fmla="*/ 401790 w 679896"/>
                  <a:gd name="connsiteY195" fmla="*/ 560500 h 878890"/>
                  <a:gd name="connsiteX196" fmla="*/ 438273 w 679896"/>
                  <a:gd name="connsiteY196" fmla="*/ 560500 h 878890"/>
                  <a:gd name="connsiteX197" fmla="*/ 438273 w 679896"/>
                  <a:gd name="connsiteY197" fmla="*/ 596982 h 878890"/>
                  <a:gd name="connsiteX198" fmla="*/ 401790 w 679896"/>
                  <a:gd name="connsiteY198" fmla="*/ 596982 h 878890"/>
                  <a:gd name="connsiteX199" fmla="*/ 401790 w 679896"/>
                  <a:gd name="connsiteY199" fmla="*/ 560500 h 878890"/>
                  <a:gd name="connsiteX200" fmla="*/ 401790 w 679896"/>
                  <a:gd name="connsiteY200" fmla="*/ 557184 h 878890"/>
                  <a:gd name="connsiteX201" fmla="*/ 401790 w 679896"/>
                  <a:gd name="connsiteY201" fmla="*/ 520701 h 878890"/>
                  <a:gd name="connsiteX202" fmla="*/ 438273 w 679896"/>
                  <a:gd name="connsiteY202" fmla="*/ 520701 h 878890"/>
                  <a:gd name="connsiteX203" fmla="*/ 438273 w 679896"/>
                  <a:gd name="connsiteY203" fmla="*/ 557184 h 878890"/>
                  <a:gd name="connsiteX204" fmla="*/ 401790 w 679896"/>
                  <a:gd name="connsiteY204" fmla="*/ 557184 h 878890"/>
                  <a:gd name="connsiteX205" fmla="*/ 401790 w 679896"/>
                  <a:gd name="connsiteY205" fmla="*/ 517385 h 878890"/>
                  <a:gd name="connsiteX206" fmla="*/ 401790 w 679896"/>
                  <a:gd name="connsiteY206" fmla="*/ 480903 h 878890"/>
                  <a:gd name="connsiteX207" fmla="*/ 438273 w 679896"/>
                  <a:gd name="connsiteY207" fmla="*/ 480903 h 878890"/>
                  <a:gd name="connsiteX208" fmla="*/ 438273 w 679896"/>
                  <a:gd name="connsiteY208" fmla="*/ 517385 h 878890"/>
                  <a:gd name="connsiteX209" fmla="*/ 401790 w 679896"/>
                  <a:gd name="connsiteY209" fmla="*/ 517385 h 878890"/>
                  <a:gd name="connsiteX210" fmla="*/ 401790 w 679896"/>
                  <a:gd name="connsiteY210" fmla="*/ 477586 h 878890"/>
                  <a:gd name="connsiteX211" fmla="*/ 401790 w 679896"/>
                  <a:gd name="connsiteY211" fmla="*/ 441104 h 878890"/>
                  <a:gd name="connsiteX212" fmla="*/ 438273 w 679896"/>
                  <a:gd name="connsiteY212" fmla="*/ 441104 h 878890"/>
                  <a:gd name="connsiteX213" fmla="*/ 438273 w 679896"/>
                  <a:gd name="connsiteY213" fmla="*/ 477586 h 878890"/>
                  <a:gd name="connsiteX214" fmla="*/ 401790 w 679896"/>
                  <a:gd name="connsiteY214" fmla="*/ 477586 h 878890"/>
                  <a:gd name="connsiteX215" fmla="*/ 401790 w 679896"/>
                  <a:gd name="connsiteY215" fmla="*/ 437787 h 878890"/>
                  <a:gd name="connsiteX216" fmla="*/ 401790 w 679896"/>
                  <a:gd name="connsiteY216" fmla="*/ 401305 h 878890"/>
                  <a:gd name="connsiteX217" fmla="*/ 438273 w 679896"/>
                  <a:gd name="connsiteY217" fmla="*/ 401305 h 878890"/>
                  <a:gd name="connsiteX218" fmla="*/ 438273 w 679896"/>
                  <a:gd name="connsiteY218" fmla="*/ 437787 h 878890"/>
                  <a:gd name="connsiteX219" fmla="*/ 401790 w 679896"/>
                  <a:gd name="connsiteY219" fmla="*/ 437787 h 878890"/>
                  <a:gd name="connsiteX220" fmla="*/ 401790 w 679896"/>
                  <a:gd name="connsiteY220" fmla="*/ 397988 h 878890"/>
                  <a:gd name="connsiteX221" fmla="*/ 401790 w 679896"/>
                  <a:gd name="connsiteY221" fmla="*/ 361506 h 878890"/>
                  <a:gd name="connsiteX222" fmla="*/ 438273 w 679896"/>
                  <a:gd name="connsiteY222" fmla="*/ 361506 h 878890"/>
                  <a:gd name="connsiteX223" fmla="*/ 438273 w 679896"/>
                  <a:gd name="connsiteY223" fmla="*/ 397988 h 878890"/>
                  <a:gd name="connsiteX224" fmla="*/ 401790 w 679896"/>
                  <a:gd name="connsiteY224" fmla="*/ 397988 h 878890"/>
                  <a:gd name="connsiteX225" fmla="*/ 401790 w 679896"/>
                  <a:gd name="connsiteY225" fmla="*/ 358189 h 878890"/>
                  <a:gd name="connsiteX226" fmla="*/ 401790 w 679896"/>
                  <a:gd name="connsiteY226" fmla="*/ 321707 h 878890"/>
                  <a:gd name="connsiteX227" fmla="*/ 438273 w 679896"/>
                  <a:gd name="connsiteY227" fmla="*/ 321707 h 878890"/>
                  <a:gd name="connsiteX228" fmla="*/ 438273 w 679896"/>
                  <a:gd name="connsiteY228" fmla="*/ 358189 h 878890"/>
                  <a:gd name="connsiteX229" fmla="*/ 401790 w 679896"/>
                  <a:gd name="connsiteY229" fmla="*/ 358189 h 878890"/>
                  <a:gd name="connsiteX230" fmla="*/ 401790 w 679896"/>
                  <a:gd name="connsiteY230" fmla="*/ 318391 h 878890"/>
                  <a:gd name="connsiteX231" fmla="*/ 401790 w 679896"/>
                  <a:gd name="connsiteY231" fmla="*/ 281908 h 878890"/>
                  <a:gd name="connsiteX232" fmla="*/ 438273 w 679896"/>
                  <a:gd name="connsiteY232" fmla="*/ 281908 h 878890"/>
                  <a:gd name="connsiteX233" fmla="*/ 438273 w 679896"/>
                  <a:gd name="connsiteY233" fmla="*/ 318391 h 878890"/>
                  <a:gd name="connsiteX234" fmla="*/ 401790 w 679896"/>
                  <a:gd name="connsiteY234" fmla="*/ 318391 h 878890"/>
                  <a:gd name="connsiteX235" fmla="*/ 401790 w 679896"/>
                  <a:gd name="connsiteY235" fmla="*/ 278592 h 878890"/>
                  <a:gd name="connsiteX236" fmla="*/ 401790 w 679896"/>
                  <a:gd name="connsiteY236" fmla="*/ 242110 h 878890"/>
                  <a:gd name="connsiteX237" fmla="*/ 438273 w 679896"/>
                  <a:gd name="connsiteY237" fmla="*/ 242110 h 878890"/>
                  <a:gd name="connsiteX238" fmla="*/ 438273 w 679896"/>
                  <a:gd name="connsiteY238" fmla="*/ 278592 h 878890"/>
                  <a:gd name="connsiteX239" fmla="*/ 401790 w 679896"/>
                  <a:gd name="connsiteY239" fmla="*/ 278592 h 878890"/>
                  <a:gd name="connsiteX240" fmla="*/ 401790 w 679896"/>
                  <a:gd name="connsiteY240" fmla="*/ 238793 h 878890"/>
                  <a:gd name="connsiteX241" fmla="*/ 401790 w 679896"/>
                  <a:gd name="connsiteY241" fmla="*/ 202311 h 878890"/>
                  <a:gd name="connsiteX242" fmla="*/ 438273 w 679896"/>
                  <a:gd name="connsiteY242" fmla="*/ 202311 h 878890"/>
                  <a:gd name="connsiteX243" fmla="*/ 438273 w 679896"/>
                  <a:gd name="connsiteY243" fmla="*/ 238793 h 878890"/>
                  <a:gd name="connsiteX244" fmla="*/ 401790 w 679896"/>
                  <a:gd name="connsiteY244" fmla="*/ 238793 h 878890"/>
                  <a:gd name="connsiteX245" fmla="*/ 398474 w 679896"/>
                  <a:gd name="connsiteY245" fmla="*/ 238793 h 878890"/>
                  <a:gd name="connsiteX246" fmla="*/ 361992 w 679896"/>
                  <a:gd name="connsiteY246" fmla="*/ 238793 h 878890"/>
                  <a:gd name="connsiteX247" fmla="*/ 361992 w 679896"/>
                  <a:gd name="connsiteY247" fmla="*/ 202311 h 878890"/>
                  <a:gd name="connsiteX248" fmla="*/ 398474 w 679896"/>
                  <a:gd name="connsiteY248" fmla="*/ 202311 h 878890"/>
                  <a:gd name="connsiteX249" fmla="*/ 398474 w 679896"/>
                  <a:gd name="connsiteY249" fmla="*/ 238793 h 878890"/>
                  <a:gd name="connsiteX250" fmla="*/ 358675 w 679896"/>
                  <a:gd name="connsiteY250" fmla="*/ 238793 h 878890"/>
                  <a:gd name="connsiteX251" fmla="*/ 322193 w 679896"/>
                  <a:gd name="connsiteY251" fmla="*/ 238793 h 878890"/>
                  <a:gd name="connsiteX252" fmla="*/ 322193 w 679896"/>
                  <a:gd name="connsiteY252" fmla="*/ 202311 h 878890"/>
                  <a:gd name="connsiteX253" fmla="*/ 358675 w 679896"/>
                  <a:gd name="connsiteY253" fmla="*/ 202311 h 878890"/>
                  <a:gd name="connsiteX254" fmla="*/ 358675 w 679896"/>
                  <a:gd name="connsiteY254" fmla="*/ 238793 h 878890"/>
                  <a:gd name="connsiteX255" fmla="*/ 318876 w 679896"/>
                  <a:gd name="connsiteY255" fmla="*/ 238793 h 878890"/>
                  <a:gd name="connsiteX256" fmla="*/ 282394 w 679896"/>
                  <a:gd name="connsiteY256" fmla="*/ 238793 h 878890"/>
                  <a:gd name="connsiteX257" fmla="*/ 282394 w 679896"/>
                  <a:gd name="connsiteY257" fmla="*/ 202311 h 878890"/>
                  <a:gd name="connsiteX258" fmla="*/ 318876 w 679896"/>
                  <a:gd name="connsiteY258" fmla="*/ 202311 h 878890"/>
                  <a:gd name="connsiteX259" fmla="*/ 318876 w 679896"/>
                  <a:gd name="connsiteY259" fmla="*/ 238793 h 878890"/>
                  <a:gd name="connsiteX260" fmla="*/ 279077 w 679896"/>
                  <a:gd name="connsiteY260" fmla="*/ 238793 h 878890"/>
                  <a:gd name="connsiteX261" fmla="*/ 242595 w 679896"/>
                  <a:gd name="connsiteY261" fmla="*/ 238793 h 878890"/>
                  <a:gd name="connsiteX262" fmla="*/ 242595 w 679896"/>
                  <a:gd name="connsiteY262" fmla="*/ 202311 h 878890"/>
                  <a:gd name="connsiteX263" fmla="*/ 279077 w 679896"/>
                  <a:gd name="connsiteY263" fmla="*/ 202311 h 878890"/>
                  <a:gd name="connsiteX264" fmla="*/ 279077 w 679896"/>
                  <a:gd name="connsiteY264" fmla="*/ 238793 h 878890"/>
                  <a:gd name="connsiteX265" fmla="*/ 279077 w 679896"/>
                  <a:gd name="connsiteY265" fmla="*/ 242110 h 878890"/>
                  <a:gd name="connsiteX266" fmla="*/ 279077 w 679896"/>
                  <a:gd name="connsiteY266" fmla="*/ 278592 h 878890"/>
                  <a:gd name="connsiteX267" fmla="*/ 242595 w 679896"/>
                  <a:gd name="connsiteY267" fmla="*/ 278592 h 878890"/>
                  <a:gd name="connsiteX268" fmla="*/ 242595 w 679896"/>
                  <a:gd name="connsiteY268" fmla="*/ 242110 h 878890"/>
                  <a:gd name="connsiteX269" fmla="*/ 279077 w 679896"/>
                  <a:gd name="connsiteY269" fmla="*/ 242110 h 878890"/>
                  <a:gd name="connsiteX270" fmla="*/ 239279 w 679896"/>
                  <a:gd name="connsiteY270" fmla="*/ 278592 h 878890"/>
                  <a:gd name="connsiteX271" fmla="*/ 202796 w 679896"/>
                  <a:gd name="connsiteY271" fmla="*/ 278592 h 878890"/>
                  <a:gd name="connsiteX272" fmla="*/ 202796 w 679896"/>
                  <a:gd name="connsiteY272" fmla="*/ 242110 h 878890"/>
                  <a:gd name="connsiteX273" fmla="*/ 239279 w 679896"/>
                  <a:gd name="connsiteY273" fmla="*/ 242110 h 878890"/>
                  <a:gd name="connsiteX274" fmla="*/ 239279 w 679896"/>
                  <a:gd name="connsiteY274" fmla="*/ 278592 h 878890"/>
                  <a:gd name="connsiteX275" fmla="*/ 239279 w 679896"/>
                  <a:gd name="connsiteY275" fmla="*/ 281908 h 878890"/>
                  <a:gd name="connsiteX276" fmla="*/ 239279 w 679896"/>
                  <a:gd name="connsiteY276" fmla="*/ 318391 h 878890"/>
                  <a:gd name="connsiteX277" fmla="*/ 202796 w 679896"/>
                  <a:gd name="connsiteY277" fmla="*/ 318391 h 878890"/>
                  <a:gd name="connsiteX278" fmla="*/ 202796 w 679896"/>
                  <a:gd name="connsiteY278" fmla="*/ 281908 h 878890"/>
                  <a:gd name="connsiteX279" fmla="*/ 239279 w 679896"/>
                  <a:gd name="connsiteY279" fmla="*/ 281908 h 878890"/>
                  <a:gd name="connsiteX280" fmla="*/ 239279 w 679896"/>
                  <a:gd name="connsiteY280" fmla="*/ 321707 h 878890"/>
                  <a:gd name="connsiteX281" fmla="*/ 239279 w 679896"/>
                  <a:gd name="connsiteY281" fmla="*/ 358189 h 878890"/>
                  <a:gd name="connsiteX282" fmla="*/ 202796 w 679896"/>
                  <a:gd name="connsiteY282" fmla="*/ 358189 h 878890"/>
                  <a:gd name="connsiteX283" fmla="*/ 202796 w 679896"/>
                  <a:gd name="connsiteY283" fmla="*/ 321707 h 878890"/>
                  <a:gd name="connsiteX284" fmla="*/ 239279 w 679896"/>
                  <a:gd name="connsiteY284" fmla="*/ 321707 h 878890"/>
                  <a:gd name="connsiteX285" fmla="*/ 239279 w 679896"/>
                  <a:gd name="connsiteY285" fmla="*/ 361506 h 878890"/>
                  <a:gd name="connsiteX286" fmla="*/ 239279 w 679896"/>
                  <a:gd name="connsiteY286" fmla="*/ 397988 h 878890"/>
                  <a:gd name="connsiteX287" fmla="*/ 202796 w 679896"/>
                  <a:gd name="connsiteY287" fmla="*/ 397988 h 878890"/>
                  <a:gd name="connsiteX288" fmla="*/ 202796 w 679896"/>
                  <a:gd name="connsiteY288" fmla="*/ 361506 h 878890"/>
                  <a:gd name="connsiteX289" fmla="*/ 239279 w 679896"/>
                  <a:gd name="connsiteY289" fmla="*/ 361506 h 878890"/>
                  <a:gd name="connsiteX290" fmla="*/ 239279 w 679896"/>
                  <a:gd name="connsiteY290" fmla="*/ 401305 h 878890"/>
                  <a:gd name="connsiteX291" fmla="*/ 239279 w 679896"/>
                  <a:gd name="connsiteY291" fmla="*/ 437787 h 878890"/>
                  <a:gd name="connsiteX292" fmla="*/ 202796 w 679896"/>
                  <a:gd name="connsiteY292" fmla="*/ 437787 h 878890"/>
                  <a:gd name="connsiteX293" fmla="*/ 202796 w 679896"/>
                  <a:gd name="connsiteY293" fmla="*/ 401305 h 878890"/>
                  <a:gd name="connsiteX294" fmla="*/ 239279 w 679896"/>
                  <a:gd name="connsiteY294" fmla="*/ 401305 h 878890"/>
                  <a:gd name="connsiteX295" fmla="*/ 239279 w 679896"/>
                  <a:gd name="connsiteY295" fmla="*/ 441104 h 878890"/>
                  <a:gd name="connsiteX296" fmla="*/ 239279 w 679896"/>
                  <a:gd name="connsiteY296" fmla="*/ 477586 h 878890"/>
                  <a:gd name="connsiteX297" fmla="*/ 202796 w 679896"/>
                  <a:gd name="connsiteY297" fmla="*/ 477586 h 878890"/>
                  <a:gd name="connsiteX298" fmla="*/ 202796 w 679896"/>
                  <a:gd name="connsiteY298" fmla="*/ 441104 h 878890"/>
                  <a:gd name="connsiteX299" fmla="*/ 239279 w 679896"/>
                  <a:gd name="connsiteY299" fmla="*/ 441104 h 878890"/>
                  <a:gd name="connsiteX300" fmla="*/ 239279 w 679896"/>
                  <a:gd name="connsiteY300" fmla="*/ 480903 h 878890"/>
                  <a:gd name="connsiteX301" fmla="*/ 239279 w 679896"/>
                  <a:gd name="connsiteY301" fmla="*/ 517385 h 878890"/>
                  <a:gd name="connsiteX302" fmla="*/ 202796 w 679896"/>
                  <a:gd name="connsiteY302" fmla="*/ 517385 h 878890"/>
                  <a:gd name="connsiteX303" fmla="*/ 202796 w 679896"/>
                  <a:gd name="connsiteY303" fmla="*/ 480903 h 878890"/>
                  <a:gd name="connsiteX304" fmla="*/ 239279 w 679896"/>
                  <a:gd name="connsiteY304" fmla="*/ 480903 h 878890"/>
                  <a:gd name="connsiteX305" fmla="*/ 239279 w 679896"/>
                  <a:gd name="connsiteY305" fmla="*/ 520701 h 878890"/>
                  <a:gd name="connsiteX306" fmla="*/ 239279 w 679896"/>
                  <a:gd name="connsiteY306" fmla="*/ 557184 h 878890"/>
                  <a:gd name="connsiteX307" fmla="*/ 202796 w 679896"/>
                  <a:gd name="connsiteY307" fmla="*/ 557184 h 878890"/>
                  <a:gd name="connsiteX308" fmla="*/ 202796 w 679896"/>
                  <a:gd name="connsiteY308" fmla="*/ 520701 h 878890"/>
                  <a:gd name="connsiteX309" fmla="*/ 239279 w 679896"/>
                  <a:gd name="connsiteY309" fmla="*/ 520701 h 878890"/>
                  <a:gd name="connsiteX310" fmla="*/ 239279 w 679896"/>
                  <a:gd name="connsiteY310" fmla="*/ 560500 h 878890"/>
                  <a:gd name="connsiteX311" fmla="*/ 239279 w 679896"/>
                  <a:gd name="connsiteY311" fmla="*/ 596982 h 878890"/>
                  <a:gd name="connsiteX312" fmla="*/ 202796 w 679896"/>
                  <a:gd name="connsiteY312" fmla="*/ 596982 h 878890"/>
                  <a:gd name="connsiteX313" fmla="*/ 202796 w 679896"/>
                  <a:gd name="connsiteY313" fmla="*/ 560500 h 878890"/>
                  <a:gd name="connsiteX314" fmla="*/ 239279 w 679896"/>
                  <a:gd name="connsiteY314" fmla="*/ 560500 h 878890"/>
                  <a:gd name="connsiteX315" fmla="*/ 239279 w 679896"/>
                  <a:gd name="connsiteY315" fmla="*/ 600299 h 878890"/>
                  <a:gd name="connsiteX316" fmla="*/ 239279 w 679896"/>
                  <a:gd name="connsiteY316" fmla="*/ 636781 h 878890"/>
                  <a:gd name="connsiteX317" fmla="*/ 202796 w 679896"/>
                  <a:gd name="connsiteY317" fmla="*/ 636781 h 878890"/>
                  <a:gd name="connsiteX318" fmla="*/ 202796 w 679896"/>
                  <a:gd name="connsiteY318" fmla="*/ 600299 h 878890"/>
                  <a:gd name="connsiteX319" fmla="*/ 239279 w 679896"/>
                  <a:gd name="connsiteY319" fmla="*/ 600299 h 878890"/>
                  <a:gd name="connsiteX320" fmla="*/ 242595 w 679896"/>
                  <a:gd name="connsiteY320" fmla="*/ 600299 h 878890"/>
                  <a:gd name="connsiteX321" fmla="*/ 279077 w 679896"/>
                  <a:gd name="connsiteY321" fmla="*/ 600299 h 878890"/>
                  <a:gd name="connsiteX322" fmla="*/ 279077 w 679896"/>
                  <a:gd name="connsiteY322" fmla="*/ 636781 h 878890"/>
                  <a:gd name="connsiteX323" fmla="*/ 242595 w 679896"/>
                  <a:gd name="connsiteY323" fmla="*/ 636781 h 878890"/>
                  <a:gd name="connsiteX324" fmla="*/ 242595 w 679896"/>
                  <a:gd name="connsiteY324" fmla="*/ 600299 h 878890"/>
                  <a:gd name="connsiteX325" fmla="*/ 279077 w 679896"/>
                  <a:gd name="connsiteY325" fmla="*/ 640098 h 878890"/>
                  <a:gd name="connsiteX326" fmla="*/ 279077 w 679896"/>
                  <a:gd name="connsiteY326" fmla="*/ 676580 h 878890"/>
                  <a:gd name="connsiteX327" fmla="*/ 242595 w 679896"/>
                  <a:gd name="connsiteY327" fmla="*/ 676580 h 878890"/>
                  <a:gd name="connsiteX328" fmla="*/ 242595 w 679896"/>
                  <a:gd name="connsiteY328" fmla="*/ 640098 h 878890"/>
                  <a:gd name="connsiteX329" fmla="*/ 279077 w 679896"/>
                  <a:gd name="connsiteY329" fmla="*/ 640098 h 878890"/>
                  <a:gd name="connsiteX330" fmla="*/ 282394 w 679896"/>
                  <a:gd name="connsiteY330" fmla="*/ 640098 h 878890"/>
                  <a:gd name="connsiteX331" fmla="*/ 318876 w 679896"/>
                  <a:gd name="connsiteY331" fmla="*/ 640098 h 878890"/>
                  <a:gd name="connsiteX332" fmla="*/ 318876 w 679896"/>
                  <a:gd name="connsiteY332" fmla="*/ 676580 h 878890"/>
                  <a:gd name="connsiteX333" fmla="*/ 282394 w 679896"/>
                  <a:gd name="connsiteY333" fmla="*/ 676580 h 878890"/>
                  <a:gd name="connsiteX334" fmla="*/ 282394 w 679896"/>
                  <a:gd name="connsiteY334" fmla="*/ 640098 h 878890"/>
                  <a:gd name="connsiteX335" fmla="*/ 322193 w 679896"/>
                  <a:gd name="connsiteY335" fmla="*/ 640098 h 878890"/>
                  <a:gd name="connsiteX336" fmla="*/ 358675 w 679896"/>
                  <a:gd name="connsiteY336" fmla="*/ 640098 h 878890"/>
                  <a:gd name="connsiteX337" fmla="*/ 358675 w 679896"/>
                  <a:gd name="connsiteY337" fmla="*/ 676580 h 878890"/>
                  <a:gd name="connsiteX338" fmla="*/ 322193 w 679896"/>
                  <a:gd name="connsiteY338" fmla="*/ 676580 h 878890"/>
                  <a:gd name="connsiteX339" fmla="*/ 322193 w 679896"/>
                  <a:gd name="connsiteY339" fmla="*/ 640098 h 878890"/>
                  <a:gd name="connsiteX340" fmla="*/ 361992 w 679896"/>
                  <a:gd name="connsiteY340" fmla="*/ 640098 h 878890"/>
                  <a:gd name="connsiteX341" fmla="*/ 398474 w 679896"/>
                  <a:gd name="connsiteY341" fmla="*/ 640098 h 878890"/>
                  <a:gd name="connsiteX342" fmla="*/ 398474 w 679896"/>
                  <a:gd name="connsiteY342" fmla="*/ 676580 h 878890"/>
                  <a:gd name="connsiteX343" fmla="*/ 361992 w 679896"/>
                  <a:gd name="connsiteY343" fmla="*/ 676580 h 878890"/>
                  <a:gd name="connsiteX344" fmla="*/ 361992 w 679896"/>
                  <a:gd name="connsiteY344" fmla="*/ 640098 h 878890"/>
                  <a:gd name="connsiteX345" fmla="*/ 401790 w 679896"/>
                  <a:gd name="connsiteY345" fmla="*/ 640098 h 878890"/>
                  <a:gd name="connsiteX346" fmla="*/ 438273 w 679896"/>
                  <a:gd name="connsiteY346" fmla="*/ 640098 h 878890"/>
                  <a:gd name="connsiteX347" fmla="*/ 438273 w 679896"/>
                  <a:gd name="connsiteY347" fmla="*/ 676580 h 878890"/>
                  <a:gd name="connsiteX348" fmla="*/ 401790 w 679896"/>
                  <a:gd name="connsiteY348" fmla="*/ 676580 h 878890"/>
                  <a:gd name="connsiteX349" fmla="*/ 401790 w 679896"/>
                  <a:gd name="connsiteY349" fmla="*/ 640098 h 878890"/>
                  <a:gd name="connsiteX350" fmla="*/ 401790 w 679896"/>
                  <a:gd name="connsiteY350" fmla="*/ 636781 h 878890"/>
                  <a:gd name="connsiteX351" fmla="*/ 401790 w 679896"/>
                  <a:gd name="connsiteY351" fmla="*/ 600299 h 878890"/>
                  <a:gd name="connsiteX352" fmla="*/ 438273 w 679896"/>
                  <a:gd name="connsiteY352" fmla="*/ 600299 h 878890"/>
                  <a:gd name="connsiteX353" fmla="*/ 438273 w 679896"/>
                  <a:gd name="connsiteY353" fmla="*/ 636781 h 878890"/>
                  <a:gd name="connsiteX354" fmla="*/ 401790 w 679896"/>
                  <a:gd name="connsiteY354" fmla="*/ 636781 h 878890"/>
                  <a:gd name="connsiteX355" fmla="*/ 441589 w 679896"/>
                  <a:gd name="connsiteY355" fmla="*/ 600299 h 878890"/>
                  <a:gd name="connsiteX356" fmla="*/ 478072 w 679896"/>
                  <a:gd name="connsiteY356" fmla="*/ 600299 h 878890"/>
                  <a:gd name="connsiteX357" fmla="*/ 478072 w 679896"/>
                  <a:gd name="connsiteY357" fmla="*/ 636781 h 878890"/>
                  <a:gd name="connsiteX358" fmla="*/ 441589 w 679896"/>
                  <a:gd name="connsiteY358" fmla="*/ 636781 h 878890"/>
                  <a:gd name="connsiteX359" fmla="*/ 441589 w 679896"/>
                  <a:gd name="connsiteY359" fmla="*/ 600299 h 878890"/>
                  <a:gd name="connsiteX360" fmla="*/ 441589 w 679896"/>
                  <a:gd name="connsiteY360" fmla="*/ 596982 h 878890"/>
                  <a:gd name="connsiteX361" fmla="*/ 441589 w 679896"/>
                  <a:gd name="connsiteY361" fmla="*/ 560500 h 878890"/>
                  <a:gd name="connsiteX362" fmla="*/ 478072 w 679896"/>
                  <a:gd name="connsiteY362" fmla="*/ 560500 h 878890"/>
                  <a:gd name="connsiteX363" fmla="*/ 478072 w 679896"/>
                  <a:gd name="connsiteY363" fmla="*/ 596982 h 878890"/>
                  <a:gd name="connsiteX364" fmla="*/ 441589 w 679896"/>
                  <a:gd name="connsiteY364" fmla="*/ 596982 h 878890"/>
                  <a:gd name="connsiteX365" fmla="*/ 441589 w 679896"/>
                  <a:gd name="connsiteY365" fmla="*/ 557184 h 878890"/>
                  <a:gd name="connsiteX366" fmla="*/ 441589 w 679896"/>
                  <a:gd name="connsiteY366" fmla="*/ 520701 h 878890"/>
                  <a:gd name="connsiteX367" fmla="*/ 478072 w 679896"/>
                  <a:gd name="connsiteY367" fmla="*/ 520701 h 878890"/>
                  <a:gd name="connsiteX368" fmla="*/ 478072 w 679896"/>
                  <a:gd name="connsiteY368" fmla="*/ 557184 h 878890"/>
                  <a:gd name="connsiteX369" fmla="*/ 441589 w 679896"/>
                  <a:gd name="connsiteY369" fmla="*/ 557184 h 878890"/>
                  <a:gd name="connsiteX370" fmla="*/ 441589 w 679896"/>
                  <a:gd name="connsiteY370" fmla="*/ 517385 h 878890"/>
                  <a:gd name="connsiteX371" fmla="*/ 441589 w 679896"/>
                  <a:gd name="connsiteY371" fmla="*/ 480903 h 878890"/>
                  <a:gd name="connsiteX372" fmla="*/ 478072 w 679896"/>
                  <a:gd name="connsiteY372" fmla="*/ 480903 h 878890"/>
                  <a:gd name="connsiteX373" fmla="*/ 478072 w 679896"/>
                  <a:gd name="connsiteY373" fmla="*/ 517385 h 878890"/>
                  <a:gd name="connsiteX374" fmla="*/ 441589 w 679896"/>
                  <a:gd name="connsiteY374" fmla="*/ 517385 h 878890"/>
                  <a:gd name="connsiteX375" fmla="*/ 441589 w 679896"/>
                  <a:gd name="connsiteY375" fmla="*/ 477586 h 878890"/>
                  <a:gd name="connsiteX376" fmla="*/ 441589 w 679896"/>
                  <a:gd name="connsiteY376" fmla="*/ 441104 h 878890"/>
                  <a:gd name="connsiteX377" fmla="*/ 478072 w 679896"/>
                  <a:gd name="connsiteY377" fmla="*/ 441104 h 878890"/>
                  <a:gd name="connsiteX378" fmla="*/ 478072 w 679896"/>
                  <a:gd name="connsiteY378" fmla="*/ 477586 h 878890"/>
                  <a:gd name="connsiteX379" fmla="*/ 441589 w 679896"/>
                  <a:gd name="connsiteY379" fmla="*/ 477586 h 878890"/>
                  <a:gd name="connsiteX380" fmla="*/ 441589 w 679896"/>
                  <a:gd name="connsiteY380" fmla="*/ 437787 h 878890"/>
                  <a:gd name="connsiteX381" fmla="*/ 441589 w 679896"/>
                  <a:gd name="connsiteY381" fmla="*/ 401305 h 878890"/>
                  <a:gd name="connsiteX382" fmla="*/ 478072 w 679896"/>
                  <a:gd name="connsiteY382" fmla="*/ 401305 h 878890"/>
                  <a:gd name="connsiteX383" fmla="*/ 478072 w 679896"/>
                  <a:gd name="connsiteY383" fmla="*/ 437787 h 878890"/>
                  <a:gd name="connsiteX384" fmla="*/ 441589 w 679896"/>
                  <a:gd name="connsiteY384" fmla="*/ 437787 h 878890"/>
                  <a:gd name="connsiteX385" fmla="*/ 441589 w 679896"/>
                  <a:gd name="connsiteY385" fmla="*/ 397988 h 878890"/>
                  <a:gd name="connsiteX386" fmla="*/ 441589 w 679896"/>
                  <a:gd name="connsiteY386" fmla="*/ 361506 h 878890"/>
                  <a:gd name="connsiteX387" fmla="*/ 478072 w 679896"/>
                  <a:gd name="connsiteY387" fmla="*/ 361506 h 878890"/>
                  <a:gd name="connsiteX388" fmla="*/ 478072 w 679896"/>
                  <a:gd name="connsiteY388" fmla="*/ 397988 h 878890"/>
                  <a:gd name="connsiteX389" fmla="*/ 441589 w 679896"/>
                  <a:gd name="connsiteY389" fmla="*/ 397988 h 878890"/>
                  <a:gd name="connsiteX390" fmla="*/ 441589 w 679896"/>
                  <a:gd name="connsiteY390" fmla="*/ 358189 h 878890"/>
                  <a:gd name="connsiteX391" fmla="*/ 441589 w 679896"/>
                  <a:gd name="connsiteY391" fmla="*/ 321707 h 878890"/>
                  <a:gd name="connsiteX392" fmla="*/ 478072 w 679896"/>
                  <a:gd name="connsiteY392" fmla="*/ 321707 h 878890"/>
                  <a:gd name="connsiteX393" fmla="*/ 478072 w 679896"/>
                  <a:gd name="connsiteY393" fmla="*/ 358189 h 878890"/>
                  <a:gd name="connsiteX394" fmla="*/ 441589 w 679896"/>
                  <a:gd name="connsiteY394" fmla="*/ 358189 h 878890"/>
                  <a:gd name="connsiteX395" fmla="*/ 441589 w 679896"/>
                  <a:gd name="connsiteY395" fmla="*/ 318391 h 878890"/>
                  <a:gd name="connsiteX396" fmla="*/ 441589 w 679896"/>
                  <a:gd name="connsiteY396" fmla="*/ 281908 h 878890"/>
                  <a:gd name="connsiteX397" fmla="*/ 478072 w 679896"/>
                  <a:gd name="connsiteY397" fmla="*/ 281908 h 878890"/>
                  <a:gd name="connsiteX398" fmla="*/ 478072 w 679896"/>
                  <a:gd name="connsiteY398" fmla="*/ 318391 h 878890"/>
                  <a:gd name="connsiteX399" fmla="*/ 441589 w 679896"/>
                  <a:gd name="connsiteY399" fmla="*/ 318391 h 878890"/>
                  <a:gd name="connsiteX400" fmla="*/ 441589 w 679896"/>
                  <a:gd name="connsiteY400" fmla="*/ 278592 h 878890"/>
                  <a:gd name="connsiteX401" fmla="*/ 441589 w 679896"/>
                  <a:gd name="connsiteY401" fmla="*/ 242110 h 878890"/>
                  <a:gd name="connsiteX402" fmla="*/ 478072 w 679896"/>
                  <a:gd name="connsiteY402" fmla="*/ 242110 h 878890"/>
                  <a:gd name="connsiteX403" fmla="*/ 478072 w 679896"/>
                  <a:gd name="connsiteY403" fmla="*/ 278592 h 878890"/>
                  <a:gd name="connsiteX404" fmla="*/ 441589 w 679896"/>
                  <a:gd name="connsiteY404" fmla="*/ 278592 h 878890"/>
                  <a:gd name="connsiteX405" fmla="*/ 441589 w 679896"/>
                  <a:gd name="connsiteY405" fmla="*/ 238793 h 878890"/>
                  <a:gd name="connsiteX406" fmla="*/ 441589 w 679896"/>
                  <a:gd name="connsiteY406" fmla="*/ 202311 h 878890"/>
                  <a:gd name="connsiteX407" fmla="*/ 478072 w 679896"/>
                  <a:gd name="connsiteY407" fmla="*/ 202311 h 878890"/>
                  <a:gd name="connsiteX408" fmla="*/ 478072 w 679896"/>
                  <a:gd name="connsiteY408" fmla="*/ 238793 h 878890"/>
                  <a:gd name="connsiteX409" fmla="*/ 441589 w 679896"/>
                  <a:gd name="connsiteY409" fmla="*/ 238793 h 878890"/>
                  <a:gd name="connsiteX410" fmla="*/ 441589 w 679896"/>
                  <a:gd name="connsiteY410" fmla="*/ 198994 h 878890"/>
                  <a:gd name="connsiteX411" fmla="*/ 441589 w 679896"/>
                  <a:gd name="connsiteY411" fmla="*/ 162512 h 878890"/>
                  <a:gd name="connsiteX412" fmla="*/ 478072 w 679896"/>
                  <a:gd name="connsiteY412" fmla="*/ 162512 h 878890"/>
                  <a:gd name="connsiteX413" fmla="*/ 478072 w 679896"/>
                  <a:gd name="connsiteY413" fmla="*/ 198994 h 878890"/>
                  <a:gd name="connsiteX414" fmla="*/ 441589 w 679896"/>
                  <a:gd name="connsiteY414" fmla="*/ 198994 h 878890"/>
                  <a:gd name="connsiteX415" fmla="*/ 438273 w 679896"/>
                  <a:gd name="connsiteY415" fmla="*/ 198994 h 878890"/>
                  <a:gd name="connsiteX416" fmla="*/ 401790 w 679896"/>
                  <a:gd name="connsiteY416" fmla="*/ 198994 h 878890"/>
                  <a:gd name="connsiteX417" fmla="*/ 401790 w 679896"/>
                  <a:gd name="connsiteY417" fmla="*/ 162512 h 878890"/>
                  <a:gd name="connsiteX418" fmla="*/ 438273 w 679896"/>
                  <a:gd name="connsiteY418" fmla="*/ 162512 h 878890"/>
                  <a:gd name="connsiteX419" fmla="*/ 438273 w 679896"/>
                  <a:gd name="connsiteY419" fmla="*/ 198994 h 878890"/>
                  <a:gd name="connsiteX420" fmla="*/ 398474 w 679896"/>
                  <a:gd name="connsiteY420" fmla="*/ 198994 h 878890"/>
                  <a:gd name="connsiteX421" fmla="*/ 361992 w 679896"/>
                  <a:gd name="connsiteY421" fmla="*/ 198994 h 878890"/>
                  <a:gd name="connsiteX422" fmla="*/ 361992 w 679896"/>
                  <a:gd name="connsiteY422" fmla="*/ 162512 h 878890"/>
                  <a:gd name="connsiteX423" fmla="*/ 398474 w 679896"/>
                  <a:gd name="connsiteY423" fmla="*/ 162512 h 878890"/>
                  <a:gd name="connsiteX424" fmla="*/ 398474 w 679896"/>
                  <a:gd name="connsiteY424" fmla="*/ 198994 h 878890"/>
                  <a:gd name="connsiteX425" fmla="*/ 358675 w 679896"/>
                  <a:gd name="connsiteY425" fmla="*/ 198994 h 878890"/>
                  <a:gd name="connsiteX426" fmla="*/ 322193 w 679896"/>
                  <a:gd name="connsiteY426" fmla="*/ 198994 h 878890"/>
                  <a:gd name="connsiteX427" fmla="*/ 322193 w 679896"/>
                  <a:gd name="connsiteY427" fmla="*/ 162512 h 878890"/>
                  <a:gd name="connsiteX428" fmla="*/ 358675 w 679896"/>
                  <a:gd name="connsiteY428" fmla="*/ 162512 h 878890"/>
                  <a:gd name="connsiteX429" fmla="*/ 358675 w 679896"/>
                  <a:gd name="connsiteY429" fmla="*/ 198994 h 878890"/>
                  <a:gd name="connsiteX430" fmla="*/ 318876 w 679896"/>
                  <a:gd name="connsiteY430" fmla="*/ 198994 h 878890"/>
                  <a:gd name="connsiteX431" fmla="*/ 282394 w 679896"/>
                  <a:gd name="connsiteY431" fmla="*/ 198994 h 878890"/>
                  <a:gd name="connsiteX432" fmla="*/ 282394 w 679896"/>
                  <a:gd name="connsiteY432" fmla="*/ 162512 h 878890"/>
                  <a:gd name="connsiteX433" fmla="*/ 318876 w 679896"/>
                  <a:gd name="connsiteY433" fmla="*/ 162512 h 878890"/>
                  <a:gd name="connsiteX434" fmla="*/ 318876 w 679896"/>
                  <a:gd name="connsiteY434" fmla="*/ 198994 h 878890"/>
                  <a:gd name="connsiteX435" fmla="*/ 279077 w 679896"/>
                  <a:gd name="connsiteY435" fmla="*/ 198994 h 878890"/>
                  <a:gd name="connsiteX436" fmla="*/ 242595 w 679896"/>
                  <a:gd name="connsiteY436" fmla="*/ 198994 h 878890"/>
                  <a:gd name="connsiteX437" fmla="*/ 242595 w 679896"/>
                  <a:gd name="connsiteY437" fmla="*/ 162512 h 878890"/>
                  <a:gd name="connsiteX438" fmla="*/ 279077 w 679896"/>
                  <a:gd name="connsiteY438" fmla="*/ 162512 h 878890"/>
                  <a:gd name="connsiteX439" fmla="*/ 279077 w 679896"/>
                  <a:gd name="connsiteY439" fmla="*/ 198994 h 878890"/>
                  <a:gd name="connsiteX440" fmla="*/ 239279 w 679896"/>
                  <a:gd name="connsiteY440" fmla="*/ 198994 h 878890"/>
                  <a:gd name="connsiteX441" fmla="*/ 202796 w 679896"/>
                  <a:gd name="connsiteY441" fmla="*/ 198994 h 878890"/>
                  <a:gd name="connsiteX442" fmla="*/ 202796 w 679896"/>
                  <a:gd name="connsiteY442" fmla="*/ 162512 h 878890"/>
                  <a:gd name="connsiteX443" fmla="*/ 239279 w 679896"/>
                  <a:gd name="connsiteY443" fmla="*/ 162512 h 878890"/>
                  <a:gd name="connsiteX444" fmla="*/ 239279 w 679896"/>
                  <a:gd name="connsiteY444" fmla="*/ 198994 h 878890"/>
                  <a:gd name="connsiteX445" fmla="*/ 239279 w 679896"/>
                  <a:gd name="connsiteY445" fmla="*/ 202311 h 878890"/>
                  <a:gd name="connsiteX446" fmla="*/ 239279 w 679896"/>
                  <a:gd name="connsiteY446" fmla="*/ 238793 h 878890"/>
                  <a:gd name="connsiteX447" fmla="*/ 202796 w 679896"/>
                  <a:gd name="connsiteY447" fmla="*/ 238793 h 878890"/>
                  <a:gd name="connsiteX448" fmla="*/ 202796 w 679896"/>
                  <a:gd name="connsiteY448" fmla="*/ 202311 h 878890"/>
                  <a:gd name="connsiteX449" fmla="*/ 239279 w 679896"/>
                  <a:gd name="connsiteY449" fmla="*/ 202311 h 878890"/>
                  <a:gd name="connsiteX450" fmla="*/ 199480 w 679896"/>
                  <a:gd name="connsiteY450" fmla="*/ 238793 h 878890"/>
                  <a:gd name="connsiteX451" fmla="*/ 162997 w 679896"/>
                  <a:gd name="connsiteY451" fmla="*/ 238793 h 878890"/>
                  <a:gd name="connsiteX452" fmla="*/ 162997 w 679896"/>
                  <a:gd name="connsiteY452" fmla="*/ 202311 h 878890"/>
                  <a:gd name="connsiteX453" fmla="*/ 199480 w 679896"/>
                  <a:gd name="connsiteY453" fmla="*/ 202311 h 878890"/>
                  <a:gd name="connsiteX454" fmla="*/ 199480 w 679896"/>
                  <a:gd name="connsiteY454" fmla="*/ 238793 h 878890"/>
                  <a:gd name="connsiteX455" fmla="*/ 199480 w 679896"/>
                  <a:gd name="connsiteY455" fmla="*/ 242110 h 878890"/>
                  <a:gd name="connsiteX456" fmla="*/ 199480 w 679896"/>
                  <a:gd name="connsiteY456" fmla="*/ 278592 h 878890"/>
                  <a:gd name="connsiteX457" fmla="*/ 162997 w 679896"/>
                  <a:gd name="connsiteY457" fmla="*/ 278592 h 878890"/>
                  <a:gd name="connsiteX458" fmla="*/ 162997 w 679896"/>
                  <a:gd name="connsiteY458" fmla="*/ 242110 h 878890"/>
                  <a:gd name="connsiteX459" fmla="*/ 199480 w 679896"/>
                  <a:gd name="connsiteY459" fmla="*/ 242110 h 878890"/>
                  <a:gd name="connsiteX460" fmla="*/ 199480 w 679896"/>
                  <a:gd name="connsiteY460" fmla="*/ 281908 h 878890"/>
                  <a:gd name="connsiteX461" fmla="*/ 199480 w 679896"/>
                  <a:gd name="connsiteY461" fmla="*/ 318391 h 878890"/>
                  <a:gd name="connsiteX462" fmla="*/ 162997 w 679896"/>
                  <a:gd name="connsiteY462" fmla="*/ 318391 h 878890"/>
                  <a:gd name="connsiteX463" fmla="*/ 162997 w 679896"/>
                  <a:gd name="connsiteY463" fmla="*/ 281908 h 878890"/>
                  <a:gd name="connsiteX464" fmla="*/ 199480 w 679896"/>
                  <a:gd name="connsiteY464" fmla="*/ 281908 h 878890"/>
                  <a:gd name="connsiteX465" fmla="*/ 199480 w 679896"/>
                  <a:gd name="connsiteY465" fmla="*/ 321707 h 878890"/>
                  <a:gd name="connsiteX466" fmla="*/ 199480 w 679896"/>
                  <a:gd name="connsiteY466" fmla="*/ 358189 h 878890"/>
                  <a:gd name="connsiteX467" fmla="*/ 162997 w 679896"/>
                  <a:gd name="connsiteY467" fmla="*/ 358189 h 878890"/>
                  <a:gd name="connsiteX468" fmla="*/ 162997 w 679896"/>
                  <a:gd name="connsiteY468" fmla="*/ 321707 h 878890"/>
                  <a:gd name="connsiteX469" fmla="*/ 199480 w 679896"/>
                  <a:gd name="connsiteY469" fmla="*/ 321707 h 878890"/>
                  <a:gd name="connsiteX470" fmla="*/ 199480 w 679896"/>
                  <a:gd name="connsiteY470" fmla="*/ 361506 h 878890"/>
                  <a:gd name="connsiteX471" fmla="*/ 199480 w 679896"/>
                  <a:gd name="connsiteY471" fmla="*/ 397988 h 878890"/>
                  <a:gd name="connsiteX472" fmla="*/ 162997 w 679896"/>
                  <a:gd name="connsiteY472" fmla="*/ 397988 h 878890"/>
                  <a:gd name="connsiteX473" fmla="*/ 162997 w 679896"/>
                  <a:gd name="connsiteY473" fmla="*/ 361506 h 878890"/>
                  <a:gd name="connsiteX474" fmla="*/ 199480 w 679896"/>
                  <a:gd name="connsiteY474" fmla="*/ 361506 h 878890"/>
                  <a:gd name="connsiteX475" fmla="*/ 199480 w 679896"/>
                  <a:gd name="connsiteY475" fmla="*/ 401305 h 878890"/>
                  <a:gd name="connsiteX476" fmla="*/ 199480 w 679896"/>
                  <a:gd name="connsiteY476" fmla="*/ 437787 h 878890"/>
                  <a:gd name="connsiteX477" fmla="*/ 162997 w 679896"/>
                  <a:gd name="connsiteY477" fmla="*/ 437787 h 878890"/>
                  <a:gd name="connsiteX478" fmla="*/ 162997 w 679896"/>
                  <a:gd name="connsiteY478" fmla="*/ 401305 h 878890"/>
                  <a:gd name="connsiteX479" fmla="*/ 199480 w 679896"/>
                  <a:gd name="connsiteY479" fmla="*/ 401305 h 878890"/>
                  <a:gd name="connsiteX480" fmla="*/ 199480 w 679896"/>
                  <a:gd name="connsiteY480" fmla="*/ 441104 h 878890"/>
                  <a:gd name="connsiteX481" fmla="*/ 199480 w 679896"/>
                  <a:gd name="connsiteY481" fmla="*/ 477586 h 878890"/>
                  <a:gd name="connsiteX482" fmla="*/ 162997 w 679896"/>
                  <a:gd name="connsiteY482" fmla="*/ 477586 h 878890"/>
                  <a:gd name="connsiteX483" fmla="*/ 162997 w 679896"/>
                  <a:gd name="connsiteY483" fmla="*/ 441104 h 878890"/>
                  <a:gd name="connsiteX484" fmla="*/ 199480 w 679896"/>
                  <a:gd name="connsiteY484" fmla="*/ 441104 h 878890"/>
                  <a:gd name="connsiteX485" fmla="*/ 199480 w 679896"/>
                  <a:gd name="connsiteY485" fmla="*/ 480903 h 878890"/>
                  <a:gd name="connsiteX486" fmla="*/ 199480 w 679896"/>
                  <a:gd name="connsiteY486" fmla="*/ 517385 h 878890"/>
                  <a:gd name="connsiteX487" fmla="*/ 162997 w 679896"/>
                  <a:gd name="connsiteY487" fmla="*/ 517385 h 878890"/>
                  <a:gd name="connsiteX488" fmla="*/ 162997 w 679896"/>
                  <a:gd name="connsiteY488" fmla="*/ 480903 h 878890"/>
                  <a:gd name="connsiteX489" fmla="*/ 199480 w 679896"/>
                  <a:gd name="connsiteY489" fmla="*/ 480903 h 878890"/>
                  <a:gd name="connsiteX490" fmla="*/ 199480 w 679896"/>
                  <a:gd name="connsiteY490" fmla="*/ 520701 h 878890"/>
                  <a:gd name="connsiteX491" fmla="*/ 199480 w 679896"/>
                  <a:gd name="connsiteY491" fmla="*/ 557184 h 878890"/>
                  <a:gd name="connsiteX492" fmla="*/ 162997 w 679896"/>
                  <a:gd name="connsiteY492" fmla="*/ 557184 h 878890"/>
                  <a:gd name="connsiteX493" fmla="*/ 162997 w 679896"/>
                  <a:gd name="connsiteY493" fmla="*/ 520701 h 878890"/>
                  <a:gd name="connsiteX494" fmla="*/ 199480 w 679896"/>
                  <a:gd name="connsiteY494" fmla="*/ 520701 h 878890"/>
                  <a:gd name="connsiteX495" fmla="*/ 199480 w 679896"/>
                  <a:gd name="connsiteY495" fmla="*/ 560500 h 878890"/>
                  <a:gd name="connsiteX496" fmla="*/ 199480 w 679896"/>
                  <a:gd name="connsiteY496" fmla="*/ 596982 h 878890"/>
                  <a:gd name="connsiteX497" fmla="*/ 162997 w 679896"/>
                  <a:gd name="connsiteY497" fmla="*/ 596982 h 878890"/>
                  <a:gd name="connsiteX498" fmla="*/ 162997 w 679896"/>
                  <a:gd name="connsiteY498" fmla="*/ 560500 h 878890"/>
                  <a:gd name="connsiteX499" fmla="*/ 199480 w 679896"/>
                  <a:gd name="connsiteY499" fmla="*/ 560500 h 878890"/>
                  <a:gd name="connsiteX500" fmla="*/ 199480 w 679896"/>
                  <a:gd name="connsiteY500" fmla="*/ 600299 h 878890"/>
                  <a:gd name="connsiteX501" fmla="*/ 199480 w 679896"/>
                  <a:gd name="connsiteY501" fmla="*/ 636781 h 878890"/>
                  <a:gd name="connsiteX502" fmla="*/ 162997 w 679896"/>
                  <a:gd name="connsiteY502" fmla="*/ 636781 h 878890"/>
                  <a:gd name="connsiteX503" fmla="*/ 162997 w 679896"/>
                  <a:gd name="connsiteY503" fmla="*/ 600299 h 878890"/>
                  <a:gd name="connsiteX504" fmla="*/ 199480 w 679896"/>
                  <a:gd name="connsiteY504" fmla="*/ 600299 h 878890"/>
                  <a:gd name="connsiteX505" fmla="*/ 199480 w 679896"/>
                  <a:gd name="connsiteY505" fmla="*/ 640098 h 878890"/>
                  <a:gd name="connsiteX506" fmla="*/ 199480 w 679896"/>
                  <a:gd name="connsiteY506" fmla="*/ 676580 h 878890"/>
                  <a:gd name="connsiteX507" fmla="*/ 162997 w 679896"/>
                  <a:gd name="connsiteY507" fmla="*/ 676580 h 878890"/>
                  <a:gd name="connsiteX508" fmla="*/ 162997 w 679896"/>
                  <a:gd name="connsiteY508" fmla="*/ 640098 h 878890"/>
                  <a:gd name="connsiteX509" fmla="*/ 199480 w 679896"/>
                  <a:gd name="connsiteY509" fmla="*/ 640098 h 878890"/>
                  <a:gd name="connsiteX510" fmla="*/ 202796 w 679896"/>
                  <a:gd name="connsiteY510" fmla="*/ 640098 h 878890"/>
                  <a:gd name="connsiteX511" fmla="*/ 239279 w 679896"/>
                  <a:gd name="connsiteY511" fmla="*/ 640098 h 878890"/>
                  <a:gd name="connsiteX512" fmla="*/ 239279 w 679896"/>
                  <a:gd name="connsiteY512" fmla="*/ 676580 h 878890"/>
                  <a:gd name="connsiteX513" fmla="*/ 202796 w 679896"/>
                  <a:gd name="connsiteY513" fmla="*/ 676580 h 878890"/>
                  <a:gd name="connsiteX514" fmla="*/ 202796 w 679896"/>
                  <a:gd name="connsiteY514" fmla="*/ 640098 h 878890"/>
                  <a:gd name="connsiteX515" fmla="*/ 239279 w 679896"/>
                  <a:gd name="connsiteY515" fmla="*/ 679897 h 878890"/>
                  <a:gd name="connsiteX516" fmla="*/ 239279 w 679896"/>
                  <a:gd name="connsiteY516" fmla="*/ 716379 h 878890"/>
                  <a:gd name="connsiteX517" fmla="*/ 202796 w 679896"/>
                  <a:gd name="connsiteY517" fmla="*/ 716379 h 878890"/>
                  <a:gd name="connsiteX518" fmla="*/ 202796 w 679896"/>
                  <a:gd name="connsiteY518" fmla="*/ 679897 h 878890"/>
                  <a:gd name="connsiteX519" fmla="*/ 239279 w 679896"/>
                  <a:gd name="connsiteY519" fmla="*/ 679897 h 878890"/>
                  <a:gd name="connsiteX520" fmla="*/ 242595 w 679896"/>
                  <a:gd name="connsiteY520" fmla="*/ 679897 h 878890"/>
                  <a:gd name="connsiteX521" fmla="*/ 279077 w 679896"/>
                  <a:gd name="connsiteY521" fmla="*/ 679897 h 878890"/>
                  <a:gd name="connsiteX522" fmla="*/ 279077 w 679896"/>
                  <a:gd name="connsiteY522" fmla="*/ 716379 h 878890"/>
                  <a:gd name="connsiteX523" fmla="*/ 242595 w 679896"/>
                  <a:gd name="connsiteY523" fmla="*/ 716379 h 878890"/>
                  <a:gd name="connsiteX524" fmla="*/ 242595 w 679896"/>
                  <a:gd name="connsiteY524" fmla="*/ 679897 h 878890"/>
                  <a:gd name="connsiteX525" fmla="*/ 282394 w 679896"/>
                  <a:gd name="connsiteY525" fmla="*/ 679897 h 878890"/>
                  <a:gd name="connsiteX526" fmla="*/ 318876 w 679896"/>
                  <a:gd name="connsiteY526" fmla="*/ 679897 h 878890"/>
                  <a:gd name="connsiteX527" fmla="*/ 318876 w 679896"/>
                  <a:gd name="connsiteY527" fmla="*/ 716379 h 878890"/>
                  <a:gd name="connsiteX528" fmla="*/ 282394 w 679896"/>
                  <a:gd name="connsiteY528" fmla="*/ 716379 h 878890"/>
                  <a:gd name="connsiteX529" fmla="*/ 282394 w 679896"/>
                  <a:gd name="connsiteY529" fmla="*/ 679897 h 878890"/>
                  <a:gd name="connsiteX530" fmla="*/ 322193 w 679896"/>
                  <a:gd name="connsiteY530" fmla="*/ 679897 h 878890"/>
                  <a:gd name="connsiteX531" fmla="*/ 358675 w 679896"/>
                  <a:gd name="connsiteY531" fmla="*/ 679897 h 878890"/>
                  <a:gd name="connsiteX532" fmla="*/ 358675 w 679896"/>
                  <a:gd name="connsiteY532" fmla="*/ 716379 h 878890"/>
                  <a:gd name="connsiteX533" fmla="*/ 322193 w 679896"/>
                  <a:gd name="connsiteY533" fmla="*/ 716379 h 878890"/>
                  <a:gd name="connsiteX534" fmla="*/ 322193 w 679896"/>
                  <a:gd name="connsiteY534" fmla="*/ 679897 h 878890"/>
                  <a:gd name="connsiteX535" fmla="*/ 361992 w 679896"/>
                  <a:gd name="connsiteY535" fmla="*/ 679897 h 878890"/>
                  <a:gd name="connsiteX536" fmla="*/ 398474 w 679896"/>
                  <a:gd name="connsiteY536" fmla="*/ 679897 h 878890"/>
                  <a:gd name="connsiteX537" fmla="*/ 398474 w 679896"/>
                  <a:gd name="connsiteY537" fmla="*/ 716379 h 878890"/>
                  <a:gd name="connsiteX538" fmla="*/ 361992 w 679896"/>
                  <a:gd name="connsiteY538" fmla="*/ 716379 h 878890"/>
                  <a:gd name="connsiteX539" fmla="*/ 361992 w 679896"/>
                  <a:gd name="connsiteY539" fmla="*/ 679897 h 878890"/>
                  <a:gd name="connsiteX540" fmla="*/ 401790 w 679896"/>
                  <a:gd name="connsiteY540" fmla="*/ 679897 h 878890"/>
                  <a:gd name="connsiteX541" fmla="*/ 438273 w 679896"/>
                  <a:gd name="connsiteY541" fmla="*/ 679897 h 878890"/>
                  <a:gd name="connsiteX542" fmla="*/ 438273 w 679896"/>
                  <a:gd name="connsiteY542" fmla="*/ 716379 h 878890"/>
                  <a:gd name="connsiteX543" fmla="*/ 401790 w 679896"/>
                  <a:gd name="connsiteY543" fmla="*/ 716379 h 878890"/>
                  <a:gd name="connsiteX544" fmla="*/ 401790 w 679896"/>
                  <a:gd name="connsiteY544" fmla="*/ 679897 h 878890"/>
                  <a:gd name="connsiteX545" fmla="*/ 441589 w 679896"/>
                  <a:gd name="connsiteY545" fmla="*/ 679897 h 878890"/>
                  <a:gd name="connsiteX546" fmla="*/ 478072 w 679896"/>
                  <a:gd name="connsiteY546" fmla="*/ 679897 h 878890"/>
                  <a:gd name="connsiteX547" fmla="*/ 478072 w 679896"/>
                  <a:gd name="connsiteY547" fmla="*/ 716379 h 878890"/>
                  <a:gd name="connsiteX548" fmla="*/ 441589 w 679896"/>
                  <a:gd name="connsiteY548" fmla="*/ 716379 h 878890"/>
                  <a:gd name="connsiteX549" fmla="*/ 441589 w 679896"/>
                  <a:gd name="connsiteY549" fmla="*/ 679897 h 878890"/>
                  <a:gd name="connsiteX550" fmla="*/ 441589 w 679896"/>
                  <a:gd name="connsiteY550" fmla="*/ 676580 h 878890"/>
                  <a:gd name="connsiteX551" fmla="*/ 441589 w 679896"/>
                  <a:gd name="connsiteY551" fmla="*/ 640098 h 878890"/>
                  <a:gd name="connsiteX552" fmla="*/ 478072 w 679896"/>
                  <a:gd name="connsiteY552" fmla="*/ 640098 h 878890"/>
                  <a:gd name="connsiteX553" fmla="*/ 478072 w 679896"/>
                  <a:gd name="connsiteY553" fmla="*/ 676580 h 878890"/>
                  <a:gd name="connsiteX554" fmla="*/ 441589 w 679896"/>
                  <a:gd name="connsiteY554" fmla="*/ 676580 h 878890"/>
                  <a:gd name="connsiteX555" fmla="*/ 481388 w 679896"/>
                  <a:gd name="connsiteY555" fmla="*/ 640098 h 878890"/>
                  <a:gd name="connsiteX556" fmla="*/ 517870 w 679896"/>
                  <a:gd name="connsiteY556" fmla="*/ 640098 h 878890"/>
                  <a:gd name="connsiteX557" fmla="*/ 517870 w 679896"/>
                  <a:gd name="connsiteY557" fmla="*/ 676580 h 878890"/>
                  <a:gd name="connsiteX558" fmla="*/ 481388 w 679896"/>
                  <a:gd name="connsiteY558" fmla="*/ 676580 h 878890"/>
                  <a:gd name="connsiteX559" fmla="*/ 481388 w 679896"/>
                  <a:gd name="connsiteY559" fmla="*/ 640098 h 878890"/>
                  <a:gd name="connsiteX560" fmla="*/ 481388 w 679896"/>
                  <a:gd name="connsiteY560" fmla="*/ 636781 h 878890"/>
                  <a:gd name="connsiteX561" fmla="*/ 481388 w 679896"/>
                  <a:gd name="connsiteY561" fmla="*/ 600299 h 878890"/>
                  <a:gd name="connsiteX562" fmla="*/ 517870 w 679896"/>
                  <a:gd name="connsiteY562" fmla="*/ 600299 h 878890"/>
                  <a:gd name="connsiteX563" fmla="*/ 517870 w 679896"/>
                  <a:gd name="connsiteY563" fmla="*/ 636781 h 878890"/>
                  <a:gd name="connsiteX564" fmla="*/ 481388 w 679896"/>
                  <a:gd name="connsiteY564" fmla="*/ 636781 h 878890"/>
                  <a:gd name="connsiteX565" fmla="*/ 481388 w 679896"/>
                  <a:gd name="connsiteY565" fmla="*/ 596982 h 878890"/>
                  <a:gd name="connsiteX566" fmla="*/ 481388 w 679896"/>
                  <a:gd name="connsiteY566" fmla="*/ 560500 h 878890"/>
                  <a:gd name="connsiteX567" fmla="*/ 517870 w 679896"/>
                  <a:gd name="connsiteY567" fmla="*/ 560500 h 878890"/>
                  <a:gd name="connsiteX568" fmla="*/ 517870 w 679896"/>
                  <a:gd name="connsiteY568" fmla="*/ 596982 h 878890"/>
                  <a:gd name="connsiteX569" fmla="*/ 481388 w 679896"/>
                  <a:gd name="connsiteY569" fmla="*/ 596982 h 878890"/>
                  <a:gd name="connsiteX570" fmla="*/ 481388 w 679896"/>
                  <a:gd name="connsiteY570" fmla="*/ 557184 h 878890"/>
                  <a:gd name="connsiteX571" fmla="*/ 481388 w 679896"/>
                  <a:gd name="connsiteY571" fmla="*/ 520701 h 878890"/>
                  <a:gd name="connsiteX572" fmla="*/ 517870 w 679896"/>
                  <a:gd name="connsiteY572" fmla="*/ 520701 h 878890"/>
                  <a:gd name="connsiteX573" fmla="*/ 517870 w 679896"/>
                  <a:gd name="connsiteY573" fmla="*/ 557184 h 878890"/>
                  <a:gd name="connsiteX574" fmla="*/ 481388 w 679896"/>
                  <a:gd name="connsiteY574" fmla="*/ 557184 h 878890"/>
                  <a:gd name="connsiteX575" fmla="*/ 481388 w 679896"/>
                  <a:gd name="connsiteY575" fmla="*/ 517385 h 878890"/>
                  <a:gd name="connsiteX576" fmla="*/ 481388 w 679896"/>
                  <a:gd name="connsiteY576" fmla="*/ 480903 h 878890"/>
                  <a:gd name="connsiteX577" fmla="*/ 517870 w 679896"/>
                  <a:gd name="connsiteY577" fmla="*/ 480903 h 878890"/>
                  <a:gd name="connsiteX578" fmla="*/ 517870 w 679896"/>
                  <a:gd name="connsiteY578" fmla="*/ 517385 h 878890"/>
                  <a:gd name="connsiteX579" fmla="*/ 481388 w 679896"/>
                  <a:gd name="connsiteY579" fmla="*/ 517385 h 878890"/>
                  <a:gd name="connsiteX580" fmla="*/ 481388 w 679896"/>
                  <a:gd name="connsiteY580" fmla="*/ 477586 h 878890"/>
                  <a:gd name="connsiteX581" fmla="*/ 481388 w 679896"/>
                  <a:gd name="connsiteY581" fmla="*/ 441104 h 878890"/>
                  <a:gd name="connsiteX582" fmla="*/ 517870 w 679896"/>
                  <a:gd name="connsiteY582" fmla="*/ 441104 h 878890"/>
                  <a:gd name="connsiteX583" fmla="*/ 517870 w 679896"/>
                  <a:gd name="connsiteY583" fmla="*/ 477586 h 878890"/>
                  <a:gd name="connsiteX584" fmla="*/ 481388 w 679896"/>
                  <a:gd name="connsiteY584" fmla="*/ 477586 h 878890"/>
                  <a:gd name="connsiteX585" fmla="*/ 481388 w 679896"/>
                  <a:gd name="connsiteY585" fmla="*/ 437787 h 878890"/>
                  <a:gd name="connsiteX586" fmla="*/ 481388 w 679896"/>
                  <a:gd name="connsiteY586" fmla="*/ 401305 h 878890"/>
                  <a:gd name="connsiteX587" fmla="*/ 517870 w 679896"/>
                  <a:gd name="connsiteY587" fmla="*/ 401305 h 878890"/>
                  <a:gd name="connsiteX588" fmla="*/ 517870 w 679896"/>
                  <a:gd name="connsiteY588" fmla="*/ 437787 h 878890"/>
                  <a:gd name="connsiteX589" fmla="*/ 481388 w 679896"/>
                  <a:gd name="connsiteY589" fmla="*/ 437787 h 878890"/>
                  <a:gd name="connsiteX590" fmla="*/ 481388 w 679896"/>
                  <a:gd name="connsiteY590" fmla="*/ 397988 h 878890"/>
                  <a:gd name="connsiteX591" fmla="*/ 481388 w 679896"/>
                  <a:gd name="connsiteY591" fmla="*/ 361506 h 878890"/>
                  <a:gd name="connsiteX592" fmla="*/ 517870 w 679896"/>
                  <a:gd name="connsiteY592" fmla="*/ 361506 h 878890"/>
                  <a:gd name="connsiteX593" fmla="*/ 517870 w 679896"/>
                  <a:gd name="connsiteY593" fmla="*/ 397988 h 878890"/>
                  <a:gd name="connsiteX594" fmla="*/ 481388 w 679896"/>
                  <a:gd name="connsiteY594" fmla="*/ 397988 h 878890"/>
                  <a:gd name="connsiteX595" fmla="*/ 481388 w 679896"/>
                  <a:gd name="connsiteY595" fmla="*/ 358189 h 878890"/>
                  <a:gd name="connsiteX596" fmla="*/ 481388 w 679896"/>
                  <a:gd name="connsiteY596" fmla="*/ 321707 h 878890"/>
                  <a:gd name="connsiteX597" fmla="*/ 517870 w 679896"/>
                  <a:gd name="connsiteY597" fmla="*/ 321707 h 878890"/>
                  <a:gd name="connsiteX598" fmla="*/ 517870 w 679896"/>
                  <a:gd name="connsiteY598" fmla="*/ 358189 h 878890"/>
                  <a:gd name="connsiteX599" fmla="*/ 481388 w 679896"/>
                  <a:gd name="connsiteY599" fmla="*/ 358189 h 878890"/>
                  <a:gd name="connsiteX600" fmla="*/ 481388 w 679896"/>
                  <a:gd name="connsiteY600" fmla="*/ 318391 h 878890"/>
                  <a:gd name="connsiteX601" fmla="*/ 481388 w 679896"/>
                  <a:gd name="connsiteY601" fmla="*/ 281908 h 878890"/>
                  <a:gd name="connsiteX602" fmla="*/ 517870 w 679896"/>
                  <a:gd name="connsiteY602" fmla="*/ 281908 h 878890"/>
                  <a:gd name="connsiteX603" fmla="*/ 517870 w 679896"/>
                  <a:gd name="connsiteY603" fmla="*/ 318391 h 878890"/>
                  <a:gd name="connsiteX604" fmla="*/ 481388 w 679896"/>
                  <a:gd name="connsiteY604" fmla="*/ 318391 h 878890"/>
                  <a:gd name="connsiteX605" fmla="*/ 481388 w 679896"/>
                  <a:gd name="connsiteY605" fmla="*/ 278592 h 878890"/>
                  <a:gd name="connsiteX606" fmla="*/ 481388 w 679896"/>
                  <a:gd name="connsiteY606" fmla="*/ 242110 h 878890"/>
                  <a:gd name="connsiteX607" fmla="*/ 517870 w 679896"/>
                  <a:gd name="connsiteY607" fmla="*/ 242110 h 878890"/>
                  <a:gd name="connsiteX608" fmla="*/ 517870 w 679896"/>
                  <a:gd name="connsiteY608" fmla="*/ 278592 h 878890"/>
                  <a:gd name="connsiteX609" fmla="*/ 481388 w 679896"/>
                  <a:gd name="connsiteY609" fmla="*/ 278592 h 878890"/>
                  <a:gd name="connsiteX610" fmla="*/ 481388 w 679896"/>
                  <a:gd name="connsiteY610" fmla="*/ 238793 h 878890"/>
                  <a:gd name="connsiteX611" fmla="*/ 481388 w 679896"/>
                  <a:gd name="connsiteY611" fmla="*/ 202311 h 878890"/>
                  <a:gd name="connsiteX612" fmla="*/ 517870 w 679896"/>
                  <a:gd name="connsiteY612" fmla="*/ 202311 h 878890"/>
                  <a:gd name="connsiteX613" fmla="*/ 517870 w 679896"/>
                  <a:gd name="connsiteY613" fmla="*/ 238793 h 878890"/>
                  <a:gd name="connsiteX614" fmla="*/ 481388 w 679896"/>
                  <a:gd name="connsiteY614" fmla="*/ 238793 h 878890"/>
                  <a:gd name="connsiteX615" fmla="*/ 481388 w 679896"/>
                  <a:gd name="connsiteY615" fmla="*/ 198994 h 878890"/>
                  <a:gd name="connsiteX616" fmla="*/ 481388 w 679896"/>
                  <a:gd name="connsiteY616" fmla="*/ 162512 h 878890"/>
                  <a:gd name="connsiteX617" fmla="*/ 517870 w 679896"/>
                  <a:gd name="connsiteY617" fmla="*/ 162512 h 878890"/>
                  <a:gd name="connsiteX618" fmla="*/ 517870 w 679896"/>
                  <a:gd name="connsiteY618" fmla="*/ 198994 h 878890"/>
                  <a:gd name="connsiteX619" fmla="*/ 481388 w 679896"/>
                  <a:gd name="connsiteY619" fmla="*/ 198994 h 878890"/>
                  <a:gd name="connsiteX620" fmla="*/ 481388 w 679896"/>
                  <a:gd name="connsiteY620" fmla="*/ 159195 h 878890"/>
                  <a:gd name="connsiteX621" fmla="*/ 481388 w 679896"/>
                  <a:gd name="connsiteY621" fmla="*/ 122713 h 878890"/>
                  <a:gd name="connsiteX622" fmla="*/ 517870 w 679896"/>
                  <a:gd name="connsiteY622" fmla="*/ 122713 h 878890"/>
                  <a:gd name="connsiteX623" fmla="*/ 517870 w 679896"/>
                  <a:gd name="connsiteY623" fmla="*/ 159195 h 878890"/>
                  <a:gd name="connsiteX624" fmla="*/ 481388 w 679896"/>
                  <a:gd name="connsiteY624" fmla="*/ 159195 h 878890"/>
                  <a:gd name="connsiteX625" fmla="*/ 478072 w 679896"/>
                  <a:gd name="connsiteY625" fmla="*/ 159195 h 878890"/>
                  <a:gd name="connsiteX626" fmla="*/ 441589 w 679896"/>
                  <a:gd name="connsiteY626" fmla="*/ 159195 h 878890"/>
                  <a:gd name="connsiteX627" fmla="*/ 441589 w 679896"/>
                  <a:gd name="connsiteY627" fmla="*/ 122713 h 878890"/>
                  <a:gd name="connsiteX628" fmla="*/ 478072 w 679896"/>
                  <a:gd name="connsiteY628" fmla="*/ 122713 h 878890"/>
                  <a:gd name="connsiteX629" fmla="*/ 478072 w 679896"/>
                  <a:gd name="connsiteY629" fmla="*/ 159195 h 878890"/>
                  <a:gd name="connsiteX630" fmla="*/ 438273 w 679896"/>
                  <a:gd name="connsiteY630" fmla="*/ 159195 h 878890"/>
                  <a:gd name="connsiteX631" fmla="*/ 401790 w 679896"/>
                  <a:gd name="connsiteY631" fmla="*/ 159195 h 878890"/>
                  <a:gd name="connsiteX632" fmla="*/ 401790 w 679896"/>
                  <a:gd name="connsiteY632" fmla="*/ 122713 h 878890"/>
                  <a:gd name="connsiteX633" fmla="*/ 438273 w 679896"/>
                  <a:gd name="connsiteY633" fmla="*/ 122713 h 878890"/>
                  <a:gd name="connsiteX634" fmla="*/ 438273 w 679896"/>
                  <a:gd name="connsiteY634" fmla="*/ 159195 h 878890"/>
                  <a:gd name="connsiteX635" fmla="*/ 398474 w 679896"/>
                  <a:gd name="connsiteY635" fmla="*/ 159195 h 878890"/>
                  <a:gd name="connsiteX636" fmla="*/ 361992 w 679896"/>
                  <a:gd name="connsiteY636" fmla="*/ 159195 h 878890"/>
                  <a:gd name="connsiteX637" fmla="*/ 361992 w 679896"/>
                  <a:gd name="connsiteY637" fmla="*/ 122713 h 878890"/>
                  <a:gd name="connsiteX638" fmla="*/ 398474 w 679896"/>
                  <a:gd name="connsiteY638" fmla="*/ 122713 h 878890"/>
                  <a:gd name="connsiteX639" fmla="*/ 398474 w 679896"/>
                  <a:gd name="connsiteY639" fmla="*/ 159195 h 878890"/>
                  <a:gd name="connsiteX640" fmla="*/ 358675 w 679896"/>
                  <a:gd name="connsiteY640" fmla="*/ 159195 h 878890"/>
                  <a:gd name="connsiteX641" fmla="*/ 322193 w 679896"/>
                  <a:gd name="connsiteY641" fmla="*/ 159195 h 878890"/>
                  <a:gd name="connsiteX642" fmla="*/ 322193 w 679896"/>
                  <a:gd name="connsiteY642" fmla="*/ 122713 h 878890"/>
                  <a:gd name="connsiteX643" fmla="*/ 358675 w 679896"/>
                  <a:gd name="connsiteY643" fmla="*/ 122713 h 878890"/>
                  <a:gd name="connsiteX644" fmla="*/ 358675 w 679896"/>
                  <a:gd name="connsiteY644" fmla="*/ 159195 h 878890"/>
                  <a:gd name="connsiteX645" fmla="*/ 318876 w 679896"/>
                  <a:gd name="connsiteY645" fmla="*/ 159195 h 878890"/>
                  <a:gd name="connsiteX646" fmla="*/ 282394 w 679896"/>
                  <a:gd name="connsiteY646" fmla="*/ 159195 h 878890"/>
                  <a:gd name="connsiteX647" fmla="*/ 282394 w 679896"/>
                  <a:gd name="connsiteY647" fmla="*/ 122713 h 878890"/>
                  <a:gd name="connsiteX648" fmla="*/ 318876 w 679896"/>
                  <a:gd name="connsiteY648" fmla="*/ 122713 h 878890"/>
                  <a:gd name="connsiteX649" fmla="*/ 318876 w 679896"/>
                  <a:gd name="connsiteY649" fmla="*/ 159195 h 878890"/>
                  <a:gd name="connsiteX650" fmla="*/ 279077 w 679896"/>
                  <a:gd name="connsiteY650" fmla="*/ 159195 h 878890"/>
                  <a:gd name="connsiteX651" fmla="*/ 242595 w 679896"/>
                  <a:gd name="connsiteY651" fmla="*/ 159195 h 878890"/>
                  <a:gd name="connsiteX652" fmla="*/ 242595 w 679896"/>
                  <a:gd name="connsiteY652" fmla="*/ 122713 h 878890"/>
                  <a:gd name="connsiteX653" fmla="*/ 279077 w 679896"/>
                  <a:gd name="connsiteY653" fmla="*/ 122713 h 878890"/>
                  <a:gd name="connsiteX654" fmla="*/ 279077 w 679896"/>
                  <a:gd name="connsiteY654" fmla="*/ 159195 h 878890"/>
                  <a:gd name="connsiteX655" fmla="*/ 239279 w 679896"/>
                  <a:gd name="connsiteY655" fmla="*/ 159195 h 878890"/>
                  <a:gd name="connsiteX656" fmla="*/ 202796 w 679896"/>
                  <a:gd name="connsiteY656" fmla="*/ 159195 h 878890"/>
                  <a:gd name="connsiteX657" fmla="*/ 202796 w 679896"/>
                  <a:gd name="connsiteY657" fmla="*/ 122713 h 878890"/>
                  <a:gd name="connsiteX658" fmla="*/ 239279 w 679896"/>
                  <a:gd name="connsiteY658" fmla="*/ 122713 h 878890"/>
                  <a:gd name="connsiteX659" fmla="*/ 239279 w 679896"/>
                  <a:gd name="connsiteY659" fmla="*/ 159195 h 878890"/>
                  <a:gd name="connsiteX660" fmla="*/ 199480 w 679896"/>
                  <a:gd name="connsiteY660" fmla="*/ 159195 h 878890"/>
                  <a:gd name="connsiteX661" fmla="*/ 162997 w 679896"/>
                  <a:gd name="connsiteY661" fmla="*/ 159195 h 878890"/>
                  <a:gd name="connsiteX662" fmla="*/ 162997 w 679896"/>
                  <a:gd name="connsiteY662" fmla="*/ 122713 h 878890"/>
                  <a:gd name="connsiteX663" fmla="*/ 199480 w 679896"/>
                  <a:gd name="connsiteY663" fmla="*/ 122713 h 878890"/>
                  <a:gd name="connsiteX664" fmla="*/ 199480 w 679896"/>
                  <a:gd name="connsiteY664" fmla="*/ 159195 h 878890"/>
                  <a:gd name="connsiteX665" fmla="*/ 199480 w 679896"/>
                  <a:gd name="connsiteY665" fmla="*/ 162512 h 878890"/>
                  <a:gd name="connsiteX666" fmla="*/ 199480 w 679896"/>
                  <a:gd name="connsiteY666" fmla="*/ 198994 h 878890"/>
                  <a:gd name="connsiteX667" fmla="*/ 162997 w 679896"/>
                  <a:gd name="connsiteY667" fmla="*/ 198994 h 878890"/>
                  <a:gd name="connsiteX668" fmla="*/ 162997 w 679896"/>
                  <a:gd name="connsiteY668" fmla="*/ 162512 h 878890"/>
                  <a:gd name="connsiteX669" fmla="*/ 199480 w 679896"/>
                  <a:gd name="connsiteY669" fmla="*/ 162512 h 878890"/>
                  <a:gd name="connsiteX670" fmla="*/ 159681 w 679896"/>
                  <a:gd name="connsiteY670" fmla="*/ 198994 h 878890"/>
                  <a:gd name="connsiteX671" fmla="*/ 123199 w 679896"/>
                  <a:gd name="connsiteY671" fmla="*/ 198994 h 878890"/>
                  <a:gd name="connsiteX672" fmla="*/ 123199 w 679896"/>
                  <a:gd name="connsiteY672" fmla="*/ 162512 h 878890"/>
                  <a:gd name="connsiteX673" fmla="*/ 159681 w 679896"/>
                  <a:gd name="connsiteY673" fmla="*/ 162512 h 878890"/>
                  <a:gd name="connsiteX674" fmla="*/ 159681 w 679896"/>
                  <a:gd name="connsiteY674" fmla="*/ 198994 h 878890"/>
                  <a:gd name="connsiteX675" fmla="*/ 159681 w 679896"/>
                  <a:gd name="connsiteY675" fmla="*/ 202311 h 878890"/>
                  <a:gd name="connsiteX676" fmla="*/ 159681 w 679896"/>
                  <a:gd name="connsiteY676" fmla="*/ 238793 h 878890"/>
                  <a:gd name="connsiteX677" fmla="*/ 123199 w 679896"/>
                  <a:gd name="connsiteY677" fmla="*/ 238793 h 878890"/>
                  <a:gd name="connsiteX678" fmla="*/ 123199 w 679896"/>
                  <a:gd name="connsiteY678" fmla="*/ 202311 h 878890"/>
                  <a:gd name="connsiteX679" fmla="*/ 159681 w 679896"/>
                  <a:gd name="connsiteY679" fmla="*/ 202311 h 878890"/>
                  <a:gd name="connsiteX680" fmla="*/ 159681 w 679896"/>
                  <a:gd name="connsiteY680" fmla="*/ 242110 h 878890"/>
                  <a:gd name="connsiteX681" fmla="*/ 159681 w 679896"/>
                  <a:gd name="connsiteY681" fmla="*/ 278592 h 878890"/>
                  <a:gd name="connsiteX682" fmla="*/ 123199 w 679896"/>
                  <a:gd name="connsiteY682" fmla="*/ 278592 h 878890"/>
                  <a:gd name="connsiteX683" fmla="*/ 123199 w 679896"/>
                  <a:gd name="connsiteY683" fmla="*/ 242110 h 878890"/>
                  <a:gd name="connsiteX684" fmla="*/ 159681 w 679896"/>
                  <a:gd name="connsiteY684" fmla="*/ 242110 h 878890"/>
                  <a:gd name="connsiteX685" fmla="*/ 159681 w 679896"/>
                  <a:gd name="connsiteY685" fmla="*/ 281908 h 878890"/>
                  <a:gd name="connsiteX686" fmla="*/ 159681 w 679896"/>
                  <a:gd name="connsiteY686" fmla="*/ 318391 h 878890"/>
                  <a:gd name="connsiteX687" fmla="*/ 123199 w 679896"/>
                  <a:gd name="connsiteY687" fmla="*/ 318391 h 878890"/>
                  <a:gd name="connsiteX688" fmla="*/ 123199 w 679896"/>
                  <a:gd name="connsiteY688" fmla="*/ 281908 h 878890"/>
                  <a:gd name="connsiteX689" fmla="*/ 159681 w 679896"/>
                  <a:gd name="connsiteY689" fmla="*/ 281908 h 878890"/>
                  <a:gd name="connsiteX690" fmla="*/ 159681 w 679896"/>
                  <a:gd name="connsiteY690" fmla="*/ 321707 h 878890"/>
                  <a:gd name="connsiteX691" fmla="*/ 159681 w 679896"/>
                  <a:gd name="connsiteY691" fmla="*/ 358189 h 878890"/>
                  <a:gd name="connsiteX692" fmla="*/ 123199 w 679896"/>
                  <a:gd name="connsiteY692" fmla="*/ 358189 h 878890"/>
                  <a:gd name="connsiteX693" fmla="*/ 123199 w 679896"/>
                  <a:gd name="connsiteY693" fmla="*/ 321707 h 878890"/>
                  <a:gd name="connsiteX694" fmla="*/ 159681 w 679896"/>
                  <a:gd name="connsiteY694" fmla="*/ 321707 h 878890"/>
                  <a:gd name="connsiteX695" fmla="*/ 159681 w 679896"/>
                  <a:gd name="connsiteY695" fmla="*/ 361506 h 878890"/>
                  <a:gd name="connsiteX696" fmla="*/ 159681 w 679896"/>
                  <a:gd name="connsiteY696" fmla="*/ 397988 h 878890"/>
                  <a:gd name="connsiteX697" fmla="*/ 123199 w 679896"/>
                  <a:gd name="connsiteY697" fmla="*/ 397988 h 878890"/>
                  <a:gd name="connsiteX698" fmla="*/ 123199 w 679896"/>
                  <a:gd name="connsiteY698" fmla="*/ 361506 h 878890"/>
                  <a:gd name="connsiteX699" fmla="*/ 159681 w 679896"/>
                  <a:gd name="connsiteY699" fmla="*/ 361506 h 878890"/>
                  <a:gd name="connsiteX700" fmla="*/ 159681 w 679896"/>
                  <a:gd name="connsiteY700" fmla="*/ 401305 h 878890"/>
                  <a:gd name="connsiteX701" fmla="*/ 159681 w 679896"/>
                  <a:gd name="connsiteY701" fmla="*/ 437787 h 878890"/>
                  <a:gd name="connsiteX702" fmla="*/ 123199 w 679896"/>
                  <a:gd name="connsiteY702" fmla="*/ 437787 h 878890"/>
                  <a:gd name="connsiteX703" fmla="*/ 123199 w 679896"/>
                  <a:gd name="connsiteY703" fmla="*/ 401305 h 878890"/>
                  <a:gd name="connsiteX704" fmla="*/ 159681 w 679896"/>
                  <a:gd name="connsiteY704" fmla="*/ 401305 h 878890"/>
                  <a:gd name="connsiteX705" fmla="*/ 159681 w 679896"/>
                  <a:gd name="connsiteY705" fmla="*/ 441104 h 878890"/>
                  <a:gd name="connsiteX706" fmla="*/ 159681 w 679896"/>
                  <a:gd name="connsiteY706" fmla="*/ 477586 h 878890"/>
                  <a:gd name="connsiteX707" fmla="*/ 123199 w 679896"/>
                  <a:gd name="connsiteY707" fmla="*/ 477586 h 878890"/>
                  <a:gd name="connsiteX708" fmla="*/ 123199 w 679896"/>
                  <a:gd name="connsiteY708" fmla="*/ 441104 h 878890"/>
                  <a:gd name="connsiteX709" fmla="*/ 159681 w 679896"/>
                  <a:gd name="connsiteY709" fmla="*/ 441104 h 878890"/>
                  <a:gd name="connsiteX710" fmla="*/ 159681 w 679896"/>
                  <a:gd name="connsiteY710" fmla="*/ 480903 h 878890"/>
                  <a:gd name="connsiteX711" fmla="*/ 159681 w 679896"/>
                  <a:gd name="connsiteY711" fmla="*/ 517385 h 878890"/>
                  <a:gd name="connsiteX712" fmla="*/ 123199 w 679896"/>
                  <a:gd name="connsiteY712" fmla="*/ 517385 h 878890"/>
                  <a:gd name="connsiteX713" fmla="*/ 123199 w 679896"/>
                  <a:gd name="connsiteY713" fmla="*/ 480903 h 878890"/>
                  <a:gd name="connsiteX714" fmla="*/ 159681 w 679896"/>
                  <a:gd name="connsiteY714" fmla="*/ 480903 h 878890"/>
                  <a:gd name="connsiteX715" fmla="*/ 159681 w 679896"/>
                  <a:gd name="connsiteY715" fmla="*/ 520701 h 878890"/>
                  <a:gd name="connsiteX716" fmla="*/ 159681 w 679896"/>
                  <a:gd name="connsiteY716" fmla="*/ 557184 h 878890"/>
                  <a:gd name="connsiteX717" fmla="*/ 123199 w 679896"/>
                  <a:gd name="connsiteY717" fmla="*/ 557184 h 878890"/>
                  <a:gd name="connsiteX718" fmla="*/ 123199 w 679896"/>
                  <a:gd name="connsiteY718" fmla="*/ 520701 h 878890"/>
                  <a:gd name="connsiteX719" fmla="*/ 159681 w 679896"/>
                  <a:gd name="connsiteY719" fmla="*/ 520701 h 878890"/>
                  <a:gd name="connsiteX720" fmla="*/ 159681 w 679896"/>
                  <a:gd name="connsiteY720" fmla="*/ 560500 h 878890"/>
                  <a:gd name="connsiteX721" fmla="*/ 159681 w 679896"/>
                  <a:gd name="connsiteY721" fmla="*/ 596982 h 878890"/>
                  <a:gd name="connsiteX722" fmla="*/ 123199 w 679896"/>
                  <a:gd name="connsiteY722" fmla="*/ 596982 h 878890"/>
                  <a:gd name="connsiteX723" fmla="*/ 123199 w 679896"/>
                  <a:gd name="connsiteY723" fmla="*/ 560500 h 878890"/>
                  <a:gd name="connsiteX724" fmla="*/ 159681 w 679896"/>
                  <a:gd name="connsiteY724" fmla="*/ 560500 h 878890"/>
                  <a:gd name="connsiteX725" fmla="*/ 159681 w 679896"/>
                  <a:gd name="connsiteY725" fmla="*/ 600299 h 878890"/>
                  <a:gd name="connsiteX726" fmla="*/ 159681 w 679896"/>
                  <a:gd name="connsiteY726" fmla="*/ 636781 h 878890"/>
                  <a:gd name="connsiteX727" fmla="*/ 123199 w 679896"/>
                  <a:gd name="connsiteY727" fmla="*/ 636781 h 878890"/>
                  <a:gd name="connsiteX728" fmla="*/ 123199 w 679896"/>
                  <a:gd name="connsiteY728" fmla="*/ 600299 h 878890"/>
                  <a:gd name="connsiteX729" fmla="*/ 159681 w 679896"/>
                  <a:gd name="connsiteY729" fmla="*/ 600299 h 878890"/>
                  <a:gd name="connsiteX730" fmla="*/ 159681 w 679896"/>
                  <a:gd name="connsiteY730" fmla="*/ 640098 h 878890"/>
                  <a:gd name="connsiteX731" fmla="*/ 159681 w 679896"/>
                  <a:gd name="connsiteY731" fmla="*/ 676580 h 878890"/>
                  <a:gd name="connsiteX732" fmla="*/ 123199 w 679896"/>
                  <a:gd name="connsiteY732" fmla="*/ 676580 h 878890"/>
                  <a:gd name="connsiteX733" fmla="*/ 123199 w 679896"/>
                  <a:gd name="connsiteY733" fmla="*/ 640098 h 878890"/>
                  <a:gd name="connsiteX734" fmla="*/ 159681 w 679896"/>
                  <a:gd name="connsiteY734" fmla="*/ 640098 h 878890"/>
                  <a:gd name="connsiteX735" fmla="*/ 159681 w 679896"/>
                  <a:gd name="connsiteY735" fmla="*/ 679897 h 878890"/>
                  <a:gd name="connsiteX736" fmla="*/ 159681 w 679896"/>
                  <a:gd name="connsiteY736" fmla="*/ 716379 h 878890"/>
                  <a:gd name="connsiteX737" fmla="*/ 123199 w 679896"/>
                  <a:gd name="connsiteY737" fmla="*/ 716379 h 878890"/>
                  <a:gd name="connsiteX738" fmla="*/ 123199 w 679896"/>
                  <a:gd name="connsiteY738" fmla="*/ 679897 h 878890"/>
                  <a:gd name="connsiteX739" fmla="*/ 159681 w 679896"/>
                  <a:gd name="connsiteY739" fmla="*/ 679897 h 878890"/>
                  <a:gd name="connsiteX740" fmla="*/ 162997 w 679896"/>
                  <a:gd name="connsiteY740" fmla="*/ 679897 h 878890"/>
                  <a:gd name="connsiteX741" fmla="*/ 199480 w 679896"/>
                  <a:gd name="connsiteY741" fmla="*/ 679897 h 878890"/>
                  <a:gd name="connsiteX742" fmla="*/ 199480 w 679896"/>
                  <a:gd name="connsiteY742" fmla="*/ 716379 h 878890"/>
                  <a:gd name="connsiteX743" fmla="*/ 162997 w 679896"/>
                  <a:gd name="connsiteY743" fmla="*/ 716379 h 878890"/>
                  <a:gd name="connsiteX744" fmla="*/ 162997 w 679896"/>
                  <a:gd name="connsiteY744" fmla="*/ 679897 h 878890"/>
                  <a:gd name="connsiteX745" fmla="*/ 199480 w 679896"/>
                  <a:gd name="connsiteY745" fmla="*/ 719696 h 878890"/>
                  <a:gd name="connsiteX746" fmla="*/ 199480 w 679896"/>
                  <a:gd name="connsiteY746" fmla="*/ 756178 h 878890"/>
                  <a:gd name="connsiteX747" fmla="*/ 162997 w 679896"/>
                  <a:gd name="connsiteY747" fmla="*/ 756178 h 878890"/>
                  <a:gd name="connsiteX748" fmla="*/ 162997 w 679896"/>
                  <a:gd name="connsiteY748" fmla="*/ 719696 h 878890"/>
                  <a:gd name="connsiteX749" fmla="*/ 199480 w 679896"/>
                  <a:gd name="connsiteY749" fmla="*/ 719696 h 878890"/>
                  <a:gd name="connsiteX750" fmla="*/ 202796 w 679896"/>
                  <a:gd name="connsiteY750" fmla="*/ 719696 h 878890"/>
                  <a:gd name="connsiteX751" fmla="*/ 239279 w 679896"/>
                  <a:gd name="connsiteY751" fmla="*/ 719696 h 878890"/>
                  <a:gd name="connsiteX752" fmla="*/ 239279 w 679896"/>
                  <a:gd name="connsiteY752" fmla="*/ 756178 h 878890"/>
                  <a:gd name="connsiteX753" fmla="*/ 202796 w 679896"/>
                  <a:gd name="connsiteY753" fmla="*/ 756178 h 878890"/>
                  <a:gd name="connsiteX754" fmla="*/ 202796 w 679896"/>
                  <a:gd name="connsiteY754" fmla="*/ 719696 h 878890"/>
                  <a:gd name="connsiteX755" fmla="*/ 242595 w 679896"/>
                  <a:gd name="connsiteY755" fmla="*/ 719696 h 878890"/>
                  <a:gd name="connsiteX756" fmla="*/ 279077 w 679896"/>
                  <a:gd name="connsiteY756" fmla="*/ 719696 h 878890"/>
                  <a:gd name="connsiteX757" fmla="*/ 279077 w 679896"/>
                  <a:gd name="connsiteY757" fmla="*/ 756178 h 878890"/>
                  <a:gd name="connsiteX758" fmla="*/ 242595 w 679896"/>
                  <a:gd name="connsiteY758" fmla="*/ 756178 h 878890"/>
                  <a:gd name="connsiteX759" fmla="*/ 242595 w 679896"/>
                  <a:gd name="connsiteY759" fmla="*/ 719696 h 878890"/>
                  <a:gd name="connsiteX760" fmla="*/ 282394 w 679896"/>
                  <a:gd name="connsiteY760" fmla="*/ 719696 h 878890"/>
                  <a:gd name="connsiteX761" fmla="*/ 318876 w 679896"/>
                  <a:gd name="connsiteY761" fmla="*/ 719696 h 878890"/>
                  <a:gd name="connsiteX762" fmla="*/ 318876 w 679896"/>
                  <a:gd name="connsiteY762" fmla="*/ 756178 h 878890"/>
                  <a:gd name="connsiteX763" fmla="*/ 282394 w 679896"/>
                  <a:gd name="connsiteY763" fmla="*/ 756178 h 878890"/>
                  <a:gd name="connsiteX764" fmla="*/ 282394 w 679896"/>
                  <a:gd name="connsiteY764" fmla="*/ 719696 h 878890"/>
                  <a:gd name="connsiteX765" fmla="*/ 322193 w 679896"/>
                  <a:gd name="connsiteY765" fmla="*/ 719696 h 878890"/>
                  <a:gd name="connsiteX766" fmla="*/ 358675 w 679896"/>
                  <a:gd name="connsiteY766" fmla="*/ 719696 h 878890"/>
                  <a:gd name="connsiteX767" fmla="*/ 358675 w 679896"/>
                  <a:gd name="connsiteY767" fmla="*/ 756178 h 878890"/>
                  <a:gd name="connsiteX768" fmla="*/ 322193 w 679896"/>
                  <a:gd name="connsiteY768" fmla="*/ 756178 h 878890"/>
                  <a:gd name="connsiteX769" fmla="*/ 322193 w 679896"/>
                  <a:gd name="connsiteY769" fmla="*/ 719696 h 878890"/>
                  <a:gd name="connsiteX770" fmla="*/ 361992 w 679896"/>
                  <a:gd name="connsiteY770" fmla="*/ 719696 h 878890"/>
                  <a:gd name="connsiteX771" fmla="*/ 398474 w 679896"/>
                  <a:gd name="connsiteY771" fmla="*/ 719696 h 878890"/>
                  <a:gd name="connsiteX772" fmla="*/ 398474 w 679896"/>
                  <a:gd name="connsiteY772" fmla="*/ 756178 h 878890"/>
                  <a:gd name="connsiteX773" fmla="*/ 361992 w 679896"/>
                  <a:gd name="connsiteY773" fmla="*/ 756178 h 878890"/>
                  <a:gd name="connsiteX774" fmla="*/ 361992 w 679896"/>
                  <a:gd name="connsiteY774" fmla="*/ 719696 h 878890"/>
                  <a:gd name="connsiteX775" fmla="*/ 401790 w 679896"/>
                  <a:gd name="connsiteY775" fmla="*/ 719696 h 878890"/>
                  <a:gd name="connsiteX776" fmla="*/ 438273 w 679896"/>
                  <a:gd name="connsiteY776" fmla="*/ 719696 h 878890"/>
                  <a:gd name="connsiteX777" fmla="*/ 438273 w 679896"/>
                  <a:gd name="connsiteY777" fmla="*/ 756178 h 878890"/>
                  <a:gd name="connsiteX778" fmla="*/ 401790 w 679896"/>
                  <a:gd name="connsiteY778" fmla="*/ 756178 h 878890"/>
                  <a:gd name="connsiteX779" fmla="*/ 401790 w 679896"/>
                  <a:gd name="connsiteY779" fmla="*/ 719696 h 878890"/>
                  <a:gd name="connsiteX780" fmla="*/ 441589 w 679896"/>
                  <a:gd name="connsiteY780" fmla="*/ 719696 h 878890"/>
                  <a:gd name="connsiteX781" fmla="*/ 478072 w 679896"/>
                  <a:gd name="connsiteY781" fmla="*/ 719696 h 878890"/>
                  <a:gd name="connsiteX782" fmla="*/ 478072 w 679896"/>
                  <a:gd name="connsiteY782" fmla="*/ 756178 h 878890"/>
                  <a:gd name="connsiteX783" fmla="*/ 441589 w 679896"/>
                  <a:gd name="connsiteY783" fmla="*/ 756178 h 878890"/>
                  <a:gd name="connsiteX784" fmla="*/ 441589 w 679896"/>
                  <a:gd name="connsiteY784" fmla="*/ 719696 h 878890"/>
                  <a:gd name="connsiteX785" fmla="*/ 481388 w 679896"/>
                  <a:gd name="connsiteY785" fmla="*/ 719696 h 878890"/>
                  <a:gd name="connsiteX786" fmla="*/ 517870 w 679896"/>
                  <a:gd name="connsiteY786" fmla="*/ 719696 h 878890"/>
                  <a:gd name="connsiteX787" fmla="*/ 517870 w 679896"/>
                  <a:gd name="connsiteY787" fmla="*/ 756178 h 878890"/>
                  <a:gd name="connsiteX788" fmla="*/ 481388 w 679896"/>
                  <a:gd name="connsiteY788" fmla="*/ 756178 h 878890"/>
                  <a:gd name="connsiteX789" fmla="*/ 481388 w 679896"/>
                  <a:gd name="connsiteY789" fmla="*/ 719696 h 878890"/>
                  <a:gd name="connsiteX790" fmla="*/ 481388 w 679896"/>
                  <a:gd name="connsiteY790" fmla="*/ 716379 h 878890"/>
                  <a:gd name="connsiteX791" fmla="*/ 481388 w 679896"/>
                  <a:gd name="connsiteY791" fmla="*/ 679897 h 878890"/>
                  <a:gd name="connsiteX792" fmla="*/ 517870 w 679896"/>
                  <a:gd name="connsiteY792" fmla="*/ 679897 h 878890"/>
                  <a:gd name="connsiteX793" fmla="*/ 517870 w 679896"/>
                  <a:gd name="connsiteY793" fmla="*/ 716379 h 878890"/>
                  <a:gd name="connsiteX794" fmla="*/ 481388 w 679896"/>
                  <a:gd name="connsiteY794" fmla="*/ 716379 h 878890"/>
                  <a:gd name="connsiteX795" fmla="*/ 521187 w 679896"/>
                  <a:gd name="connsiteY795" fmla="*/ 679897 h 878890"/>
                  <a:gd name="connsiteX796" fmla="*/ 557669 w 679896"/>
                  <a:gd name="connsiteY796" fmla="*/ 679897 h 878890"/>
                  <a:gd name="connsiteX797" fmla="*/ 557669 w 679896"/>
                  <a:gd name="connsiteY797" fmla="*/ 716379 h 878890"/>
                  <a:gd name="connsiteX798" fmla="*/ 521187 w 679896"/>
                  <a:gd name="connsiteY798" fmla="*/ 716379 h 878890"/>
                  <a:gd name="connsiteX799" fmla="*/ 521187 w 679896"/>
                  <a:gd name="connsiteY799" fmla="*/ 679897 h 878890"/>
                  <a:gd name="connsiteX800" fmla="*/ 521187 w 679896"/>
                  <a:gd name="connsiteY800" fmla="*/ 676580 h 878890"/>
                  <a:gd name="connsiteX801" fmla="*/ 521187 w 679896"/>
                  <a:gd name="connsiteY801" fmla="*/ 640098 h 878890"/>
                  <a:gd name="connsiteX802" fmla="*/ 557669 w 679896"/>
                  <a:gd name="connsiteY802" fmla="*/ 640098 h 878890"/>
                  <a:gd name="connsiteX803" fmla="*/ 557669 w 679896"/>
                  <a:gd name="connsiteY803" fmla="*/ 676580 h 878890"/>
                  <a:gd name="connsiteX804" fmla="*/ 521187 w 679896"/>
                  <a:gd name="connsiteY804" fmla="*/ 676580 h 878890"/>
                  <a:gd name="connsiteX805" fmla="*/ 521187 w 679896"/>
                  <a:gd name="connsiteY805" fmla="*/ 636781 h 878890"/>
                  <a:gd name="connsiteX806" fmla="*/ 521187 w 679896"/>
                  <a:gd name="connsiteY806" fmla="*/ 600299 h 878890"/>
                  <a:gd name="connsiteX807" fmla="*/ 557669 w 679896"/>
                  <a:gd name="connsiteY807" fmla="*/ 600299 h 878890"/>
                  <a:gd name="connsiteX808" fmla="*/ 557669 w 679896"/>
                  <a:gd name="connsiteY808" fmla="*/ 636781 h 878890"/>
                  <a:gd name="connsiteX809" fmla="*/ 521187 w 679896"/>
                  <a:gd name="connsiteY809" fmla="*/ 636781 h 878890"/>
                  <a:gd name="connsiteX810" fmla="*/ 521187 w 679896"/>
                  <a:gd name="connsiteY810" fmla="*/ 596982 h 878890"/>
                  <a:gd name="connsiteX811" fmla="*/ 521187 w 679896"/>
                  <a:gd name="connsiteY811" fmla="*/ 560500 h 878890"/>
                  <a:gd name="connsiteX812" fmla="*/ 557669 w 679896"/>
                  <a:gd name="connsiteY812" fmla="*/ 560500 h 878890"/>
                  <a:gd name="connsiteX813" fmla="*/ 557669 w 679896"/>
                  <a:gd name="connsiteY813" fmla="*/ 596982 h 878890"/>
                  <a:gd name="connsiteX814" fmla="*/ 521187 w 679896"/>
                  <a:gd name="connsiteY814" fmla="*/ 596982 h 878890"/>
                  <a:gd name="connsiteX815" fmla="*/ 521187 w 679896"/>
                  <a:gd name="connsiteY815" fmla="*/ 557184 h 878890"/>
                  <a:gd name="connsiteX816" fmla="*/ 521187 w 679896"/>
                  <a:gd name="connsiteY816" fmla="*/ 520701 h 878890"/>
                  <a:gd name="connsiteX817" fmla="*/ 557669 w 679896"/>
                  <a:gd name="connsiteY817" fmla="*/ 520701 h 878890"/>
                  <a:gd name="connsiteX818" fmla="*/ 557669 w 679896"/>
                  <a:gd name="connsiteY818" fmla="*/ 557184 h 878890"/>
                  <a:gd name="connsiteX819" fmla="*/ 521187 w 679896"/>
                  <a:gd name="connsiteY819" fmla="*/ 557184 h 878890"/>
                  <a:gd name="connsiteX820" fmla="*/ 521187 w 679896"/>
                  <a:gd name="connsiteY820" fmla="*/ 517385 h 878890"/>
                  <a:gd name="connsiteX821" fmla="*/ 521187 w 679896"/>
                  <a:gd name="connsiteY821" fmla="*/ 480903 h 878890"/>
                  <a:gd name="connsiteX822" fmla="*/ 557669 w 679896"/>
                  <a:gd name="connsiteY822" fmla="*/ 480903 h 878890"/>
                  <a:gd name="connsiteX823" fmla="*/ 557669 w 679896"/>
                  <a:gd name="connsiteY823" fmla="*/ 517385 h 878890"/>
                  <a:gd name="connsiteX824" fmla="*/ 521187 w 679896"/>
                  <a:gd name="connsiteY824" fmla="*/ 517385 h 878890"/>
                  <a:gd name="connsiteX825" fmla="*/ 521187 w 679896"/>
                  <a:gd name="connsiteY825" fmla="*/ 477586 h 878890"/>
                  <a:gd name="connsiteX826" fmla="*/ 521187 w 679896"/>
                  <a:gd name="connsiteY826" fmla="*/ 441104 h 878890"/>
                  <a:gd name="connsiteX827" fmla="*/ 557669 w 679896"/>
                  <a:gd name="connsiteY827" fmla="*/ 441104 h 878890"/>
                  <a:gd name="connsiteX828" fmla="*/ 557669 w 679896"/>
                  <a:gd name="connsiteY828" fmla="*/ 477586 h 878890"/>
                  <a:gd name="connsiteX829" fmla="*/ 521187 w 679896"/>
                  <a:gd name="connsiteY829" fmla="*/ 477586 h 878890"/>
                  <a:gd name="connsiteX830" fmla="*/ 521187 w 679896"/>
                  <a:gd name="connsiteY830" fmla="*/ 437787 h 878890"/>
                  <a:gd name="connsiteX831" fmla="*/ 521187 w 679896"/>
                  <a:gd name="connsiteY831" fmla="*/ 401305 h 878890"/>
                  <a:gd name="connsiteX832" fmla="*/ 557669 w 679896"/>
                  <a:gd name="connsiteY832" fmla="*/ 401305 h 878890"/>
                  <a:gd name="connsiteX833" fmla="*/ 557669 w 679896"/>
                  <a:gd name="connsiteY833" fmla="*/ 437787 h 878890"/>
                  <a:gd name="connsiteX834" fmla="*/ 521187 w 679896"/>
                  <a:gd name="connsiteY834" fmla="*/ 437787 h 878890"/>
                  <a:gd name="connsiteX835" fmla="*/ 521187 w 679896"/>
                  <a:gd name="connsiteY835" fmla="*/ 397988 h 878890"/>
                  <a:gd name="connsiteX836" fmla="*/ 521187 w 679896"/>
                  <a:gd name="connsiteY836" fmla="*/ 361506 h 878890"/>
                  <a:gd name="connsiteX837" fmla="*/ 557669 w 679896"/>
                  <a:gd name="connsiteY837" fmla="*/ 361506 h 878890"/>
                  <a:gd name="connsiteX838" fmla="*/ 557669 w 679896"/>
                  <a:gd name="connsiteY838" fmla="*/ 397988 h 878890"/>
                  <a:gd name="connsiteX839" fmla="*/ 521187 w 679896"/>
                  <a:gd name="connsiteY839" fmla="*/ 397988 h 878890"/>
                  <a:gd name="connsiteX840" fmla="*/ 521187 w 679896"/>
                  <a:gd name="connsiteY840" fmla="*/ 358189 h 878890"/>
                  <a:gd name="connsiteX841" fmla="*/ 521187 w 679896"/>
                  <a:gd name="connsiteY841" fmla="*/ 321707 h 878890"/>
                  <a:gd name="connsiteX842" fmla="*/ 557669 w 679896"/>
                  <a:gd name="connsiteY842" fmla="*/ 321707 h 878890"/>
                  <a:gd name="connsiteX843" fmla="*/ 557669 w 679896"/>
                  <a:gd name="connsiteY843" fmla="*/ 358189 h 878890"/>
                  <a:gd name="connsiteX844" fmla="*/ 521187 w 679896"/>
                  <a:gd name="connsiteY844" fmla="*/ 358189 h 878890"/>
                  <a:gd name="connsiteX845" fmla="*/ 521187 w 679896"/>
                  <a:gd name="connsiteY845" fmla="*/ 318391 h 878890"/>
                  <a:gd name="connsiteX846" fmla="*/ 521187 w 679896"/>
                  <a:gd name="connsiteY846" fmla="*/ 281908 h 878890"/>
                  <a:gd name="connsiteX847" fmla="*/ 557669 w 679896"/>
                  <a:gd name="connsiteY847" fmla="*/ 281908 h 878890"/>
                  <a:gd name="connsiteX848" fmla="*/ 557669 w 679896"/>
                  <a:gd name="connsiteY848" fmla="*/ 318391 h 878890"/>
                  <a:gd name="connsiteX849" fmla="*/ 521187 w 679896"/>
                  <a:gd name="connsiteY849" fmla="*/ 318391 h 878890"/>
                  <a:gd name="connsiteX850" fmla="*/ 521187 w 679896"/>
                  <a:gd name="connsiteY850" fmla="*/ 278592 h 878890"/>
                  <a:gd name="connsiteX851" fmla="*/ 521187 w 679896"/>
                  <a:gd name="connsiteY851" fmla="*/ 242110 h 878890"/>
                  <a:gd name="connsiteX852" fmla="*/ 557669 w 679896"/>
                  <a:gd name="connsiteY852" fmla="*/ 242110 h 878890"/>
                  <a:gd name="connsiteX853" fmla="*/ 557669 w 679896"/>
                  <a:gd name="connsiteY853" fmla="*/ 278592 h 878890"/>
                  <a:gd name="connsiteX854" fmla="*/ 521187 w 679896"/>
                  <a:gd name="connsiteY854" fmla="*/ 278592 h 878890"/>
                  <a:gd name="connsiteX855" fmla="*/ 521187 w 679896"/>
                  <a:gd name="connsiteY855" fmla="*/ 238793 h 878890"/>
                  <a:gd name="connsiteX856" fmla="*/ 521187 w 679896"/>
                  <a:gd name="connsiteY856" fmla="*/ 202311 h 878890"/>
                  <a:gd name="connsiteX857" fmla="*/ 557669 w 679896"/>
                  <a:gd name="connsiteY857" fmla="*/ 202311 h 878890"/>
                  <a:gd name="connsiteX858" fmla="*/ 557669 w 679896"/>
                  <a:gd name="connsiteY858" fmla="*/ 238793 h 878890"/>
                  <a:gd name="connsiteX859" fmla="*/ 521187 w 679896"/>
                  <a:gd name="connsiteY859" fmla="*/ 238793 h 878890"/>
                  <a:gd name="connsiteX860" fmla="*/ 521187 w 679896"/>
                  <a:gd name="connsiteY860" fmla="*/ 198994 h 878890"/>
                  <a:gd name="connsiteX861" fmla="*/ 521187 w 679896"/>
                  <a:gd name="connsiteY861" fmla="*/ 162512 h 878890"/>
                  <a:gd name="connsiteX862" fmla="*/ 557669 w 679896"/>
                  <a:gd name="connsiteY862" fmla="*/ 162512 h 878890"/>
                  <a:gd name="connsiteX863" fmla="*/ 557669 w 679896"/>
                  <a:gd name="connsiteY863" fmla="*/ 198994 h 878890"/>
                  <a:gd name="connsiteX864" fmla="*/ 521187 w 679896"/>
                  <a:gd name="connsiteY864" fmla="*/ 198994 h 878890"/>
                  <a:gd name="connsiteX865" fmla="*/ 521187 w 679896"/>
                  <a:gd name="connsiteY865" fmla="*/ 159195 h 878890"/>
                  <a:gd name="connsiteX866" fmla="*/ 521187 w 679896"/>
                  <a:gd name="connsiteY866" fmla="*/ 122713 h 878890"/>
                  <a:gd name="connsiteX867" fmla="*/ 557669 w 679896"/>
                  <a:gd name="connsiteY867" fmla="*/ 122713 h 878890"/>
                  <a:gd name="connsiteX868" fmla="*/ 557669 w 679896"/>
                  <a:gd name="connsiteY868" fmla="*/ 159195 h 878890"/>
                  <a:gd name="connsiteX869" fmla="*/ 521187 w 679896"/>
                  <a:gd name="connsiteY869" fmla="*/ 159195 h 878890"/>
                  <a:gd name="connsiteX870" fmla="*/ 521187 w 679896"/>
                  <a:gd name="connsiteY870" fmla="*/ 119396 h 878890"/>
                  <a:gd name="connsiteX871" fmla="*/ 521187 w 679896"/>
                  <a:gd name="connsiteY871" fmla="*/ 82914 h 878890"/>
                  <a:gd name="connsiteX872" fmla="*/ 557669 w 679896"/>
                  <a:gd name="connsiteY872" fmla="*/ 82914 h 878890"/>
                  <a:gd name="connsiteX873" fmla="*/ 557669 w 679896"/>
                  <a:gd name="connsiteY873" fmla="*/ 119396 h 878890"/>
                  <a:gd name="connsiteX874" fmla="*/ 521187 w 679896"/>
                  <a:gd name="connsiteY874" fmla="*/ 119396 h 878890"/>
                  <a:gd name="connsiteX875" fmla="*/ 517870 w 679896"/>
                  <a:gd name="connsiteY875" fmla="*/ 119396 h 878890"/>
                  <a:gd name="connsiteX876" fmla="*/ 481388 w 679896"/>
                  <a:gd name="connsiteY876" fmla="*/ 119396 h 878890"/>
                  <a:gd name="connsiteX877" fmla="*/ 481388 w 679896"/>
                  <a:gd name="connsiteY877" fmla="*/ 82914 h 878890"/>
                  <a:gd name="connsiteX878" fmla="*/ 517870 w 679896"/>
                  <a:gd name="connsiteY878" fmla="*/ 82914 h 878890"/>
                  <a:gd name="connsiteX879" fmla="*/ 517870 w 679896"/>
                  <a:gd name="connsiteY879" fmla="*/ 119396 h 878890"/>
                  <a:gd name="connsiteX880" fmla="*/ 478072 w 679896"/>
                  <a:gd name="connsiteY880" fmla="*/ 119396 h 878890"/>
                  <a:gd name="connsiteX881" fmla="*/ 441589 w 679896"/>
                  <a:gd name="connsiteY881" fmla="*/ 119396 h 878890"/>
                  <a:gd name="connsiteX882" fmla="*/ 441589 w 679896"/>
                  <a:gd name="connsiteY882" fmla="*/ 82914 h 878890"/>
                  <a:gd name="connsiteX883" fmla="*/ 478072 w 679896"/>
                  <a:gd name="connsiteY883" fmla="*/ 82914 h 878890"/>
                  <a:gd name="connsiteX884" fmla="*/ 478072 w 679896"/>
                  <a:gd name="connsiteY884" fmla="*/ 119396 h 878890"/>
                  <a:gd name="connsiteX885" fmla="*/ 438273 w 679896"/>
                  <a:gd name="connsiteY885" fmla="*/ 119396 h 878890"/>
                  <a:gd name="connsiteX886" fmla="*/ 401790 w 679896"/>
                  <a:gd name="connsiteY886" fmla="*/ 119396 h 878890"/>
                  <a:gd name="connsiteX887" fmla="*/ 401790 w 679896"/>
                  <a:gd name="connsiteY887" fmla="*/ 82914 h 878890"/>
                  <a:gd name="connsiteX888" fmla="*/ 438273 w 679896"/>
                  <a:gd name="connsiteY888" fmla="*/ 82914 h 878890"/>
                  <a:gd name="connsiteX889" fmla="*/ 438273 w 679896"/>
                  <a:gd name="connsiteY889" fmla="*/ 119396 h 878890"/>
                  <a:gd name="connsiteX890" fmla="*/ 398474 w 679896"/>
                  <a:gd name="connsiteY890" fmla="*/ 119396 h 878890"/>
                  <a:gd name="connsiteX891" fmla="*/ 361992 w 679896"/>
                  <a:gd name="connsiteY891" fmla="*/ 119396 h 878890"/>
                  <a:gd name="connsiteX892" fmla="*/ 361992 w 679896"/>
                  <a:gd name="connsiteY892" fmla="*/ 82914 h 878890"/>
                  <a:gd name="connsiteX893" fmla="*/ 398474 w 679896"/>
                  <a:gd name="connsiteY893" fmla="*/ 82914 h 878890"/>
                  <a:gd name="connsiteX894" fmla="*/ 398474 w 679896"/>
                  <a:gd name="connsiteY894" fmla="*/ 119396 h 878890"/>
                  <a:gd name="connsiteX895" fmla="*/ 358675 w 679896"/>
                  <a:gd name="connsiteY895" fmla="*/ 119396 h 878890"/>
                  <a:gd name="connsiteX896" fmla="*/ 322193 w 679896"/>
                  <a:gd name="connsiteY896" fmla="*/ 119396 h 878890"/>
                  <a:gd name="connsiteX897" fmla="*/ 322193 w 679896"/>
                  <a:gd name="connsiteY897" fmla="*/ 82914 h 878890"/>
                  <a:gd name="connsiteX898" fmla="*/ 358675 w 679896"/>
                  <a:gd name="connsiteY898" fmla="*/ 82914 h 878890"/>
                  <a:gd name="connsiteX899" fmla="*/ 358675 w 679896"/>
                  <a:gd name="connsiteY899" fmla="*/ 119396 h 878890"/>
                  <a:gd name="connsiteX900" fmla="*/ 318876 w 679896"/>
                  <a:gd name="connsiteY900" fmla="*/ 119396 h 878890"/>
                  <a:gd name="connsiteX901" fmla="*/ 282394 w 679896"/>
                  <a:gd name="connsiteY901" fmla="*/ 119396 h 878890"/>
                  <a:gd name="connsiteX902" fmla="*/ 282394 w 679896"/>
                  <a:gd name="connsiteY902" fmla="*/ 82914 h 878890"/>
                  <a:gd name="connsiteX903" fmla="*/ 318876 w 679896"/>
                  <a:gd name="connsiteY903" fmla="*/ 82914 h 878890"/>
                  <a:gd name="connsiteX904" fmla="*/ 318876 w 679896"/>
                  <a:gd name="connsiteY904" fmla="*/ 119396 h 878890"/>
                  <a:gd name="connsiteX905" fmla="*/ 279077 w 679896"/>
                  <a:gd name="connsiteY905" fmla="*/ 119396 h 878890"/>
                  <a:gd name="connsiteX906" fmla="*/ 242595 w 679896"/>
                  <a:gd name="connsiteY906" fmla="*/ 119396 h 878890"/>
                  <a:gd name="connsiteX907" fmla="*/ 242595 w 679896"/>
                  <a:gd name="connsiteY907" fmla="*/ 82914 h 878890"/>
                  <a:gd name="connsiteX908" fmla="*/ 279077 w 679896"/>
                  <a:gd name="connsiteY908" fmla="*/ 82914 h 878890"/>
                  <a:gd name="connsiteX909" fmla="*/ 279077 w 679896"/>
                  <a:gd name="connsiteY909" fmla="*/ 119396 h 878890"/>
                  <a:gd name="connsiteX910" fmla="*/ 239279 w 679896"/>
                  <a:gd name="connsiteY910" fmla="*/ 119396 h 878890"/>
                  <a:gd name="connsiteX911" fmla="*/ 202796 w 679896"/>
                  <a:gd name="connsiteY911" fmla="*/ 119396 h 878890"/>
                  <a:gd name="connsiteX912" fmla="*/ 202796 w 679896"/>
                  <a:gd name="connsiteY912" fmla="*/ 82914 h 878890"/>
                  <a:gd name="connsiteX913" fmla="*/ 239279 w 679896"/>
                  <a:gd name="connsiteY913" fmla="*/ 82914 h 878890"/>
                  <a:gd name="connsiteX914" fmla="*/ 239279 w 679896"/>
                  <a:gd name="connsiteY914" fmla="*/ 119396 h 878890"/>
                  <a:gd name="connsiteX915" fmla="*/ 199480 w 679896"/>
                  <a:gd name="connsiteY915" fmla="*/ 119396 h 878890"/>
                  <a:gd name="connsiteX916" fmla="*/ 162997 w 679896"/>
                  <a:gd name="connsiteY916" fmla="*/ 119396 h 878890"/>
                  <a:gd name="connsiteX917" fmla="*/ 162997 w 679896"/>
                  <a:gd name="connsiteY917" fmla="*/ 82914 h 878890"/>
                  <a:gd name="connsiteX918" fmla="*/ 199480 w 679896"/>
                  <a:gd name="connsiteY918" fmla="*/ 82914 h 878890"/>
                  <a:gd name="connsiteX919" fmla="*/ 199480 w 679896"/>
                  <a:gd name="connsiteY919" fmla="*/ 119396 h 878890"/>
                  <a:gd name="connsiteX920" fmla="*/ 159681 w 679896"/>
                  <a:gd name="connsiteY920" fmla="*/ 119396 h 878890"/>
                  <a:gd name="connsiteX921" fmla="*/ 123199 w 679896"/>
                  <a:gd name="connsiteY921" fmla="*/ 119396 h 878890"/>
                  <a:gd name="connsiteX922" fmla="*/ 123199 w 679896"/>
                  <a:gd name="connsiteY922" fmla="*/ 82914 h 878890"/>
                  <a:gd name="connsiteX923" fmla="*/ 159681 w 679896"/>
                  <a:gd name="connsiteY923" fmla="*/ 82914 h 878890"/>
                  <a:gd name="connsiteX924" fmla="*/ 159681 w 679896"/>
                  <a:gd name="connsiteY924" fmla="*/ 119396 h 878890"/>
                  <a:gd name="connsiteX925" fmla="*/ 159681 w 679896"/>
                  <a:gd name="connsiteY925" fmla="*/ 122713 h 878890"/>
                  <a:gd name="connsiteX926" fmla="*/ 159681 w 679896"/>
                  <a:gd name="connsiteY926" fmla="*/ 159195 h 878890"/>
                  <a:gd name="connsiteX927" fmla="*/ 123199 w 679896"/>
                  <a:gd name="connsiteY927" fmla="*/ 159195 h 878890"/>
                  <a:gd name="connsiteX928" fmla="*/ 123199 w 679896"/>
                  <a:gd name="connsiteY928" fmla="*/ 122713 h 878890"/>
                  <a:gd name="connsiteX929" fmla="*/ 159681 w 679896"/>
                  <a:gd name="connsiteY929" fmla="*/ 122713 h 878890"/>
                  <a:gd name="connsiteX930" fmla="*/ 119882 w 679896"/>
                  <a:gd name="connsiteY930" fmla="*/ 159195 h 878890"/>
                  <a:gd name="connsiteX931" fmla="*/ 83400 w 679896"/>
                  <a:gd name="connsiteY931" fmla="*/ 159195 h 878890"/>
                  <a:gd name="connsiteX932" fmla="*/ 83400 w 679896"/>
                  <a:gd name="connsiteY932" fmla="*/ 122713 h 878890"/>
                  <a:gd name="connsiteX933" fmla="*/ 119882 w 679896"/>
                  <a:gd name="connsiteY933" fmla="*/ 122713 h 878890"/>
                  <a:gd name="connsiteX934" fmla="*/ 119882 w 679896"/>
                  <a:gd name="connsiteY934" fmla="*/ 159195 h 878890"/>
                  <a:gd name="connsiteX935" fmla="*/ 119882 w 679896"/>
                  <a:gd name="connsiteY935" fmla="*/ 162512 h 878890"/>
                  <a:gd name="connsiteX936" fmla="*/ 119882 w 679896"/>
                  <a:gd name="connsiteY936" fmla="*/ 198994 h 878890"/>
                  <a:gd name="connsiteX937" fmla="*/ 83400 w 679896"/>
                  <a:gd name="connsiteY937" fmla="*/ 198994 h 878890"/>
                  <a:gd name="connsiteX938" fmla="*/ 83400 w 679896"/>
                  <a:gd name="connsiteY938" fmla="*/ 162512 h 878890"/>
                  <a:gd name="connsiteX939" fmla="*/ 119882 w 679896"/>
                  <a:gd name="connsiteY939" fmla="*/ 162512 h 878890"/>
                  <a:gd name="connsiteX940" fmla="*/ 119882 w 679896"/>
                  <a:gd name="connsiteY940" fmla="*/ 202311 h 878890"/>
                  <a:gd name="connsiteX941" fmla="*/ 119882 w 679896"/>
                  <a:gd name="connsiteY941" fmla="*/ 238793 h 878890"/>
                  <a:gd name="connsiteX942" fmla="*/ 83400 w 679896"/>
                  <a:gd name="connsiteY942" fmla="*/ 238793 h 878890"/>
                  <a:gd name="connsiteX943" fmla="*/ 83400 w 679896"/>
                  <a:gd name="connsiteY943" fmla="*/ 202311 h 878890"/>
                  <a:gd name="connsiteX944" fmla="*/ 119882 w 679896"/>
                  <a:gd name="connsiteY944" fmla="*/ 202311 h 878890"/>
                  <a:gd name="connsiteX945" fmla="*/ 119882 w 679896"/>
                  <a:gd name="connsiteY945" fmla="*/ 242110 h 878890"/>
                  <a:gd name="connsiteX946" fmla="*/ 119882 w 679896"/>
                  <a:gd name="connsiteY946" fmla="*/ 278592 h 878890"/>
                  <a:gd name="connsiteX947" fmla="*/ 83400 w 679896"/>
                  <a:gd name="connsiteY947" fmla="*/ 278592 h 878890"/>
                  <a:gd name="connsiteX948" fmla="*/ 83400 w 679896"/>
                  <a:gd name="connsiteY948" fmla="*/ 242110 h 878890"/>
                  <a:gd name="connsiteX949" fmla="*/ 119882 w 679896"/>
                  <a:gd name="connsiteY949" fmla="*/ 242110 h 878890"/>
                  <a:gd name="connsiteX950" fmla="*/ 119882 w 679896"/>
                  <a:gd name="connsiteY950" fmla="*/ 281908 h 878890"/>
                  <a:gd name="connsiteX951" fmla="*/ 119882 w 679896"/>
                  <a:gd name="connsiteY951" fmla="*/ 318391 h 878890"/>
                  <a:gd name="connsiteX952" fmla="*/ 83400 w 679896"/>
                  <a:gd name="connsiteY952" fmla="*/ 318391 h 878890"/>
                  <a:gd name="connsiteX953" fmla="*/ 83400 w 679896"/>
                  <a:gd name="connsiteY953" fmla="*/ 281908 h 878890"/>
                  <a:gd name="connsiteX954" fmla="*/ 119882 w 679896"/>
                  <a:gd name="connsiteY954" fmla="*/ 281908 h 878890"/>
                  <a:gd name="connsiteX955" fmla="*/ 119882 w 679896"/>
                  <a:gd name="connsiteY955" fmla="*/ 321707 h 878890"/>
                  <a:gd name="connsiteX956" fmla="*/ 119882 w 679896"/>
                  <a:gd name="connsiteY956" fmla="*/ 358189 h 878890"/>
                  <a:gd name="connsiteX957" fmla="*/ 83400 w 679896"/>
                  <a:gd name="connsiteY957" fmla="*/ 358189 h 878890"/>
                  <a:gd name="connsiteX958" fmla="*/ 83400 w 679896"/>
                  <a:gd name="connsiteY958" fmla="*/ 321707 h 878890"/>
                  <a:gd name="connsiteX959" fmla="*/ 119882 w 679896"/>
                  <a:gd name="connsiteY959" fmla="*/ 321707 h 878890"/>
                  <a:gd name="connsiteX960" fmla="*/ 119882 w 679896"/>
                  <a:gd name="connsiteY960" fmla="*/ 361506 h 878890"/>
                  <a:gd name="connsiteX961" fmla="*/ 119882 w 679896"/>
                  <a:gd name="connsiteY961" fmla="*/ 397988 h 878890"/>
                  <a:gd name="connsiteX962" fmla="*/ 83400 w 679896"/>
                  <a:gd name="connsiteY962" fmla="*/ 397988 h 878890"/>
                  <a:gd name="connsiteX963" fmla="*/ 83400 w 679896"/>
                  <a:gd name="connsiteY963" fmla="*/ 361506 h 878890"/>
                  <a:gd name="connsiteX964" fmla="*/ 119882 w 679896"/>
                  <a:gd name="connsiteY964" fmla="*/ 361506 h 878890"/>
                  <a:gd name="connsiteX965" fmla="*/ 119882 w 679896"/>
                  <a:gd name="connsiteY965" fmla="*/ 401305 h 878890"/>
                  <a:gd name="connsiteX966" fmla="*/ 119882 w 679896"/>
                  <a:gd name="connsiteY966" fmla="*/ 437787 h 878890"/>
                  <a:gd name="connsiteX967" fmla="*/ 83400 w 679896"/>
                  <a:gd name="connsiteY967" fmla="*/ 437787 h 878890"/>
                  <a:gd name="connsiteX968" fmla="*/ 83400 w 679896"/>
                  <a:gd name="connsiteY968" fmla="*/ 401305 h 878890"/>
                  <a:gd name="connsiteX969" fmla="*/ 119882 w 679896"/>
                  <a:gd name="connsiteY969" fmla="*/ 401305 h 878890"/>
                  <a:gd name="connsiteX970" fmla="*/ 119882 w 679896"/>
                  <a:gd name="connsiteY970" fmla="*/ 441104 h 878890"/>
                  <a:gd name="connsiteX971" fmla="*/ 119882 w 679896"/>
                  <a:gd name="connsiteY971" fmla="*/ 477586 h 878890"/>
                  <a:gd name="connsiteX972" fmla="*/ 83400 w 679896"/>
                  <a:gd name="connsiteY972" fmla="*/ 477586 h 878890"/>
                  <a:gd name="connsiteX973" fmla="*/ 83400 w 679896"/>
                  <a:gd name="connsiteY973" fmla="*/ 441104 h 878890"/>
                  <a:gd name="connsiteX974" fmla="*/ 119882 w 679896"/>
                  <a:gd name="connsiteY974" fmla="*/ 441104 h 878890"/>
                  <a:gd name="connsiteX975" fmla="*/ 119882 w 679896"/>
                  <a:gd name="connsiteY975" fmla="*/ 480903 h 878890"/>
                  <a:gd name="connsiteX976" fmla="*/ 119882 w 679896"/>
                  <a:gd name="connsiteY976" fmla="*/ 517385 h 878890"/>
                  <a:gd name="connsiteX977" fmla="*/ 83400 w 679896"/>
                  <a:gd name="connsiteY977" fmla="*/ 517385 h 878890"/>
                  <a:gd name="connsiteX978" fmla="*/ 83400 w 679896"/>
                  <a:gd name="connsiteY978" fmla="*/ 480903 h 878890"/>
                  <a:gd name="connsiteX979" fmla="*/ 119882 w 679896"/>
                  <a:gd name="connsiteY979" fmla="*/ 480903 h 878890"/>
                  <a:gd name="connsiteX980" fmla="*/ 119882 w 679896"/>
                  <a:gd name="connsiteY980" fmla="*/ 520701 h 878890"/>
                  <a:gd name="connsiteX981" fmla="*/ 119882 w 679896"/>
                  <a:gd name="connsiteY981" fmla="*/ 557184 h 878890"/>
                  <a:gd name="connsiteX982" fmla="*/ 83400 w 679896"/>
                  <a:gd name="connsiteY982" fmla="*/ 557184 h 878890"/>
                  <a:gd name="connsiteX983" fmla="*/ 83400 w 679896"/>
                  <a:gd name="connsiteY983" fmla="*/ 520701 h 878890"/>
                  <a:gd name="connsiteX984" fmla="*/ 119882 w 679896"/>
                  <a:gd name="connsiteY984" fmla="*/ 520701 h 878890"/>
                  <a:gd name="connsiteX985" fmla="*/ 119882 w 679896"/>
                  <a:gd name="connsiteY985" fmla="*/ 560500 h 878890"/>
                  <a:gd name="connsiteX986" fmla="*/ 119882 w 679896"/>
                  <a:gd name="connsiteY986" fmla="*/ 596982 h 878890"/>
                  <a:gd name="connsiteX987" fmla="*/ 83400 w 679896"/>
                  <a:gd name="connsiteY987" fmla="*/ 596982 h 878890"/>
                  <a:gd name="connsiteX988" fmla="*/ 83400 w 679896"/>
                  <a:gd name="connsiteY988" fmla="*/ 560500 h 878890"/>
                  <a:gd name="connsiteX989" fmla="*/ 119882 w 679896"/>
                  <a:gd name="connsiteY989" fmla="*/ 560500 h 878890"/>
                  <a:gd name="connsiteX990" fmla="*/ 119882 w 679896"/>
                  <a:gd name="connsiteY990" fmla="*/ 600299 h 878890"/>
                  <a:gd name="connsiteX991" fmla="*/ 119882 w 679896"/>
                  <a:gd name="connsiteY991" fmla="*/ 636781 h 878890"/>
                  <a:gd name="connsiteX992" fmla="*/ 83400 w 679896"/>
                  <a:gd name="connsiteY992" fmla="*/ 636781 h 878890"/>
                  <a:gd name="connsiteX993" fmla="*/ 83400 w 679896"/>
                  <a:gd name="connsiteY993" fmla="*/ 600299 h 878890"/>
                  <a:gd name="connsiteX994" fmla="*/ 119882 w 679896"/>
                  <a:gd name="connsiteY994" fmla="*/ 600299 h 878890"/>
                  <a:gd name="connsiteX995" fmla="*/ 119882 w 679896"/>
                  <a:gd name="connsiteY995" fmla="*/ 640098 h 878890"/>
                  <a:gd name="connsiteX996" fmla="*/ 119882 w 679896"/>
                  <a:gd name="connsiteY996" fmla="*/ 676580 h 878890"/>
                  <a:gd name="connsiteX997" fmla="*/ 83400 w 679896"/>
                  <a:gd name="connsiteY997" fmla="*/ 676580 h 878890"/>
                  <a:gd name="connsiteX998" fmla="*/ 83400 w 679896"/>
                  <a:gd name="connsiteY998" fmla="*/ 640098 h 878890"/>
                  <a:gd name="connsiteX999" fmla="*/ 119882 w 679896"/>
                  <a:gd name="connsiteY999" fmla="*/ 640098 h 878890"/>
                  <a:gd name="connsiteX1000" fmla="*/ 119882 w 679896"/>
                  <a:gd name="connsiteY1000" fmla="*/ 679897 h 878890"/>
                  <a:gd name="connsiteX1001" fmla="*/ 119882 w 679896"/>
                  <a:gd name="connsiteY1001" fmla="*/ 716379 h 878890"/>
                  <a:gd name="connsiteX1002" fmla="*/ 83400 w 679896"/>
                  <a:gd name="connsiteY1002" fmla="*/ 716379 h 878890"/>
                  <a:gd name="connsiteX1003" fmla="*/ 83400 w 679896"/>
                  <a:gd name="connsiteY1003" fmla="*/ 679897 h 878890"/>
                  <a:gd name="connsiteX1004" fmla="*/ 119882 w 679896"/>
                  <a:gd name="connsiteY1004" fmla="*/ 679897 h 878890"/>
                  <a:gd name="connsiteX1005" fmla="*/ 119882 w 679896"/>
                  <a:gd name="connsiteY1005" fmla="*/ 719696 h 878890"/>
                  <a:gd name="connsiteX1006" fmla="*/ 119882 w 679896"/>
                  <a:gd name="connsiteY1006" fmla="*/ 756178 h 878890"/>
                  <a:gd name="connsiteX1007" fmla="*/ 83400 w 679896"/>
                  <a:gd name="connsiteY1007" fmla="*/ 756178 h 878890"/>
                  <a:gd name="connsiteX1008" fmla="*/ 83400 w 679896"/>
                  <a:gd name="connsiteY1008" fmla="*/ 719696 h 878890"/>
                  <a:gd name="connsiteX1009" fmla="*/ 119882 w 679896"/>
                  <a:gd name="connsiteY1009" fmla="*/ 719696 h 878890"/>
                  <a:gd name="connsiteX1010" fmla="*/ 123199 w 679896"/>
                  <a:gd name="connsiteY1010" fmla="*/ 719696 h 878890"/>
                  <a:gd name="connsiteX1011" fmla="*/ 159681 w 679896"/>
                  <a:gd name="connsiteY1011" fmla="*/ 719696 h 878890"/>
                  <a:gd name="connsiteX1012" fmla="*/ 159681 w 679896"/>
                  <a:gd name="connsiteY1012" fmla="*/ 756178 h 878890"/>
                  <a:gd name="connsiteX1013" fmla="*/ 123199 w 679896"/>
                  <a:gd name="connsiteY1013" fmla="*/ 756178 h 878890"/>
                  <a:gd name="connsiteX1014" fmla="*/ 123199 w 679896"/>
                  <a:gd name="connsiteY1014" fmla="*/ 719696 h 878890"/>
                  <a:gd name="connsiteX1015" fmla="*/ 159681 w 679896"/>
                  <a:gd name="connsiteY1015" fmla="*/ 759494 h 878890"/>
                  <a:gd name="connsiteX1016" fmla="*/ 159681 w 679896"/>
                  <a:gd name="connsiteY1016" fmla="*/ 795977 h 878890"/>
                  <a:gd name="connsiteX1017" fmla="*/ 123199 w 679896"/>
                  <a:gd name="connsiteY1017" fmla="*/ 795977 h 878890"/>
                  <a:gd name="connsiteX1018" fmla="*/ 123199 w 679896"/>
                  <a:gd name="connsiteY1018" fmla="*/ 759494 h 878890"/>
                  <a:gd name="connsiteX1019" fmla="*/ 159681 w 679896"/>
                  <a:gd name="connsiteY1019" fmla="*/ 759494 h 878890"/>
                  <a:gd name="connsiteX1020" fmla="*/ 162997 w 679896"/>
                  <a:gd name="connsiteY1020" fmla="*/ 759494 h 878890"/>
                  <a:gd name="connsiteX1021" fmla="*/ 199480 w 679896"/>
                  <a:gd name="connsiteY1021" fmla="*/ 759494 h 878890"/>
                  <a:gd name="connsiteX1022" fmla="*/ 199480 w 679896"/>
                  <a:gd name="connsiteY1022" fmla="*/ 795977 h 878890"/>
                  <a:gd name="connsiteX1023" fmla="*/ 162997 w 679896"/>
                  <a:gd name="connsiteY1023" fmla="*/ 795977 h 878890"/>
                  <a:gd name="connsiteX1024" fmla="*/ 162997 w 679896"/>
                  <a:gd name="connsiteY1024" fmla="*/ 759494 h 878890"/>
                  <a:gd name="connsiteX1025" fmla="*/ 202796 w 679896"/>
                  <a:gd name="connsiteY1025" fmla="*/ 759494 h 878890"/>
                  <a:gd name="connsiteX1026" fmla="*/ 239279 w 679896"/>
                  <a:gd name="connsiteY1026" fmla="*/ 759494 h 878890"/>
                  <a:gd name="connsiteX1027" fmla="*/ 239279 w 679896"/>
                  <a:gd name="connsiteY1027" fmla="*/ 795977 h 878890"/>
                  <a:gd name="connsiteX1028" fmla="*/ 202796 w 679896"/>
                  <a:gd name="connsiteY1028" fmla="*/ 795977 h 878890"/>
                  <a:gd name="connsiteX1029" fmla="*/ 202796 w 679896"/>
                  <a:gd name="connsiteY1029" fmla="*/ 759494 h 878890"/>
                  <a:gd name="connsiteX1030" fmla="*/ 242595 w 679896"/>
                  <a:gd name="connsiteY1030" fmla="*/ 759494 h 878890"/>
                  <a:gd name="connsiteX1031" fmla="*/ 279077 w 679896"/>
                  <a:gd name="connsiteY1031" fmla="*/ 759494 h 878890"/>
                  <a:gd name="connsiteX1032" fmla="*/ 279077 w 679896"/>
                  <a:gd name="connsiteY1032" fmla="*/ 795977 h 878890"/>
                  <a:gd name="connsiteX1033" fmla="*/ 242595 w 679896"/>
                  <a:gd name="connsiteY1033" fmla="*/ 795977 h 878890"/>
                  <a:gd name="connsiteX1034" fmla="*/ 242595 w 679896"/>
                  <a:gd name="connsiteY1034" fmla="*/ 759494 h 878890"/>
                  <a:gd name="connsiteX1035" fmla="*/ 282394 w 679896"/>
                  <a:gd name="connsiteY1035" fmla="*/ 759494 h 878890"/>
                  <a:gd name="connsiteX1036" fmla="*/ 318876 w 679896"/>
                  <a:gd name="connsiteY1036" fmla="*/ 759494 h 878890"/>
                  <a:gd name="connsiteX1037" fmla="*/ 318876 w 679896"/>
                  <a:gd name="connsiteY1037" fmla="*/ 795977 h 878890"/>
                  <a:gd name="connsiteX1038" fmla="*/ 282394 w 679896"/>
                  <a:gd name="connsiteY1038" fmla="*/ 795977 h 878890"/>
                  <a:gd name="connsiteX1039" fmla="*/ 282394 w 679896"/>
                  <a:gd name="connsiteY1039" fmla="*/ 759494 h 878890"/>
                  <a:gd name="connsiteX1040" fmla="*/ 322193 w 679896"/>
                  <a:gd name="connsiteY1040" fmla="*/ 759494 h 878890"/>
                  <a:gd name="connsiteX1041" fmla="*/ 358675 w 679896"/>
                  <a:gd name="connsiteY1041" fmla="*/ 759494 h 878890"/>
                  <a:gd name="connsiteX1042" fmla="*/ 358675 w 679896"/>
                  <a:gd name="connsiteY1042" fmla="*/ 795977 h 878890"/>
                  <a:gd name="connsiteX1043" fmla="*/ 322193 w 679896"/>
                  <a:gd name="connsiteY1043" fmla="*/ 795977 h 878890"/>
                  <a:gd name="connsiteX1044" fmla="*/ 322193 w 679896"/>
                  <a:gd name="connsiteY1044" fmla="*/ 759494 h 878890"/>
                  <a:gd name="connsiteX1045" fmla="*/ 361992 w 679896"/>
                  <a:gd name="connsiteY1045" fmla="*/ 759494 h 878890"/>
                  <a:gd name="connsiteX1046" fmla="*/ 398474 w 679896"/>
                  <a:gd name="connsiteY1046" fmla="*/ 759494 h 878890"/>
                  <a:gd name="connsiteX1047" fmla="*/ 398474 w 679896"/>
                  <a:gd name="connsiteY1047" fmla="*/ 795977 h 878890"/>
                  <a:gd name="connsiteX1048" fmla="*/ 361992 w 679896"/>
                  <a:gd name="connsiteY1048" fmla="*/ 795977 h 878890"/>
                  <a:gd name="connsiteX1049" fmla="*/ 361992 w 679896"/>
                  <a:gd name="connsiteY1049" fmla="*/ 759494 h 878890"/>
                  <a:gd name="connsiteX1050" fmla="*/ 401790 w 679896"/>
                  <a:gd name="connsiteY1050" fmla="*/ 759494 h 878890"/>
                  <a:gd name="connsiteX1051" fmla="*/ 438273 w 679896"/>
                  <a:gd name="connsiteY1051" fmla="*/ 759494 h 878890"/>
                  <a:gd name="connsiteX1052" fmla="*/ 438273 w 679896"/>
                  <a:gd name="connsiteY1052" fmla="*/ 795977 h 878890"/>
                  <a:gd name="connsiteX1053" fmla="*/ 401790 w 679896"/>
                  <a:gd name="connsiteY1053" fmla="*/ 795977 h 878890"/>
                  <a:gd name="connsiteX1054" fmla="*/ 401790 w 679896"/>
                  <a:gd name="connsiteY1054" fmla="*/ 759494 h 878890"/>
                  <a:gd name="connsiteX1055" fmla="*/ 441589 w 679896"/>
                  <a:gd name="connsiteY1055" fmla="*/ 759494 h 878890"/>
                  <a:gd name="connsiteX1056" fmla="*/ 478072 w 679896"/>
                  <a:gd name="connsiteY1056" fmla="*/ 759494 h 878890"/>
                  <a:gd name="connsiteX1057" fmla="*/ 478072 w 679896"/>
                  <a:gd name="connsiteY1057" fmla="*/ 795977 h 878890"/>
                  <a:gd name="connsiteX1058" fmla="*/ 441589 w 679896"/>
                  <a:gd name="connsiteY1058" fmla="*/ 795977 h 878890"/>
                  <a:gd name="connsiteX1059" fmla="*/ 441589 w 679896"/>
                  <a:gd name="connsiteY1059" fmla="*/ 759494 h 878890"/>
                  <a:gd name="connsiteX1060" fmla="*/ 481388 w 679896"/>
                  <a:gd name="connsiteY1060" fmla="*/ 759494 h 878890"/>
                  <a:gd name="connsiteX1061" fmla="*/ 517870 w 679896"/>
                  <a:gd name="connsiteY1061" fmla="*/ 759494 h 878890"/>
                  <a:gd name="connsiteX1062" fmla="*/ 517870 w 679896"/>
                  <a:gd name="connsiteY1062" fmla="*/ 795977 h 878890"/>
                  <a:gd name="connsiteX1063" fmla="*/ 481388 w 679896"/>
                  <a:gd name="connsiteY1063" fmla="*/ 795977 h 878890"/>
                  <a:gd name="connsiteX1064" fmla="*/ 481388 w 679896"/>
                  <a:gd name="connsiteY1064" fmla="*/ 759494 h 878890"/>
                  <a:gd name="connsiteX1065" fmla="*/ 521187 w 679896"/>
                  <a:gd name="connsiteY1065" fmla="*/ 759494 h 878890"/>
                  <a:gd name="connsiteX1066" fmla="*/ 557669 w 679896"/>
                  <a:gd name="connsiteY1066" fmla="*/ 759494 h 878890"/>
                  <a:gd name="connsiteX1067" fmla="*/ 557669 w 679896"/>
                  <a:gd name="connsiteY1067" fmla="*/ 795977 h 878890"/>
                  <a:gd name="connsiteX1068" fmla="*/ 521187 w 679896"/>
                  <a:gd name="connsiteY1068" fmla="*/ 795977 h 878890"/>
                  <a:gd name="connsiteX1069" fmla="*/ 521187 w 679896"/>
                  <a:gd name="connsiteY1069" fmla="*/ 759494 h 878890"/>
                  <a:gd name="connsiteX1070" fmla="*/ 521187 w 679896"/>
                  <a:gd name="connsiteY1070" fmla="*/ 756178 h 878890"/>
                  <a:gd name="connsiteX1071" fmla="*/ 521187 w 679896"/>
                  <a:gd name="connsiteY1071" fmla="*/ 719696 h 878890"/>
                  <a:gd name="connsiteX1072" fmla="*/ 557669 w 679896"/>
                  <a:gd name="connsiteY1072" fmla="*/ 719696 h 878890"/>
                  <a:gd name="connsiteX1073" fmla="*/ 557669 w 679896"/>
                  <a:gd name="connsiteY1073" fmla="*/ 756178 h 878890"/>
                  <a:gd name="connsiteX1074" fmla="*/ 521187 w 679896"/>
                  <a:gd name="connsiteY1074" fmla="*/ 756178 h 878890"/>
                  <a:gd name="connsiteX1075" fmla="*/ 560986 w 679896"/>
                  <a:gd name="connsiteY1075" fmla="*/ 719696 h 878890"/>
                  <a:gd name="connsiteX1076" fmla="*/ 597468 w 679896"/>
                  <a:gd name="connsiteY1076" fmla="*/ 719696 h 878890"/>
                  <a:gd name="connsiteX1077" fmla="*/ 597468 w 679896"/>
                  <a:gd name="connsiteY1077" fmla="*/ 756178 h 878890"/>
                  <a:gd name="connsiteX1078" fmla="*/ 560986 w 679896"/>
                  <a:gd name="connsiteY1078" fmla="*/ 756178 h 878890"/>
                  <a:gd name="connsiteX1079" fmla="*/ 560986 w 679896"/>
                  <a:gd name="connsiteY1079" fmla="*/ 719696 h 878890"/>
                  <a:gd name="connsiteX1080" fmla="*/ 560986 w 679896"/>
                  <a:gd name="connsiteY1080" fmla="*/ 716379 h 878890"/>
                  <a:gd name="connsiteX1081" fmla="*/ 560986 w 679896"/>
                  <a:gd name="connsiteY1081" fmla="*/ 679897 h 878890"/>
                  <a:gd name="connsiteX1082" fmla="*/ 597468 w 679896"/>
                  <a:gd name="connsiteY1082" fmla="*/ 679897 h 878890"/>
                  <a:gd name="connsiteX1083" fmla="*/ 597468 w 679896"/>
                  <a:gd name="connsiteY1083" fmla="*/ 716379 h 878890"/>
                  <a:gd name="connsiteX1084" fmla="*/ 560986 w 679896"/>
                  <a:gd name="connsiteY1084" fmla="*/ 716379 h 878890"/>
                  <a:gd name="connsiteX1085" fmla="*/ 560986 w 679896"/>
                  <a:gd name="connsiteY1085" fmla="*/ 676580 h 878890"/>
                  <a:gd name="connsiteX1086" fmla="*/ 560986 w 679896"/>
                  <a:gd name="connsiteY1086" fmla="*/ 640098 h 878890"/>
                  <a:gd name="connsiteX1087" fmla="*/ 597468 w 679896"/>
                  <a:gd name="connsiteY1087" fmla="*/ 640098 h 878890"/>
                  <a:gd name="connsiteX1088" fmla="*/ 597468 w 679896"/>
                  <a:gd name="connsiteY1088" fmla="*/ 676580 h 878890"/>
                  <a:gd name="connsiteX1089" fmla="*/ 560986 w 679896"/>
                  <a:gd name="connsiteY1089" fmla="*/ 676580 h 878890"/>
                  <a:gd name="connsiteX1090" fmla="*/ 560986 w 679896"/>
                  <a:gd name="connsiteY1090" fmla="*/ 636781 h 878890"/>
                  <a:gd name="connsiteX1091" fmla="*/ 560986 w 679896"/>
                  <a:gd name="connsiteY1091" fmla="*/ 600299 h 878890"/>
                  <a:gd name="connsiteX1092" fmla="*/ 597468 w 679896"/>
                  <a:gd name="connsiteY1092" fmla="*/ 600299 h 878890"/>
                  <a:gd name="connsiteX1093" fmla="*/ 597468 w 679896"/>
                  <a:gd name="connsiteY1093" fmla="*/ 636781 h 878890"/>
                  <a:gd name="connsiteX1094" fmla="*/ 560986 w 679896"/>
                  <a:gd name="connsiteY1094" fmla="*/ 636781 h 878890"/>
                  <a:gd name="connsiteX1095" fmla="*/ 560986 w 679896"/>
                  <a:gd name="connsiteY1095" fmla="*/ 596982 h 878890"/>
                  <a:gd name="connsiteX1096" fmla="*/ 560986 w 679896"/>
                  <a:gd name="connsiteY1096" fmla="*/ 560500 h 878890"/>
                  <a:gd name="connsiteX1097" fmla="*/ 597468 w 679896"/>
                  <a:gd name="connsiteY1097" fmla="*/ 560500 h 878890"/>
                  <a:gd name="connsiteX1098" fmla="*/ 597468 w 679896"/>
                  <a:gd name="connsiteY1098" fmla="*/ 596982 h 878890"/>
                  <a:gd name="connsiteX1099" fmla="*/ 560986 w 679896"/>
                  <a:gd name="connsiteY1099" fmla="*/ 596982 h 878890"/>
                  <a:gd name="connsiteX1100" fmla="*/ 560986 w 679896"/>
                  <a:gd name="connsiteY1100" fmla="*/ 557184 h 878890"/>
                  <a:gd name="connsiteX1101" fmla="*/ 560986 w 679896"/>
                  <a:gd name="connsiteY1101" fmla="*/ 520701 h 878890"/>
                  <a:gd name="connsiteX1102" fmla="*/ 597468 w 679896"/>
                  <a:gd name="connsiteY1102" fmla="*/ 520701 h 878890"/>
                  <a:gd name="connsiteX1103" fmla="*/ 597468 w 679896"/>
                  <a:gd name="connsiteY1103" fmla="*/ 557184 h 878890"/>
                  <a:gd name="connsiteX1104" fmla="*/ 560986 w 679896"/>
                  <a:gd name="connsiteY1104" fmla="*/ 557184 h 878890"/>
                  <a:gd name="connsiteX1105" fmla="*/ 560986 w 679896"/>
                  <a:gd name="connsiteY1105" fmla="*/ 517385 h 878890"/>
                  <a:gd name="connsiteX1106" fmla="*/ 560986 w 679896"/>
                  <a:gd name="connsiteY1106" fmla="*/ 480903 h 878890"/>
                  <a:gd name="connsiteX1107" fmla="*/ 597468 w 679896"/>
                  <a:gd name="connsiteY1107" fmla="*/ 480903 h 878890"/>
                  <a:gd name="connsiteX1108" fmla="*/ 597468 w 679896"/>
                  <a:gd name="connsiteY1108" fmla="*/ 517385 h 878890"/>
                  <a:gd name="connsiteX1109" fmla="*/ 560986 w 679896"/>
                  <a:gd name="connsiteY1109" fmla="*/ 517385 h 878890"/>
                  <a:gd name="connsiteX1110" fmla="*/ 560986 w 679896"/>
                  <a:gd name="connsiteY1110" fmla="*/ 477586 h 878890"/>
                  <a:gd name="connsiteX1111" fmla="*/ 560986 w 679896"/>
                  <a:gd name="connsiteY1111" fmla="*/ 441104 h 878890"/>
                  <a:gd name="connsiteX1112" fmla="*/ 597468 w 679896"/>
                  <a:gd name="connsiteY1112" fmla="*/ 441104 h 878890"/>
                  <a:gd name="connsiteX1113" fmla="*/ 597468 w 679896"/>
                  <a:gd name="connsiteY1113" fmla="*/ 477586 h 878890"/>
                  <a:gd name="connsiteX1114" fmla="*/ 560986 w 679896"/>
                  <a:gd name="connsiteY1114" fmla="*/ 477586 h 878890"/>
                  <a:gd name="connsiteX1115" fmla="*/ 560986 w 679896"/>
                  <a:gd name="connsiteY1115" fmla="*/ 437787 h 878890"/>
                  <a:gd name="connsiteX1116" fmla="*/ 560986 w 679896"/>
                  <a:gd name="connsiteY1116" fmla="*/ 401305 h 878890"/>
                  <a:gd name="connsiteX1117" fmla="*/ 597468 w 679896"/>
                  <a:gd name="connsiteY1117" fmla="*/ 401305 h 878890"/>
                  <a:gd name="connsiteX1118" fmla="*/ 597468 w 679896"/>
                  <a:gd name="connsiteY1118" fmla="*/ 437787 h 878890"/>
                  <a:gd name="connsiteX1119" fmla="*/ 560986 w 679896"/>
                  <a:gd name="connsiteY1119" fmla="*/ 437787 h 878890"/>
                  <a:gd name="connsiteX1120" fmla="*/ 560986 w 679896"/>
                  <a:gd name="connsiteY1120" fmla="*/ 397988 h 878890"/>
                  <a:gd name="connsiteX1121" fmla="*/ 560986 w 679896"/>
                  <a:gd name="connsiteY1121" fmla="*/ 361506 h 878890"/>
                  <a:gd name="connsiteX1122" fmla="*/ 597468 w 679896"/>
                  <a:gd name="connsiteY1122" fmla="*/ 361506 h 878890"/>
                  <a:gd name="connsiteX1123" fmla="*/ 597468 w 679896"/>
                  <a:gd name="connsiteY1123" fmla="*/ 397988 h 878890"/>
                  <a:gd name="connsiteX1124" fmla="*/ 560986 w 679896"/>
                  <a:gd name="connsiteY1124" fmla="*/ 397988 h 878890"/>
                  <a:gd name="connsiteX1125" fmla="*/ 560986 w 679896"/>
                  <a:gd name="connsiteY1125" fmla="*/ 358189 h 878890"/>
                  <a:gd name="connsiteX1126" fmla="*/ 560986 w 679896"/>
                  <a:gd name="connsiteY1126" fmla="*/ 321707 h 878890"/>
                  <a:gd name="connsiteX1127" fmla="*/ 597468 w 679896"/>
                  <a:gd name="connsiteY1127" fmla="*/ 321707 h 878890"/>
                  <a:gd name="connsiteX1128" fmla="*/ 597468 w 679896"/>
                  <a:gd name="connsiteY1128" fmla="*/ 358189 h 878890"/>
                  <a:gd name="connsiteX1129" fmla="*/ 560986 w 679896"/>
                  <a:gd name="connsiteY1129" fmla="*/ 358189 h 878890"/>
                  <a:gd name="connsiteX1130" fmla="*/ 560986 w 679896"/>
                  <a:gd name="connsiteY1130" fmla="*/ 318391 h 878890"/>
                  <a:gd name="connsiteX1131" fmla="*/ 560986 w 679896"/>
                  <a:gd name="connsiteY1131" fmla="*/ 281908 h 878890"/>
                  <a:gd name="connsiteX1132" fmla="*/ 597468 w 679896"/>
                  <a:gd name="connsiteY1132" fmla="*/ 281908 h 878890"/>
                  <a:gd name="connsiteX1133" fmla="*/ 597468 w 679896"/>
                  <a:gd name="connsiteY1133" fmla="*/ 318391 h 878890"/>
                  <a:gd name="connsiteX1134" fmla="*/ 560986 w 679896"/>
                  <a:gd name="connsiteY1134" fmla="*/ 318391 h 878890"/>
                  <a:gd name="connsiteX1135" fmla="*/ 560986 w 679896"/>
                  <a:gd name="connsiteY1135" fmla="*/ 278592 h 878890"/>
                  <a:gd name="connsiteX1136" fmla="*/ 560986 w 679896"/>
                  <a:gd name="connsiteY1136" fmla="*/ 242110 h 878890"/>
                  <a:gd name="connsiteX1137" fmla="*/ 597468 w 679896"/>
                  <a:gd name="connsiteY1137" fmla="*/ 242110 h 878890"/>
                  <a:gd name="connsiteX1138" fmla="*/ 597468 w 679896"/>
                  <a:gd name="connsiteY1138" fmla="*/ 278592 h 878890"/>
                  <a:gd name="connsiteX1139" fmla="*/ 560986 w 679896"/>
                  <a:gd name="connsiteY1139" fmla="*/ 278592 h 878890"/>
                  <a:gd name="connsiteX1140" fmla="*/ 560986 w 679896"/>
                  <a:gd name="connsiteY1140" fmla="*/ 238793 h 878890"/>
                  <a:gd name="connsiteX1141" fmla="*/ 560986 w 679896"/>
                  <a:gd name="connsiteY1141" fmla="*/ 202311 h 878890"/>
                  <a:gd name="connsiteX1142" fmla="*/ 597468 w 679896"/>
                  <a:gd name="connsiteY1142" fmla="*/ 202311 h 878890"/>
                  <a:gd name="connsiteX1143" fmla="*/ 597468 w 679896"/>
                  <a:gd name="connsiteY1143" fmla="*/ 238793 h 878890"/>
                  <a:gd name="connsiteX1144" fmla="*/ 560986 w 679896"/>
                  <a:gd name="connsiteY1144" fmla="*/ 238793 h 878890"/>
                  <a:gd name="connsiteX1145" fmla="*/ 560986 w 679896"/>
                  <a:gd name="connsiteY1145" fmla="*/ 198994 h 878890"/>
                  <a:gd name="connsiteX1146" fmla="*/ 560986 w 679896"/>
                  <a:gd name="connsiteY1146" fmla="*/ 162512 h 878890"/>
                  <a:gd name="connsiteX1147" fmla="*/ 597468 w 679896"/>
                  <a:gd name="connsiteY1147" fmla="*/ 162512 h 878890"/>
                  <a:gd name="connsiteX1148" fmla="*/ 597468 w 679896"/>
                  <a:gd name="connsiteY1148" fmla="*/ 198994 h 878890"/>
                  <a:gd name="connsiteX1149" fmla="*/ 560986 w 679896"/>
                  <a:gd name="connsiteY1149" fmla="*/ 198994 h 878890"/>
                  <a:gd name="connsiteX1150" fmla="*/ 560986 w 679896"/>
                  <a:gd name="connsiteY1150" fmla="*/ 159195 h 878890"/>
                  <a:gd name="connsiteX1151" fmla="*/ 560986 w 679896"/>
                  <a:gd name="connsiteY1151" fmla="*/ 122713 h 878890"/>
                  <a:gd name="connsiteX1152" fmla="*/ 597468 w 679896"/>
                  <a:gd name="connsiteY1152" fmla="*/ 122713 h 878890"/>
                  <a:gd name="connsiteX1153" fmla="*/ 597468 w 679896"/>
                  <a:gd name="connsiteY1153" fmla="*/ 159195 h 878890"/>
                  <a:gd name="connsiteX1154" fmla="*/ 560986 w 679896"/>
                  <a:gd name="connsiteY1154" fmla="*/ 159195 h 878890"/>
                  <a:gd name="connsiteX1155" fmla="*/ 560986 w 679896"/>
                  <a:gd name="connsiteY1155" fmla="*/ 119396 h 878890"/>
                  <a:gd name="connsiteX1156" fmla="*/ 560986 w 679896"/>
                  <a:gd name="connsiteY1156" fmla="*/ 82914 h 878890"/>
                  <a:gd name="connsiteX1157" fmla="*/ 597468 w 679896"/>
                  <a:gd name="connsiteY1157" fmla="*/ 82914 h 878890"/>
                  <a:gd name="connsiteX1158" fmla="*/ 597468 w 679896"/>
                  <a:gd name="connsiteY1158" fmla="*/ 119396 h 878890"/>
                  <a:gd name="connsiteX1159" fmla="*/ 560986 w 679896"/>
                  <a:gd name="connsiteY1159" fmla="*/ 119396 h 878890"/>
                  <a:gd name="connsiteX1160" fmla="*/ 560986 w 679896"/>
                  <a:gd name="connsiteY1160" fmla="*/ 79598 h 878890"/>
                  <a:gd name="connsiteX1161" fmla="*/ 560986 w 679896"/>
                  <a:gd name="connsiteY1161" fmla="*/ 43115 h 878890"/>
                  <a:gd name="connsiteX1162" fmla="*/ 597468 w 679896"/>
                  <a:gd name="connsiteY1162" fmla="*/ 43115 h 878890"/>
                  <a:gd name="connsiteX1163" fmla="*/ 597468 w 679896"/>
                  <a:gd name="connsiteY1163" fmla="*/ 79598 h 878890"/>
                  <a:gd name="connsiteX1164" fmla="*/ 560986 w 679896"/>
                  <a:gd name="connsiteY1164" fmla="*/ 79598 h 878890"/>
                  <a:gd name="connsiteX1165" fmla="*/ 557669 w 679896"/>
                  <a:gd name="connsiteY1165" fmla="*/ 79598 h 878890"/>
                  <a:gd name="connsiteX1166" fmla="*/ 521187 w 679896"/>
                  <a:gd name="connsiteY1166" fmla="*/ 79598 h 878890"/>
                  <a:gd name="connsiteX1167" fmla="*/ 521187 w 679896"/>
                  <a:gd name="connsiteY1167" fmla="*/ 43115 h 878890"/>
                  <a:gd name="connsiteX1168" fmla="*/ 557669 w 679896"/>
                  <a:gd name="connsiteY1168" fmla="*/ 43115 h 878890"/>
                  <a:gd name="connsiteX1169" fmla="*/ 557669 w 679896"/>
                  <a:gd name="connsiteY1169" fmla="*/ 79598 h 878890"/>
                  <a:gd name="connsiteX1170" fmla="*/ 517870 w 679896"/>
                  <a:gd name="connsiteY1170" fmla="*/ 79598 h 878890"/>
                  <a:gd name="connsiteX1171" fmla="*/ 481388 w 679896"/>
                  <a:gd name="connsiteY1171" fmla="*/ 79598 h 878890"/>
                  <a:gd name="connsiteX1172" fmla="*/ 481388 w 679896"/>
                  <a:gd name="connsiteY1172" fmla="*/ 43115 h 878890"/>
                  <a:gd name="connsiteX1173" fmla="*/ 517870 w 679896"/>
                  <a:gd name="connsiteY1173" fmla="*/ 43115 h 878890"/>
                  <a:gd name="connsiteX1174" fmla="*/ 517870 w 679896"/>
                  <a:gd name="connsiteY1174" fmla="*/ 79598 h 878890"/>
                  <a:gd name="connsiteX1175" fmla="*/ 478072 w 679896"/>
                  <a:gd name="connsiteY1175" fmla="*/ 79598 h 878890"/>
                  <a:gd name="connsiteX1176" fmla="*/ 441589 w 679896"/>
                  <a:gd name="connsiteY1176" fmla="*/ 79598 h 878890"/>
                  <a:gd name="connsiteX1177" fmla="*/ 441589 w 679896"/>
                  <a:gd name="connsiteY1177" fmla="*/ 43115 h 878890"/>
                  <a:gd name="connsiteX1178" fmla="*/ 478072 w 679896"/>
                  <a:gd name="connsiteY1178" fmla="*/ 43115 h 878890"/>
                  <a:gd name="connsiteX1179" fmla="*/ 478072 w 679896"/>
                  <a:gd name="connsiteY1179" fmla="*/ 79598 h 878890"/>
                  <a:gd name="connsiteX1180" fmla="*/ 438273 w 679896"/>
                  <a:gd name="connsiteY1180" fmla="*/ 79598 h 878890"/>
                  <a:gd name="connsiteX1181" fmla="*/ 401790 w 679896"/>
                  <a:gd name="connsiteY1181" fmla="*/ 79598 h 878890"/>
                  <a:gd name="connsiteX1182" fmla="*/ 401790 w 679896"/>
                  <a:gd name="connsiteY1182" fmla="*/ 43115 h 878890"/>
                  <a:gd name="connsiteX1183" fmla="*/ 438273 w 679896"/>
                  <a:gd name="connsiteY1183" fmla="*/ 43115 h 878890"/>
                  <a:gd name="connsiteX1184" fmla="*/ 438273 w 679896"/>
                  <a:gd name="connsiteY1184" fmla="*/ 79598 h 878890"/>
                  <a:gd name="connsiteX1185" fmla="*/ 398474 w 679896"/>
                  <a:gd name="connsiteY1185" fmla="*/ 79598 h 878890"/>
                  <a:gd name="connsiteX1186" fmla="*/ 361992 w 679896"/>
                  <a:gd name="connsiteY1186" fmla="*/ 79598 h 878890"/>
                  <a:gd name="connsiteX1187" fmla="*/ 361992 w 679896"/>
                  <a:gd name="connsiteY1187" fmla="*/ 43115 h 878890"/>
                  <a:gd name="connsiteX1188" fmla="*/ 398474 w 679896"/>
                  <a:gd name="connsiteY1188" fmla="*/ 43115 h 878890"/>
                  <a:gd name="connsiteX1189" fmla="*/ 398474 w 679896"/>
                  <a:gd name="connsiteY1189" fmla="*/ 79598 h 878890"/>
                  <a:gd name="connsiteX1190" fmla="*/ 358675 w 679896"/>
                  <a:gd name="connsiteY1190" fmla="*/ 79598 h 878890"/>
                  <a:gd name="connsiteX1191" fmla="*/ 322193 w 679896"/>
                  <a:gd name="connsiteY1191" fmla="*/ 79598 h 878890"/>
                  <a:gd name="connsiteX1192" fmla="*/ 322193 w 679896"/>
                  <a:gd name="connsiteY1192" fmla="*/ 43115 h 878890"/>
                  <a:gd name="connsiteX1193" fmla="*/ 358675 w 679896"/>
                  <a:gd name="connsiteY1193" fmla="*/ 43115 h 878890"/>
                  <a:gd name="connsiteX1194" fmla="*/ 358675 w 679896"/>
                  <a:gd name="connsiteY1194" fmla="*/ 79598 h 878890"/>
                  <a:gd name="connsiteX1195" fmla="*/ 318876 w 679896"/>
                  <a:gd name="connsiteY1195" fmla="*/ 79598 h 878890"/>
                  <a:gd name="connsiteX1196" fmla="*/ 282394 w 679896"/>
                  <a:gd name="connsiteY1196" fmla="*/ 79598 h 878890"/>
                  <a:gd name="connsiteX1197" fmla="*/ 282394 w 679896"/>
                  <a:gd name="connsiteY1197" fmla="*/ 43115 h 878890"/>
                  <a:gd name="connsiteX1198" fmla="*/ 318876 w 679896"/>
                  <a:gd name="connsiteY1198" fmla="*/ 43115 h 878890"/>
                  <a:gd name="connsiteX1199" fmla="*/ 318876 w 679896"/>
                  <a:gd name="connsiteY1199" fmla="*/ 79598 h 878890"/>
                  <a:gd name="connsiteX1200" fmla="*/ 279077 w 679896"/>
                  <a:gd name="connsiteY1200" fmla="*/ 79598 h 878890"/>
                  <a:gd name="connsiteX1201" fmla="*/ 242595 w 679896"/>
                  <a:gd name="connsiteY1201" fmla="*/ 79598 h 878890"/>
                  <a:gd name="connsiteX1202" fmla="*/ 242595 w 679896"/>
                  <a:gd name="connsiteY1202" fmla="*/ 43115 h 878890"/>
                  <a:gd name="connsiteX1203" fmla="*/ 279077 w 679896"/>
                  <a:gd name="connsiteY1203" fmla="*/ 43115 h 878890"/>
                  <a:gd name="connsiteX1204" fmla="*/ 279077 w 679896"/>
                  <a:gd name="connsiteY1204" fmla="*/ 79598 h 878890"/>
                  <a:gd name="connsiteX1205" fmla="*/ 239279 w 679896"/>
                  <a:gd name="connsiteY1205" fmla="*/ 79598 h 878890"/>
                  <a:gd name="connsiteX1206" fmla="*/ 202796 w 679896"/>
                  <a:gd name="connsiteY1206" fmla="*/ 79598 h 878890"/>
                  <a:gd name="connsiteX1207" fmla="*/ 202796 w 679896"/>
                  <a:gd name="connsiteY1207" fmla="*/ 43115 h 878890"/>
                  <a:gd name="connsiteX1208" fmla="*/ 239279 w 679896"/>
                  <a:gd name="connsiteY1208" fmla="*/ 43115 h 878890"/>
                  <a:gd name="connsiteX1209" fmla="*/ 239279 w 679896"/>
                  <a:gd name="connsiteY1209" fmla="*/ 79598 h 878890"/>
                  <a:gd name="connsiteX1210" fmla="*/ 199480 w 679896"/>
                  <a:gd name="connsiteY1210" fmla="*/ 79598 h 878890"/>
                  <a:gd name="connsiteX1211" fmla="*/ 162997 w 679896"/>
                  <a:gd name="connsiteY1211" fmla="*/ 79598 h 878890"/>
                  <a:gd name="connsiteX1212" fmla="*/ 162997 w 679896"/>
                  <a:gd name="connsiteY1212" fmla="*/ 43115 h 878890"/>
                  <a:gd name="connsiteX1213" fmla="*/ 199480 w 679896"/>
                  <a:gd name="connsiteY1213" fmla="*/ 43115 h 878890"/>
                  <a:gd name="connsiteX1214" fmla="*/ 199480 w 679896"/>
                  <a:gd name="connsiteY1214" fmla="*/ 79598 h 878890"/>
                  <a:gd name="connsiteX1215" fmla="*/ 159681 w 679896"/>
                  <a:gd name="connsiteY1215" fmla="*/ 79598 h 878890"/>
                  <a:gd name="connsiteX1216" fmla="*/ 123199 w 679896"/>
                  <a:gd name="connsiteY1216" fmla="*/ 79598 h 878890"/>
                  <a:gd name="connsiteX1217" fmla="*/ 123199 w 679896"/>
                  <a:gd name="connsiteY1217" fmla="*/ 43115 h 878890"/>
                  <a:gd name="connsiteX1218" fmla="*/ 159681 w 679896"/>
                  <a:gd name="connsiteY1218" fmla="*/ 43115 h 878890"/>
                  <a:gd name="connsiteX1219" fmla="*/ 159681 w 679896"/>
                  <a:gd name="connsiteY1219" fmla="*/ 79598 h 878890"/>
                  <a:gd name="connsiteX1220" fmla="*/ 119882 w 679896"/>
                  <a:gd name="connsiteY1220" fmla="*/ 79598 h 878890"/>
                  <a:gd name="connsiteX1221" fmla="*/ 83400 w 679896"/>
                  <a:gd name="connsiteY1221" fmla="*/ 79598 h 878890"/>
                  <a:gd name="connsiteX1222" fmla="*/ 83400 w 679896"/>
                  <a:gd name="connsiteY1222" fmla="*/ 43115 h 878890"/>
                  <a:gd name="connsiteX1223" fmla="*/ 119882 w 679896"/>
                  <a:gd name="connsiteY1223" fmla="*/ 43115 h 878890"/>
                  <a:gd name="connsiteX1224" fmla="*/ 119882 w 679896"/>
                  <a:gd name="connsiteY1224" fmla="*/ 79598 h 878890"/>
                  <a:gd name="connsiteX1225" fmla="*/ 119882 w 679896"/>
                  <a:gd name="connsiteY1225" fmla="*/ 82914 h 878890"/>
                  <a:gd name="connsiteX1226" fmla="*/ 119882 w 679896"/>
                  <a:gd name="connsiteY1226" fmla="*/ 119396 h 878890"/>
                  <a:gd name="connsiteX1227" fmla="*/ 83400 w 679896"/>
                  <a:gd name="connsiteY1227" fmla="*/ 119396 h 878890"/>
                  <a:gd name="connsiteX1228" fmla="*/ 83400 w 679896"/>
                  <a:gd name="connsiteY1228" fmla="*/ 82914 h 878890"/>
                  <a:gd name="connsiteX1229" fmla="*/ 119882 w 679896"/>
                  <a:gd name="connsiteY1229" fmla="*/ 82914 h 878890"/>
                  <a:gd name="connsiteX1230" fmla="*/ 80083 w 679896"/>
                  <a:gd name="connsiteY1230" fmla="*/ 119396 h 878890"/>
                  <a:gd name="connsiteX1231" fmla="*/ 43601 w 679896"/>
                  <a:gd name="connsiteY1231" fmla="*/ 119396 h 878890"/>
                  <a:gd name="connsiteX1232" fmla="*/ 43601 w 679896"/>
                  <a:gd name="connsiteY1232" fmla="*/ 82914 h 878890"/>
                  <a:gd name="connsiteX1233" fmla="*/ 80083 w 679896"/>
                  <a:gd name="connsiteY1233" fmla="*/ 82914 h 878890"/>
                  <a:gd name="connsiteX1234" fmla="*/ 80083 w 679896"/>
                  <a:gd name="connsiteY1234" fmla="*/ 119396 h 878890"/>
                  <a:gd name="connsiteX1235" fmla="*/ 80083 w 679896"/>
                  <a:gd name="connsiteY1235" fmla="*/ 122713 h 878890"/>
                  <a:gd name="connsiteX1236" fmla="*/ 80083 w 679896"/>
                  <a:gd name="connsiteY1236" fmla="*/ 159195 h 878890"/>
                  <a:gd name="connsiteX1237" fmla="*/ 43601 w 679896"/>
                  <a:gd name="connsiteY1237" fmla="*/ 159195 h 878890"/>
                  <a:gd name="connsiteX1238" fmla="*/ 43601 w 679896"/>
                  <a:gd name="connsiteY1238" fmla="*/ 122713 h 878890"/>
                  <a:gd name="connsiteX1239" fmla="*/ 80083 w 679896"/>
                  <a:gd name="connsiteY1239" fmla="*/ 122713 h 878890"/>
                  <a:gd name="connsiteX1240" fmla="*/ 80083 w 679896"/>
                  <a:gd name="connsiteY1240" fmla="*/ 162512 h 878890"/>
                  <a:gd name="connsiteX1241" fmla="*/ 80083 w 679896"/>
                  <a:gd name="connsiteY1241" fmla="*/ 198994 h 878890"/>
                  <a:gd name="connsiteX1242" fmla="*/ 43601 w 679896"/>
                  <a:gd name="connsiteY1242" fmla="*/ 198994 h 878890"/>
                  <a:gd name="connsiteX1243" fmla="*/ 43601 w 679896"/>
                  <a:gd name="connsiteY1243" fmla="*/ 162512 h 878890"/>
                  <a:gd name="connsiteX1244" fmla="*/ 80083 w 679896"/>
                  <a:gd name="connsiteY1244" fmla="*/ 162512 h 878890"/>
                  <a:gd name="connsiteX1245" fmla="*/ 80083 w 679896"/>
                  <a:gd name="connsiteY1245" fmla="*/ 202311 h 878890"/>
                  <a:gd name="connsiteX1246" fmla="*/ 80083 w 679896"/>
                  <a:gd name="connsiteY1246" fmla="*/ 238793 h 878890"/>
                  <a:gd name="connsiteX1247" fmla="*/ 43601 w 679896"/>
                  <a:gd name="connsiteY1247" fmla="*/ 238793 h 878890"/>
                  <a:gd name="connsiteX1248" fmla="*/ 43601 w 679896"/>
                  <a:gd name="connsiteY1248" fmla="*/ 202311 h 878890"/>
                  <a:gd name="connsiteX1249" fmla="*/ 80083 w 679896"/>
                  <a:gd name="connsiteY1249" fmla="*/ 202311 h 878890"/>
                  <a:gd name="connsiteX1250" fmla="*/ 80083 w 679896"/>
                  <a:gd name="connsiteY1250" fmla="*/ 242110 h 878890"/>
                  <a:gd name="connsiteX1251" fmla="*/ 80083 w 679896"/>
                  <a:gd name="connsiteY1251" fmla="*/ 278592 h 878890"/>
                  <a:gd name="connsiteX1252" fmla="*/ 43601 w 679896"/>
                  <a:gd name="connsiteY1252" fmla="*/ 278592 h 878890"/>
                  <a:gd name="connsiteX1253" fmla="*/ 43601 w 679896"/>
                  <a:gd name="connsiteY1253" fmla="*/ 242110 h 878890"/>
                  <a:gd name="connsiteX1254" fmla="*/ 80083 w 679896"/>
                  <a:gd name="connsiteY1254" fmla="*/ 242110 h 878890"/>
                  <a:gd name="connsiteX1255" fmla="*/ 80083 w 679896"/>
                  <a:gd name="connsiteY1255" fmla="*/ 281908 h 878890"/>
                  <a:gd name="connsiteX1256" fmla="*/ 80083 w 679896"/>
                  <a:gd name="connsiteY1256" fmla="*/ 318391 h 878890"/>
                  <a:gd name="connsiteX1257" fmla="*/ 43601 w 679896"/>
                  <a:gd name="connsiteY1257" fmla="*/ 318391 h 878890"/>
                  <a:gd name="connsiteX1258" fmla="*/ 43601 w 679896"/>
                  <a:gd name="connsiteY1258" fmla="*/ 281908 h 878890"/>
                  <a:gd name="connsiteX1259" fmla="*/ 80083 w 679896"/>
                  <a:gd name="connsiteY1259" fmla="*/ 281908 h 878890"/>
                  <a:gd name="connsiteX1260" fmla="*/ 80083 w 679896"/>
                  <a:gd name="connsiteY1260" fmla="*/ 321707 h 878890"/>
                  <a:gd name="connsiteX1261" fmla="*/ 80083 w 679896"/>
                  <a:gd name="connsiteY1261" fmla="*/ 358189 h 878890"/>
                  <a:gd name="connsiteX1262" fmla="*/ 43601 w 679896"/>
                  <a:gd name="connsiteY1262" fmla="*/ 358189 h 878890"/>
                  <a:gd name="connsiteX1263" fmla="*/ 43601 w 679896"/>
                  <a:gd name="connsiteY1263" fmla="*/ 321707 h 878890"/>
                  <a:gd name="connsiteX1264" fmla="*/ 80083 w 679896"/>
                  <a:gd name="connsiteY1264" fmla="*/ 321707 h 878890"/>
                  <a:gd name="connsiteX1265" fmla="*/ 80083 w 679896"/>
                  <a:gd name="connsiteY1265" fmla="*/ 361506 h 878890"/>
                  <a:gd name="connsiteX1266" fmla="*/ 80083 w 679896"/>
                  <a:gd name="connsiteY1266" fmla="*/ 397988 h 878890"/>
                  <a:gd name="connsiteX1267" fmla="*/ 43601 w 679896"/>
                  <a:gd name="connsiteY1267" fmla="*/ 397988 h 878890"/>
                  <a:gd name="connsiteX1268" fmla="*/ 43601 w 679896"/>
                  <a:gd name="connsiteY1268" fmla="*/ 361506 h 878890"/>
                  <a:gd name="connsiteX1269" fmla="*/ 80083 w 679896"/>
                  <a:gd name="connsiteY1269" fmla="*/ 361506 h 878890"/>
                  <a:gd name="connsiteX1270" fmla="*/ 80083 w 679896"/>
                  <a:gd name="connsiteY1270" fmla="*/ 401305 h 878890"/>
                  <a:gd name="connsiteX1271" fmla="*/ 80083 w 679896"/>
                  <a:gd name="connsiteY1271" fmla="*/ 437787 h 878890"/>
                  <a:gd name="connsiteX1272" fmla="*/ 43601 w 679896"/>
                  <a:gd name="connsiteY1272" fmla="*/ 437787 h 878890"/>
                  <a:gd name="connsiteX1273" fmla="*/ 43601 w 679896"/>
                  <a:gd name="connsiteY1273" fmla="*/ 401305 h 878890"/>
                  <a:gd name="connsiteX1274" fmla="*/ 80083 w 679896"/>
                  <a:gd name="connsiteY1274" fmla="*/ 401305 h 878890"/>
                  <a:gd name="connsiteX1275" fmla="*/ 80083 w 679896"/>
                  <a:gd name="connsiteY1275" fmla="*/ 441104 h 878890"/>
                  <a:gd name="connsiteX1276" fmla="*/ 80083 w 679896"/>
                  <a:gd name="connsiteY1276" fmla="*/ 477586 h 878890"/>
                  <a:gd name="connsiteX1277" fmla="*/ 43601 w 679896"/>
                  <a:gd name="connsiteY1277" fmla="*/ 477586 h 878890"/>
                  <a:gd name="connsiteX1278" fmla="*/ 43601 w 679896"/>
                  <a:gd name="connsiteY1278" fmla="*/ 441104 h 878890"/>
                  <a:gd name="connsiteX1279" fmla="*/ 80083 w 679896"/>
                  <a:gd name="connsiteY1279" fmla="*/ 441104 h 878890"/>
                  <a:gd name="connsiteX1280" fmla="*/ 80083 w 679896"/>
                  <a:gd name="connsiteY1280" fmla="*/ 480903 h 878890"/>
                  <a:gd name="connsiteX1281" fmla="*/ 80083 w 679896"/>
                  <a:gd name="connsiteY1281" fmla="*/ 517385 h 878890"/>
                  <a:gd name="connsiteX1282" fmla="*/ 43601 w 679896"/>
                  <a:gd name="connsiteY1282" fmla="*/ 517385 h 878890"/>
                  <a:gd name="connsiteX1283" fmla="*/ 43601 w 679896"/>
                  <a:gd name="connsiteY1283" fmla="*/ 480903 h 878890"/>
                  <a:gd name="connsiteX1284" fmla="*/ 80083 w 679896"/>
                  <a:gd name="connsiteY1284" fmla="*/ 480903 h 878890"/>
                  <a:gd name="connsiteX1285" fmla="*/ 80083 w 679896"/>
                  <a:gd name="connsiteY1285" fmla="*/ 520701 h 878890"/>
                  <a:gd name="connsiteX1286" fmla="*/ 80083 w 679896"/>
                  <a:gd name="connsiteY1286" fmla="*/ 557184 h 878890"/>
                  <a:gd name="connsiteX1287" fmla="*/ 43601 w 679896"/>
                  <a:gd name="connsiteY1287" fmla="*/ 557184 h 878890"/>
                  <a:gd name="connsiteX1288" fmla="*/ 43601 w 679896"/>
                  <a:gd name="connsiteY1288" fmla="*/ 520701 h 878890"/>
                  <a:gd name="connsiteX1289" fmla="*/ 80083 w 679896"/>
                  <a:gd name="connsiteY1289" fmla="*/ 520701 h 878890"/>
                  <a:gd name="connsiteX1290" fmla="*/ 80083 w 679896"/>
                  <a:gd name="connsiteY1290" fmla="*/ 560500 h 878890"/>
                  <a:gd name="connsiteX1291" fmla="*/ 80083 w 679896"/>
                  <a:gd name="connsiteY1291" fmla="*/ 596982 h 878890"/>
                  <a:gd name="connsiteX1292" fmla="*/ 43601 w 679896"/>
                  <a:gd name="connsiteY1292" fmla="*/ 596982 h 878890"/>
                  <a:gd name="connsiteX1293" fmla="*/ 43601 w 679896"/>
                  <a:gd name="connsiteY1293" fmla="*/ 560500 h 878890"/>
                  <a:gd name="connsiteX1294" fmla="*/ 80083 w 679896"/>
                  <a:gd name="connsiteY1294" fmla="*/ 560500 h 878890"/>
                  <a:gd name="connsiteX1295" fmla="*/ 80083 w 679896"/>
                  <a:gd name="connsiteY1295" fmla="*/ 600299 h 878890"/>
                  <a:gd name="connsiteX1296" fmla="*/ 80083 w 679896"/>
                  <a:gd name="connsiteY1296" fmla="*/ 636781 h 878890"/>
                  <a:gd name="connsiteX1297" fmla="*/ 43601 w 679896"/>
                  <a:gd name="connsiteY1297" fmla="*/ 636781 h 878890"/>
                  <a:gd name="connsiteX1298" fmla="*/ 43601 w 679896"/>
                  <a:gd name="connsiteY1298" fmla="*/ 600299 h 878890"/>
                  <a:gd name="connsiteX1299" fmla="*/ 80083 w 679896"/>
                  <a:gd name="connsiteY1299" fmla="*/ 600299 h 878890"/>
                  <a:gd name="connsiteX1300" fmla="*/ 80083 w 679896"/>
                  <a:gd name="connsiteY1300" fmla="*/ 640098 h 878890"/>
                  <a:gd name="connsiteX1301" fmla="*/ 80083 w 679896"/>
                  <a:gd name="connsiteY1301" fmla="*/ 676580 h 878890"/>
                  <a:gd name="connsiteX1302" fmla="*/ 43601 w 679896"/>
                  <a:gd name="connsiteY1302" fmla="*/ 676580 h 878890"/>
                  <a:gd name="connsiteX1303" fmla="*/ 43601 w 679896"/>
                  <a:gd name="connsiteY1303" fmla="*/ 640098 h 878890"/>
                  <a:gd name="connsiteX1304" fmla="*/ 80083 w 679896"/>
                  <a:gd name="connsiteY1304" fmla="*/ 640098 h 878890"/>
                  <a:gd name="connsiteX1305" fmla="*/ 80083 w 679896"/>
                  <a:gd name="connsiteY1305" fmla="*/ 679897 h 878890"/>
                  <a:gd name="connsiteX1306" fmla="*/ 80083 w 679896"/>
                  <a:gd name="connsiteY1306" fmla="*/ 716379 h 878890"/>
                  <a:gd name="connsiteX1307" fmla="*/ 43601 w 679896"/>
                  <a:gd name="connsiteY1307" fmla="*/ 716379 h 878890"/>
                  <a:gd name="connsiteX1308" fmla="*/ 43601 w 679896"/>
                  <a:gd name="connsiteY1308" fmla="*/ 679897 h 878890"/>
                  <a:gd name="connsiteX1309" fmla="*/ 80083 w 679896"/>
                  <a:gd name="connsiteY1309" fmla="*/ 679897 h 878890"/>
                  <a:gd name="connsiteX1310" fmla="*/ 80083 w 679896"/>
                  <a:gd name="connsiteY1310" fmla="*/ 719696 h 878890"/>
                  <a:gd name="connsiteX1311" fmla="*/ 80083 w 679896"/>
                  <a:gd name="connsiteY1311" fmla="*/ 756178 h 878890"/>
                  <a:gd name="connsiteX1312" fmla="*/ 43601 w 679896"/>
                  <a:gd name="connsiteY1312" fmla="*/ 756178 h 878890"/>
                  <a:gd name="connsiteX1313" fmla="*/ 43601 w 679896"/>
                  <a:gd name="connsiteY1313" fmla="*/ 719696 h 878890"/>
                  <a:gd name="connsiteX1314" fmla="*/ 80083 w 679896"/>
                  <a:gd name="connsiteY1314" fmla="*/ 719696 h 878890"/>
                  <a:gd name="connsiteX1315" fmla="*/ 80083 w 679896"/>
                  <a:gd name="connsiteY1315" fmla="*/ 759494 h 878890"/>
                  <a:gd name="connsiteX1316" fmla="*/ 80083 w 679896"/>
                  <a:gd name="connsiteY1316" fmla="*/ 795977 h 878890"/>
                  <a:gd name="connsiteX1317" fmla="*/ 43601 w 679896"/>
                  <a:gd name="connsiteY1317" fmla="*/ 795977 h 878890"/>
                  <a:gd name="connsiteX1318" fmla="*/ 43601 w 679896"/>
                  <a:gd name="connsiteY1318" fmla="*/ 759494 h 878890"/>
                  <a:gd name="connsiteX1319" fmla="*/ 80083 w 679896"/>
                  <a:gd name="connsiteY1319" fmla="*/ 759494 h 878890"/>
                  <a:gd name="connsiteX1320" fmla="*/ 83400 w 679896"/>
                  <a:gd name="connsiteY1320" fmla="*/ 759494 h 878890"/>
                  <a:gd name="connsiteX1321" fmla="*/ 119882 w 679896"/>
                  <a:gd name="connsiteY1321" fmla="*/ 759494 h 878890"/>
                  <a:gd name="connsiteX1322" fmla="*/ 119882 w 679896"/>
                  <a:gd name="connsiteY1322" fmla="*/ 795977 h 878890"/>
                  <a:gd name="connsiteX1323" fmla="*/ 83400 w 679896"/>
                  <a:gd name="connsiteY1323" fmla="*/ 795977 h 878890"/>
                  <a:gd name="connsiteX1324" fmla="*/ 83400 w 679896"/>
                  <a:gd name="connsiteY1324" fmla="*/ 759494 h 878890"/>
                  <a:gd name="connsiteX1325" fmla="*/ 119882 w 679896"/>
                  <a:gd name="connsiteY1325" fmla="*/ 799293 h 878890"/>
                  <a:gd name="connsiteX1326" fmla="*/ 119882 w 679896"/>
                  <a:gd name="connsiteY1326" fmla="*/ 835775 h 878890"/>
                  <a:gd name="connsiteX1327" fmla="*/ 83400 w 679896"/>
                  <a:gd name="connsiteY1327" fmla="*/ 835775 h 878890"/>
                  <a:gd name="connsiteX1328" fmla="*/ 83400 w 679896"/>
                  <a:gd name="connsiteY1328" fmla="*/ 799293 h 878890"/>
                  <a:gd name="connsiteX1329" fmla="*/ 119882 w 679896"/>
                  <a:gd name="connsiteY1329" fmla="*/ 799293 h 878890"/>
                  <a:gd name="connsiteX1330" fmla="*/ 123199 w 679896"/>
                  <a:gd name="connsiteY1330" fmla="*/ 799293 h 878890"/>
                  <a:gd name="connsiteX1331" fmla="*/ 159681 w 679896"/>
                  <a:gd name="connsiteY1331" fmla="*/ 799293 h 878890"/>
                  <a:gd name="connsiteX1332" fmla="*/ 159681 w 679896"/>
                  <a:gd name="connsiteY1332" fmla="*/ 835775 h 878890"/>
                  <a:gd name="connsiteX1333" fmla="*/ 123199 w 679896"/>
                  <a:gd name="connsiteY1333" fmla="*/ 835775 h 878890"/>
                  <a:gd name="connsiteX1334" fmla="*/ 123199 w 679896"/>
                  <a:gd name="connsiteY1334" fmla="*/ 799293 h 878890"/>
                  <a:gd name="connsiteX1335" fmla="*/ 162997 w 679896"/>
                  <a:gd name="connsiteY1335" fmla="*/ 799293 h 878890"/>
                  <a:gd name="connsiteX1336" fmla="*/ 199480 w 679896"/>
                  <a:gd name="connsiteY1336" fmla="*/ 799293 h 878890"/>
                  <a:gd name="connsiteX1337" fmla="*/ 199480 w 679896"/>
                  <a:gd name="connsiteY1337" fmla="*/ 835775 h 878890"/>
                  <a:gd name="connsiteX1338" fmla="*/ 162997 w 679896"/>
                  <a:gd name="connsiteY1338" fmla="*/ 835775 h 878890"/>
                  <a:gd name="connsiteX1339" fmla="*/ 162997 w 679896"/>
                  <a:gd name="connsiteY1339" fmla="*/ 799293 h 878890"/>
                  <a:gd name="connsiteX1340" fmla="*/ 202796 w 679896"/>
                  <a:gd name="connsiteY1340" fmla="*/ 799293 h 878890"/>
                  <a:gd name="connsiteX1341" fmla="*/ 239279 w 679896"/>
                  <a:gd name="connsiteY1341" fmla="*/ 799293 h 878890"/>
                  <a:gd name="connsiteX1342" fmla="*/ 239279 w 679896"/>
                  <a:gd name="connsiteY1342" fmla="*/ 835775 h 878890"/>
                  <a:gd name="connsiteX1343" fmla="*/ 202796 w 679896"/>
                  <a:gd name="connsiteY1343" fmla="*/ 835775 h 878890"/>
                  <a:gd name="connsiteX1344" fmla="*/ 202796 w 679896"/>
                  <a:gd name="connsiteY1344" fmla="*/ 799293 h 878890"/>
                  <a:gd name="connsiteX1345" fmla="*/ 242595 w 679896"/>
                  <a:gd name="connsiteY1345" fmla="*/ 799293 h 878890"/>
                  <a:gd name="connsiteX1346" fmla="*/ 279077 w 679896"/>
                  <a:gd name="connsiteY1346" fmla="*/ 799293 h 878890"/>
                  <a:gd name="connsiteX1347" fmla="*/ 279077 w 679896"/>
                  <a:gd name="connsiteY1347" fmla="*/ 835775 h 878890"/>
                  <a:gd name="connsiteX1348" fmla="*/ 242595 w 679896"/>
                  <a:gd name="connsiteY1348" fmla="*/ 835775 h 878890"/>
                  <a:gd name="connsiteX1349" fmla="*/ 242595 w 679896"/>
                  <a:gd name="connsiteY1349" fmla="*/ 799293 h 878890"/>
                  <a:gd name="connsiteX1350" fmla="*/ 282394 w 679896"/>
                  <a:gd name="connsiteY1350" fmla="*/ 799293 h 878890"/>
                  <a:gd name="connsiteX1351" fmla="*/ 318876 w 679896"/>
                  <a:gd name="connsiteY1351" fmla="*/ 799293 h 878890"/>
                  <a:gd name="connsiteX1352" fmla="*/ 318876 w 679896"/>
                  <a:gd name="connsiteY1352" fmla="*/ 835775 h 878890"/>
                  <a:gd name="connsiteX1353" fmla="*/ 282394 w 679896"/>
                  <a:gd name="connsiteY1353" fmla="*/ 835775 h 878890"/>
                  <a:gd name="connsiteX1354" fmla="*/ 282394 w 679896"/>
                  <a:gd name="connsiteY1354" fmla="*/ 799293 h 878890"/>
                  <a:gd name="connsiteX1355" fmla="*/ 322193 w 679896"/>
                  <a:gd name="connsiteY1355" fmla="*/ 799293 h 878890"/>
                  <a:gd name="connsiteX1356" fmla="*/ 358675 w 679896"/>
                  <a:gd name="connsiteY1356" fmla="*/ 799293 h 878890"/>
                  <a:gd name="connsiteX1357" fmla="*/ 358675 w 679896"/>
                  <a:gd name="connsiteY1357" fmla="*/ 835775 h 878890"/>
                  <a:gd name="connsiteX1358" fmla="*/ 322193 w 679896"/>
                  <a:gd name="connsiteY1358" fmla="*/ 835775 h 878890"/>
                  <a:gd name="connsiteX1359" fmla="*/ 322193 w 679896"/>
                  <a:gd name="connsiteY1359" fmla="*/ 799293 h 878890"/>
                  <a:gd name="connsiteX1360" fmla="*/ 361992 w 679896"/>
                  <a:gd name="connsiteY1360" fmla="*/ 799293 h 878890"/>
                  <a:gd name="connsiteX1361" fmla="*/ 398474 w 679896"/>
                  <a:gd name="connsiteY1361" fmla="*/ 799293 h 878890"/>
                  <a:gd name="connsiteX1362" fmla="*/ 398474 w 679896"/>
                  <a:gd name="connsiteY1362" fmla="*/ 835775 h 878890"/>
                  <a:gd name="connsiteX1363" fmla="*/ 361992 w 679896"/>
                  <a:gd name="connsiteY1363" fmla="*/ 835775 h 878890"/>
                  <a:gd name="connsiteX1364" fmla="*/ 361992 w 679896"/>
                  <a:gd name="connsiteY1364" fmla="*/ 799293 h 878890"/>
                  <a:gd name="connsiteX1365" fmla="*/ 401790 w 679896"/>
                  <a:gd name="connsiteY1365" fmla="*/ 799293 h 878890"/>
                  <a:gd name="connsiteX1366" fmla="*/ 438273 w 679896"/>
                  <a:gd name="connsiteY1366" fmla="*/ 799293 h 878890"/>
                  <a:gd name="connsiteX1367" fmla="*/ 438273 w 679896"/>
                  <a:gd name="connsiteY1367" fmla="*/ 835775 h 878890"/>
                  <a:gd name="connsiteX1368" fmla="*/ 401790 w 679896"/>
                  <a:gd name="connsiteY1368" fmla="*/ 835775 h 878890"/>
                  <a:gd name="connsiteX1369" fmla="*/ 401790 w 679896"/>
                  <a:gd name="connsiteY1369" fmla="*/ 799293 h 878890"/>
                  <a:gd name="connsiteX1370" fmla="*/ 441589 w 679896"/>
                  <a:gd name="connsiteY1370" fmla="*/ 799293 h 878890"/>
                  <a:gd name="connsiteX1371" fmla="*/ 478072 w 679896"/>
                  <a:gd name="connsiteY1371" fmla="*/ 799293 h 878890"/>
                  <a:gd name="connsiteX1372" fmla="*/ 478072 w 679896"/>
                  <a:gd name="connsiteY1372" fmla="*/ 835775 h 878890"/>
                  <a:gd name="connsiteX1373" fmla="*/ 441589 w 679896"/>
                  <a:gd name="connsiteY1373" fmla="*/ 835775 h 878890"/>
                  <a:gd name="connsiteX1374" fmla="*/ 441589 w 679896"/>
                  <a:gd name="connsiteY1374" fmla="*/ 799293 h 878890"/>
                  <a:gd name="connsiteX1375" fmla="*/ 481388 w 679896"/>
                  <a:gd name="connsiteY1375" fmla="*/ 799293 h 878890"/>
                  <a:gd name="connsiteX1376" fmla="*/ 517870 w 679896"/>
                  <a:gd name="connsiteY1376" fmla="*/ 799293 h 878890"/>
                  <a:gd name="connsiteX1377" fmla="*/ 517870 w 679896"/>
                  <a:gd name="connsiteY1377" fmla="*/ 835775 h 878890"/>
                  <a:gd name="connsiteX1378" fmla="*/ 481388 w 679896"/>
                  <a:gd name="connsiteY1378" fmla="*/ 835775 h 878890"/>
                  <a:gd name="connsiteX1379" fmla="*/ 481388 w 679896"/>
                  <a:gd name="connsiteY1379" fmla="*/ 799293 h 878890"/>
                  <a:gd name="connsiteX1380" fmla="*/ 521187 w 679896"/>
                  <a:gd name="connsiteY1380" fmla="*/ 799293 h 878890"/>
                  <a:gd name="connsiteX1381" fmla="*/ 557669 w 679896"/>
                  <a:gd name="connsiteY1381" fmla="*/ 799293 h 878890"/>
                  <a:gd name="connsiteX1382" fmla="*/ 557669 w 679896"/>
                  <a:gd name="connsiteY1382" fmla="*/ 835775 h 878890"/>
                  <a:gd name="connsiteX1383" fmla="*/ 521187 w 679896"/>
                  <a:gd name="connsiteY1383" fmla="*/ 835775 h 878890"/>
                  <a:gd name="connsiteX1384" fmla="*/ 521187 w 679896"/>
                  <a:gd name="connsiteY1384" fmla="*/ 799293 h 878890"/>
                  <a:gd name="connsiteX1385" fmla="*/ 560986 w 679896"/>
                  <a:gd name="connsiteY1385" fmla="*/ 799293 h 878890"/>
                  <a:gd name="connsiteX1386" fmla="*/ 597468 w 679896"/>
                  <a:gd name="connsiteY1386" fmla="*/ 799293 h 878890"/>
                  <a:gd name="connsiteX1387" fmla="*/ 597468 w 679896"/>
                  <a:gd name="connsiteY1387" fmla="*/ 835775 h 878890"/>
                  <a:gd name="connsiteX1388" fmla="*/ 560986 w 679896"/>
                  <a:gd name="connsiteY1388" fmla="*/ 835775 h 878890"/>
                  <a:gd name="connsiteX1389" fmla="*/ 560986 w 679896"/>
                  <a:gd name="connsiteY1389" fmla="*/ 799293 h 878890"/>
                  <a:gd name="connsiteX1390" fmla="*/ 560986 w 679896"/>
                  <a:gd name="connsiteY1390" fmla="*/ 795977 h 878890"/>
                  <a:gd name="connsiteX1391" fmla="*/ 560986 w 679896"/>
                  <a:gd name="connsiteY1391" fmla="*/ 759494 h 878890"/>
                  <a:gd name="connsiteX1392" fmla="*/ 597468 w 679896"/>
                  <a:gd name="connsiteY1392" fmla="*/ 759494 h 878890"/>
                  <a:gd name="connsiteX1393" fmla="*/ 597468 w 679896"/>
                  <a:gd name="connsiteY1393" fmla="*/ 795977 h 878890"/>
                  <a:gd name="connsiteX1394" fmla="*/ 560986 w 679896"/>
                  <a:gd name="connsiteY1394" fmla="*/ 795977 h 878890"/>
                  <a:gd name="connsiteX1395" fmla="*/ 600785 w 679896"/>
                  <a:gd name="connsiteY1395" fmla="*/ 759494 h 878890"/>
                  <a:gd name="connsiteX1396" fmla="*/ 637267 w 679896"/>
                  <a:gd name="connsiteY1396" fmla="*/ 759494 h 878890"/>
                  <a:gd name="connsiteX1397" fmla="*/ 637267 w 679896"/>
                  <a:gd name="connsiteY1397" fmla="*/ 795977 h 878890"/>
                  <a:gd name="connsiteX1398" fmla="*/ 600785 w 679896"/>
                  <a:gd name="connsiteY1398" fmla="*/ 795977 h 878890"/>
                  <a:gd name="connsiteX1399" fmla="*/ 600785 w 679896"/>
                  <a:gd name="connsiteY1399" fmla="*/ 759494 h 878890"/>
                  <a:gd name="connsiteX1400" fmla="*/ 600785 w 679896"/>
                  <a:gd name="connsiteY1400" fmla="*/ 756178 h 878890"/>
                  <a:gd name="connsiteX1401" fmla="*/ 600785 w 679896"/>
                  <a:gd name="connsiteY1401" fmla="*/ 719696 h 878890"/>
                  <a:gd name="connsiteX1402" fmla="*/ 637267 w 679896"/>
                  <a:gd name="connsiteY1402" fmla="*/ 719696 h 878890"/>
                  <a:gd name="connsiteX1403" fmla="*/ 637267 w 679896"/>
                  <a:gd name="connsiteY1403" fmla="*/ 756178 h 878890"/>
                  <a:gd name="connsiteX1404" fmla="*/ 600785 w 679896"/>
                  <a:gd name="connsiteY1404" fmla="*/ 756178 h 878890"/>
                  <a:gd name="connsiteX1405" fmla="*/ 600785 w 679896"/>
                  <a:gd name="connsiteY1405" fmla="*/ 716379 h 878890"/>
                  <a:gd name="connsiteX1406" fmla="*/ 600785 w 679896"/>
                  <a:gd name="connsiteY1406" fmla="*/ 679897 h 878890"/>
                  <a:gd name="connsiteX1407" fmla="*/ 637267 w 679896"/>
                  <a:gd name="connsiteY1407" fmla="*/ 679897 h 878890"/>
                  <a:gd name="connsiteX1408" fmla="*/ 637267 w 679896"/>
                  <a:gd name="connsiteY1408" fmla="*/ 716379 h 878890"/>
                  <a:gd name="connsiteX1409" fmla="*/ 600785 w 679896"/>
                  <a:gd name="connsiteY1409" fmla="*/ 716379 h 878890"/>
                  <a:gd name="connsiteX1410" fmla="*/ 600785 w 679896"/>
                  <a:gd name="connsiteY1410" fmla="*/ 676580 h 878890"/>
                  <a:gd name="connsiteX1411" fmla="*/ 600785 w 679896"/>
                  <a:gd name="connsiteY1411" fmla="*/ 640098 h 878890"/>
                  <a:gd name="connsiteX1412" fmla="*/ 637267 w 679896"/>
                  <a:gd name="connsiteY1412" fmla="*/ 640098 h 878890"/>
                  <a:gd name="connsiteX1413" fmla="*/ 637267 w 679896"/>
                  <a:gd name="connsiteY1413" fmla="*/ 676580 h 878890"/>
                  <a:gd name="connsiteX1414" fmla="*/ 600785 w 679896"/>
                  <a:gd name="connsiteY1414" fmla="*/ 676580 h 878890"/>
                  <a:gd name="connsiteX1415" fmla="*/ 600785 w 679896"/>
                  <a:gd name="connsiteY1415" fmla="*/ 636781 h 878890"/>
                  <a:gd name="connsiteX1416" fmla="*/ 600785 w 679896"/>
                  <a:gd name="connsiteY1416" fmla="*/ 600299 h 878890"/>
                  <a:gd name="connsiteX1417" fmla="*/ 637267 w 679896"/>
                  <a:gd name="connsiteY1417" fmla="*/ 600299 h 878890"/>
                  <a:gd name="connsiteX1418" fmla="*/ 637267 w 679896"/>
                  <a:gd name="connsiteY1418" fmla="*/ 636781 h 878890"/>
                  <a:gd name="connsiteX1419" fmla="*/ 600785 w 679896"/>
                  <a:gd name="connsiteY1419" fmla="*/ 636781 h 878890"/>
                  <a:gd name="connsiteX1420" fmla="*/ 600785 w 679896"/>
                  <a:gd name="connsiteY1420" fmla="*/ 596982 h 878890"/>
                  <a:gd name="connsiteX1421" fmla="*/ 600785 w 679896"/>
                  <a:gd name="connsiteY1421" fmla="*/ 560500 h 878890"/>
                  <a:gd name="connsiteX1422" fmla="*/ 637267 w 679896"/>
                  <a:gd name="connsiteY1422" fmla="*/ 560500 h 878890"/>
                  <a:gd name="connsiteX1423" fmla="*/ 637267 w 679896"/>
                  <a:gd name="connsiteY1423" fmla="*/ 596982 h 878890"/>
                  <a:gd name="connsiteX1424" fmla="*/ 600785 w 679896"/>
                  <a:gd name="connsiteY1424" fmla="*/ 596982 h 878890"/>
                  <a:gd name="connsiteX1425" fmla="*/ 600785 w 679896"/>
                  <a:gd name="connsiteY1425" fmla="*/ 557184 h 878890"/>
                  <a:gd name="connsiteX1426" fmla="*/ 600785 w 679896"/>
                  <a:gd name="connsiteY1426" fmla="*/ 520701 h 878890"/>
                  <a:gd name="connsiteX1427" fmla="*/ 637267 w 679896"/>
                  <a:gd name="connsiteY1427" fmla="*/ 520701 h 878890"/>
                  <a:gd name="connsiteX1428" fmla="*/ 637267 w 679896"/>
                  <a:gd name="connsiteY1428" fmla="*/ 557184 h 878890"/>
                  <a:gd name="connsiteX1429" fmla="*/ 600785 w 679896"/>
                  <a:gd name="connsiteY1429" fmla="*/ 557184 h 878890"/>
                  <a:gd name="connsiteX1430" fmla="*/ 600785 w 679896"/>
                  <a:gd name="connsiteY1430" fmla="*/ 517385 h 878890"/>
                  <a:gd name="connsiteX1431" fmla="*/ 600785 w 679896"/>
                  <a:gd name="connsiteY1431" fmla="*/ 480903 h 878890"/>
                  <a:gd name="connsiteX1432" fmla="*/ 637267 w 679896"/>
                  <a:gd name="connsiteY1432" fmla="*/ 480903 h 878890"/>
                  <a:gd name="connsiteX1433" fmla="*/ 637267 w 679896"/>
                  <a:gd name="connsiteY1433" fmla="*/ 517385 h 878890"/>
                  <a:gd name="connsiteX1434" fmla="*/ 600785 w 679896"/>
                  <a:gd name="connsiteY1434" fmla="*/ 517385 h 878890"/>
                  <a:gd name="connsiteX1435" fmla="*/ 600785 w 679896"/>
                  <a:gd name="connsiteY1435" fmla="*/ 477586 h 878890"/>
                  <a:gd name="connsiteX1436" fmla="*/ 600785 w 679896"/>
                  <a:gd name="connsiteY1436" fmla="*/ 441104 h 878890"/>
                  <a:gd name="connsiteX1437" fmla="*/ 637267 w 679896"/>
                  <a:gd name="connsiteY1437" fmla="*/ 441104 h 878890"/>
                  <a:gd name="connsiteX1438" fmla="*/ 637267 w 679896"/>
                  <a:gd name="connsiteY1438" fmla="*/ 477586 h 878890"/>
                  <a:gd name="connsiteX1439" fmla="*/ 600785 w 679896"/>
                  <a:gd name="connsiteY1439" fmla="*/ 477586 h 878890"/>
                  <a:gd name="connsiteX1440" fmla="*/ 600785 w 679896"/>
                  <a:gd name="connsiteY1440" fmla="*/ 437787 h 878890"/>
                  <a:gd name="connsiteX1441" fmla="*/ 600785 w 679896"/>
                  <a:gd name="connsiteY1441" fmla="*/ 401305 h 878890"/>
                  <a:gd name="connsiteX1442" fmla="*/ 637267 w 679896"/>
                  <a:gd name="connsiteY1442" fmla="*/ 401305 h 878890"/>
                  <a:gd name="connsiteX1443" fmla="*/ 637267 w 679896"/>
                  <a:gd name="connsiteY1443" fmla="*/ 437787 h 878890"/>
                  <a:gd name="connsiteX1444" fmla="*/ 600785 w 679896"/>
                  <a:gd name="connsiteY1444" fmla="*/ 437787 h 878890"/>
                  <a:gd name="connsiteX1445" fmla="*/ 600785 w 679896"/>
                  <a:gd name="connsiteY1445" fmla="*/ 397988 h 878890"/>
                  <a:gd name="connsiteX1446" fmla="*/ 600785 w 679896"/>
                  <a:gd name="connsiteY1446" fmla="*/ 361506 h 878890"/>
                  <a:gd name="connsiteX1447" fmla="*/ 637267 w 679896"/>
                  <a:gd name="connsiteY1447" fmla="*/ 361506 h 878890"/>
                  <a:gd name="connsiteX1448" fmla="*/ 637267 w 679896"/>
                  <a:gd name="connsiteY1448" fmla="*/ 397988 h 878890"/>
                  <a:gd name="connsiteX1449" fmla="*/ 600785 w 679896"/>
                  <a:gd name="connsiteY1449" fmla="*/ 397988 h 878890"/>
                  <a:gd name="connsiteX1450" fmla="*/ 600785 w 679896"/>
                  <a:gd name="connsiteY1450" fmla="*/ 358189 h 878890"/>
                  <a:gd name="connsiteX1451" fmla="*/ 600785 w 679896"/>
                  <a:gd name="connsiteY1451" fmla="*/ 321707 h 878890"/>
                  <a:gd name="connsiteX1452" fmla="*/ 637267 w 679896"/>
                  <a:gd name="connsiteY1452" fmla="*/ 321707 h 878890"/>
                  <a:gd name="connsiteX1453" fmla="*/ 637267 w 679896"/>
                  <a:gd name="connsiteY1453" fmla="*/ 358189 h 878890"/>
                  <a:gd name="connsiteX1454" fmla="*/ 600785 w 679896"/>
                  <a:gd name="connsiteY1454" fmla="*/ 358189 h 878890"/>
                  <a:gd name="connsiteX1455" fmla="*/ 600785 w 679896"/>
                  <a:gd name="connsiteY1455" fmla="*/ 318391 h 878890"/>
                  <a:gd name="connsiteX1456" fmla="*/ 600785 w 679896"/>
                  <a:gd name="connsiteY1456" fmla="*/ 281908 h 878890"/>
                  <a:gd name="connsiteX1457" fmla="*/ 637267 w 679896"/>
                  <a:gd name="connsiteY1457" fmla="*/ 281908 h 878890"/>
                  <a:gd name="connsiteX1458" fmla="*/ 637267 w 679896"/>
                  <a:gd name="connsiteY1458" fmla="*/ 318391 h 878890"/>
                  <a:gd name="connsiteX1459" fmla="*/ 600785 w 679896"/>
                  <a:gd name="connsiteY1459" fmla="*/ 318391 h 878890"/>
                  <a:gd name="connsiteX1460" fmla="*/ 600785 w 679896"/>
                  <a:gd name="connsiteY1460" fmla="*/ 278592 h 878890"/>
                  <a:gd name="connsiteX1461" fmla="*/ 600785 w 679896"/>
                  <a:gd name="connsiteY1461" fmla="*/ 242110 h 878890"/>
                  <a:gd name="connsiteX1462" fmla="*/ 637267 w 679896"/>
                  <a:gd name="connsiteY1462" fmla="*/ 242110 h 878890"/>
                  <a:gd name="connsiteX1463" fmla="*/ 637267 w 679896"/>
                  <a:gd name="connsiteY1463" fmla="*/ 278592 h 878890"/>
                  <a:gd name="connsiteX1464" fmla="*/ 600785 w 679896"/>
                  <a:gd name="connsiteY1464" fmla="*/ 278592 h 878890"/>
                  <a:gd name="connsiteX1465" fmla="*/ 600785 w 679896"/>
                  <a:gd name="connsiteY1465" fmla="*/ 238793 h 878890"/>
                  <a:gd name="connsiteX1466" fmla="*/ 600785 w 679896"/>
                  <a:gd name="connsiteY1466" fmla="*/ 202311 h 878890"/>
                  <a:gd name="connsiteX1467" fmla="*/ 637267 w 679896"/>
                  <a:gd name="connsiteY1467" fmla="*/ 202311 h 878890"/>
                  <a:gd name="connsiteX1468" fmla="*/ 637267 w 679896"/>
                  <a:gd name="connsiteY1468" fmla="*/ 238793 h 878890"/>
                  <a:gd name="connsiteX1469" fmla="*/ 600785 w 679896"/>
                  <a:gd name="connsiteY1469" fmla="*/ 238793 h 878890"/>
                  <a:gd name="connsiteX1470" fmla="*/ 600785 w 679896"/>
                  <a:gd name="connsiteY1470" fmla="*/ 198994 h 878890"/>
                  <a:gd name="connsiteX1471" fmla="*/ 600785 w 679896"/>
                  <a:gd name="connsiteY1471" fmla="*/ 162512 h 878890"/>
                  <a:gd name="connsiteX1472" fmla="*/ 637267 w 679896"/>
                  <a:gd name="connsiteY1472" fmla="*/ 162512 h 878890"/>
                  <a:gd name="connsiteX1473" fmla="*/ 637267 w 679896"/>
                  <a:gd name="connsiteY1473" fmla="*/ 198994 h 878890"/>
                  <a:gd name="connsiteX1474" fmla="*/ 600785 w 679896"/>
                  <a:gd name="connsiteY1474" fmla="*/ 198994 h 878890"/>
                  <a:gd name="connsiteX1475" fmla="*/ 600785 w 679896"/>
                  <a:gd name="connsiteY1475" fmla="*/ 159195 h 878890"/>
                  <a:gd name="connsiteX1476" fmla="*/ 600785 w 679896"/>
                  <a:gd name="connsiteY1476" fmla="*/ 122713 h 878890"/>
                  <a:gd name="connsiteX1477" fmla="*/ 637267 w 679896"/>
                  <a:gd name="connsiteY1477" fmla="*/ 122713 h 878890"/>
                  <a:gd name="connsiteX1478" fmla="*/ 637267 w 679896"/>
                  <a:gd name="connsiteY1478" fmla="*/ 159195 h 878890"/>
                  <a:gd name="connsiteX1479" fmla="*/ 600785 w 679896"/>
                  <a:gd name="connsiteY1479" fmla="*/ 159195 h 878890"/>
                  <a:gd name="connsiteX1480" fmla="*/ 600785 w 679896"/>
                  <a:gd name="connsiteY1480" fmla="*/ 119396 h 878890"/>
                  <a:gd name="connsiteX1481" fmla="*/ 600785 w 679896"/>
                  <a:gd name="connsiteY1481" fmla="*/ 82914 h 878890"/>
                  <a:gd name="connsiteX1482" fmla="*/ 637267 w 679896"/>
                  <a:gd name="connsiteY1482" fmla="*/ 82914 h 878890"/>
                  <a:gd name="connsiteX1483" fmla="*/ 637267 w 679896"/>
                  <a:gd name="connsiteY1483" fmla="*/ 119396 h 878890"/>
                  <a:gd name="connsiteX1484" fmla="*/ 600785 w 679896"/>
                  <a:gd name="connsiteY1484" fmla="*/ 119396 h 878890"/>
                  <a:gd name="connsiteX1485" fmla="*/ 600785 w 679896"/>
                  <a:gd name="connsiteY1485" fmla="*/ 79598 h 878890"/>
                  <a:gd name="connsiteX1486" fmla="*/ 600785 w 679896"/>
                  <a:gd name="connsiteY1486" fmla="*/ 43115 h 878890"/>
                  <a:gd name="connsiteX1487" fmla="*/ 637267 w 679896"/>
                  <a:gd name="connsiteY1487" fmla="*/ 43115 h 878890"/>
                  <a:gd name="connsiteX1488" fmla="*/ 637267 w 679896"/>
                  <a:gd name="connsiteY1488" fmla="*/ 79598 h 878890"/>
                  <a:gd name="connsiteX1489" fmla="*/ 600785 w 679896"/>
                  <a:gd name="connsiteY1489" fmla="*/ 79598 h 878890"/>
                  <a:gd name="connsiteX1490" fmla="*/ 600785 w 679896"/>
                  <a:gd name="connsiteY1490" fmla="*/ 39799 h 878890"/>
                  <a:gd name="connsiteX1491" fmla="*/ 600785 w 679896"/>
                  <a:gd name="connsiteY1491" fmla="*/ 3317 h 878890"/>
                  <a:gd name="connsiteX1492" fmla="*/ 637267 w 679896"/>
                  <a:gd name="connsiteY1492" fmla="*/ 3317 h 878890"/>
                  <a:gd name="connsiteX1493" fmla="*/ 637267 w 679896"/>
                  <a:gd name="connsiteY1493" fmla="*/ 39799 h 878890"/>
                  <a:gd name="connsiteX1494" fmla="*/ 600785 w 679896"/>
                  <a:gd name="connsiteY1494" fmla="*/ 39799 h 878890"/>
                  <a:gd name="connsiteX1495" fmla="*/ 597468 w 679896"/>
                  <a:gd name="connsiteY1495" fmla="*/ 39799 h 878890"/>
                  <a:gd name="connsiteX1496" fmla="*/ 560986 w 679896"/>
                  <a:gd name="connsiteY1496" fmla="*/ 39799 h 878890"/>
                  <a:gd name="connsiteX1497" fmla="*/ 560986 w 679896"/>
                  <a:gd name="connsiteY1497" fmla="*/ 3317 h 878890"/>
                  <a:gd name="connsiteX1498" fmla="*/ 597468 w 679896"/>
                  <a:gd name="connsiteY1498" fmla="*/ 3317 h 878890"/>
                  <a:gd name="connsiteX1499" fmla="*/ 597468 w 679896"/>
                  <a:gd name="connsiteY1499" fmla="*/ 39799 h 878890"/>
                  <a:gd name="connsiteX1500" fmla="*/ 557669 w 679896"/>
                  <a:gd name="connsiteY1500" fmla="*/ 39799 h 878890"/>
                  <a:gd name="connsiteX1501" fmla="*/ 521187 w 679896"/>
                  <a:gd name="connsiteY1501" fmla="*/ 39799 h 878890"/>
                  <a:gd name="connsiteX1502" fmla="*/ 521187 w 679896"/>
                  <a:gd name="connsiteY1502" fmla="*/ 3317 h 878890"/>
                  <a:gd name="connsiteX1503" fmla="*/ 557669 w 679896"/>
                  <a:gd name="connsiteY1503" fmla="*/ 3317 h 878890"/>
                  <a:gd name="connsiteX1504" fmla="*/ 557669 w 679896"/>
                  <a:gd name="connsiteY1504" fmla="*/ 39799 h 878890"/>
                  <a:gd name="connsiteX1505" fmla="*/ 517870 w 679896"/>
                  <a:gd name="connsiteY1505" fmla="*/ 39799 h 878890"/>
                  <a:gd name="connsiteX1506" fmla="*/ 481388 w 679896"/>
                  <a:gd name="connsiteY1506" fmla="*/ 39799 h 878890"/>
                  <a:gd name="connsiteX1507" fmla="*/ 481388 w 679896"/>
                  <a:gd name="connsiteY1507" fmla="*/ 3317 h 878890"/>
                  <a:gd name="connsiteX1508" fmla="*/ 517870 w 679896"/>
                  <a:gd name="connsiteY1508" fmla="*/ 3317 h 878890"/>
                  <a:gd name="connsiteX1509" fmla="*/ 517870 w 679896"/>
                  <a:gd name="connsiteY1509" fmla="*/ 39799 h 878890"/>
                  <a:gd name="connsiteX1510" fmla="*/ 478072 w 679896"/>
                  <a:gd name="connsiteY1510" fmla="*/ 39799 h 878890"/>
                  <a:gd name="connsiteX1511" fmla="*/ 441589 w 679896"/>
                  <a:gd name="connsiteY1511" fmla="*/ 39799 h 878890"/>
                  <a:gd name="connsiteX1512" fmla="*/ 441589 w 679896"/>
                  <a:gd name="connsiteY1512" fmla="*/ 3317 h 878890"/>
                  <a:gd name="connsiteX1513" fmla="*/ 478072 w 679896"/>
                  <a:gd name="connsiteY1513" fmla="*/ 3317 h 878890"/>
                  <a:gd name="connsiteX1514" fmla="*/ 478072 w 679896"/>
                  <a:gd name="connsiteY1514" fmla="*/ 39799 h 878890"/>
                  <a:gd name="connsiteX1515" fmla="*/ 438273 w 679896"/>
                  <a:gd name="connsiteY1515" fmla="*/ 39799 h 878890"/>
                  <a:gd name="connsiteX1516" fmla="*/ 401790 w 679896"/>
                  <a:gd name="connsiteY1516" fmla="*/ 39799 h 878890"/>
                  <a:gd name="connsiteX1517" fmla="*/ 401790 w 679896"/>
                  <a:gd name="connsiteY1517" fmla="*/ 3317 h 878890"/>
                  <a:gd name="connsiteX1518" fmla="*/ 438273 w 679896"/>
                  <a:gd name="connsiteY1518" fmla="*/ 3317 h 878890"/>
                  <a:gd name="connsiteX1519" fmla="*/ 438273 w 679896"/>
                  <a:gd name="connsiteY1519" fmla="*/ 39799 h 878890"/>
                  <a:gd name="connsiteX1520" fmla="*/ 398474 w 679896"/>
                  <a:gd name="connsiteY1520" fmla="*/ 39799 h 878890"/>
                  <a:gd name="connsiteX1521" fmla="*/ 361992 w 679896"/>
                  <a:gd name="connsiteY1521" fmla="*/ 39799 h 878890"/>
                  <a:gd name="connsiteX1522" fmla="*/ 361992 w 679896"/>
                  <a:gd name="connsiteY1522" fmla="*/ 3317 h 878890"/>
                  <a:gd name="connsiteX1523" fmla="*/ 398474 w 679896"/>
                  <a:gd name="connsiteY1523" fmla="*/ 3317 h 878890"/>
                  <a:gd name="connsiteX1524" fmla="*/ 398474 w 679896"/>
                  <a:gd name="connsiteY1524" fmla="*/ 39799 h 878890"/>
                  <a:gd name="connsiteX1525" fmla="*/ 358675 w 679896"/>
                  <a:gd name="connsiteY1525" fmla="*/ 39799 h 878890"/>
                  <a:gd name="connsiteX1526" fmla="*/ 322193 w 679896"/>
                  <a:gd name="connsiteY1526" fmla="*/ 39799 h 878890"/>
                  <a:gd name="connsiteX1527" fmla="*/ 322193 w 679896"/>
                  <a:gd name="connsiteY1527" fmla="*/ 3317 h 878890"/>
                  <a:gd name="connsiteX1528" fmla="*/ 358675 w 679896"/>
                  <a:gd name="connsiteY1528" fmla="*/ 3317 h 878890"/>
                  <a:gd name="connsiteX1529" fmla="*/ 358675 w 679896"/>
                  <a:gd name="connsiteY1529" fmla="*/ 39799 h 878890"/>
                  <a:gd name="connsiteX1530" fmla="*/ 318876 w 679896"/>
                  <a:gd name="connsiteY1530" fmla="*/ 39799 h 878890"/>
                  <a:gd name="connsiteX1531" fmla="*/ 282394 w 679896"/>
                  <a:gd name="connsiteY1531" fmla="*/ 39799 h 878890"/>
                  <a:gd name="connsiteX1532" fmla="*/ 282394 w 679896"/>
                  <a:gd name="connsiteY1532" fmla="*/ 3317 h 878890"/>
                  <a:gd name="connsiteX1533" fmla="*/ 318876 w 679896"/>
                  <a:gd name="connsiteY1533" fmla="*/ 3317 h 878890"/>
                  <a:gd name="connsiteX1534" fmla="*/ 318876 w 679896"/>
                  <a:gd name="connsiteY1534" fmla="*/ 39799 h 878890"/>
                  <a:gd name="connsiteX1535" fmla="*/ 279077 w 679896"/>
                  <a:gd name="connsiteY1535" fmla="*/ 39799 h 878890"/>
                  <a:gd name="connsiteX1536" fmla="*/ 242595 w 679896"/>
                  <a:gd name="connsiteY1536" fmla="*/ 39799 h 878890"/>
                  <a:gd name="connsiteX1537" fmla="*/ 242595 w 679896"/>
                  <a:gd name="connsiteY1537" fmla="*/ 3317 h 878890"/>
                  <a:gd name="connsiteX1538" fmla="*/ 279077 w 679896"/>
                  <a:gd name="connsiteY1538" fmla="*/ 3317 h 878890"/>
                  <a:gd name="connsiteX1539" fmla="*/ 279077 w 679896"/>
                  <a:gd name="connsiteY1539" fmla="*/ 39799 h 878890"/>
                  <a:gd name="connsiteX1540" fmla="*/ 239279 w 679896"/>
                  <a:gd name="connsiteY1540" fmla="*/ 39799 h 878890"/>
                  <a:gd name="connsiteX1541" fmla="*/ 202796 w 679896"/>
                  <a:gd name="connsiteY1541" fmla="*/ 39799 h 878890"/>
                  <a:gd name="connsiteX1542" fmla="*/ 202796 w 679896"/>
                  <a:gd name="connsiteY1542" fmla="*/ 3317 h 878890"/>
                  <a:gd name="connsiteX1543" fmla="*/ 239279 w 679896"/>
                  <a:gd name="connsiteY1543" fmla="*/ 3317 h 878890"/>
                  <a:gd name="connsiteX1544" fmla="*/ 239279 w 679896"/>
                  <a:gd name="connsiteY1544" fmla="*/ 39799 h 878890"/>
                  <a:gd name="connsiteX1545" fmla="*/ 199480 w 679896"/>
                  <a:gd name="connsiteY1545" fmla="*/ 39799 h 878890"/>
                  <a:gd name="connsiteX1546" fmla="*/ 162997 w 679896"/>
                  <a:gd name="connsiteY1546" fmla="*/ 39799 h 878890"/>
                  <a:gd name="connsiteX1547" fmla="*/ 162997 w 679896"/>
                  <a:gd name="connsiteY1547" fmla="*/ 3317 h 878890"/>
                  <a:gd name="connsiteX1548" fmla="*/ 199480 w 679896"/>
                  <a:gd name="connsiteY1548" fmla="*/ 3317 h 878890"/>
                  <a:gd name="connsiteX1549" fmla="*/ 199480 w 679896"/>
                  <a:gd name="connsiteY1549" fmla="*/ 39799 h 878890"/>
                  <a:gd name="connsiteX1550" fmla="*/ 159681 w 679896"/>
                  <a:gd name="connsiteY1550" fmla="*/ 39799 h 878890"/>
                  <a:gd name="connsiteX1551" fmla="*/ 123199 w 679896"/>
                  <a:gd name="connsiteY1551" fmla="*/ 39799 h 878890"/>
                  <a:gd name="connsiteX1552" fmla="*/ 123199 w 679896"/>
                  <a:gd name="connsiteY1552" fmla="*/ 3317 h 878890"/>
                  <a:gd name="connsiteX1553" fmla="*/ 159681 w 679896"/>
                  <a:gd name="connsiteY1553" fmla="*/ 3317 h 878890"/>
                  <a:gd name="connsiteX1554" fmla="*/ 159681 w 679896"/>
                  <a:gd name="connsiteY1554" fmla="*/ 39799 h 878890"/>
                  <a:gd name="connsiteX1555" fmla="*/ 119882 w 679896"/>
                  <a:gd name="connsiteY1555" fmla="*/ 39799 h 878890"/>
                  <a:gd name="connsiteX1556" fmla="*/ 83400 w 679896"/>
                  <a:gd name="connsiteY1556" fmla="*/ 39799 h 878890"/>
                  <a:gd name="connsiteX1557" fmla="*/ 83400 w 679896"/>
                  <a:gd name="connsiteY1557" fmla="*/ 3317 h 878890"/>
                  <a:gd name="connsiteX1558" fmla="*/ 119882 w 679896"/>
                  <a:gd name="connsiteY1558" fmla="*/ 3317 h 878890"/>
                  <a:gd name="connsiteX1559" fmla="*/ 119882 w 679896"/>
                  <a:gd name="connsiteY1559" fmla="*/ 39799 h 878890"/>
                  <a:gd name="connsiteX1560" fmla="*/ 80083 w 679896"/>
                  <a:gd name="connsiteY1560" fmla="*/ 39799 h 878890"/>
                  <a:gd name="connsiteX1561" fmla="*/ 43601 w 679896"/>
                  <a:gd name="connsiteY1561" fmla="*/ 39799 h 878890"/>
                  <a:gd name="connsiteX1562" fmla="*/ 43601 w 679896"/>
                  <a:gd name="connsiteY1562" fmla="*/ 3317 h 878890"/>
                  <a:gd name="connsiteX1563" fmla="*/ 80083 w 679896"/>
                  <a:gd name="connsiteY1563" fmla="*/ 3317 h 878890"/>
                  <a:gd name="connsiteX1564" fmla="*/ 80083 w 679896"/>
                  <a:gd name="connsiteY1564" fmla="*/ 39799 h 878890"/>
                  <a:gd name="connsiteX1565" fmla="*/ 80083 w 679896"/>
                  <a:gd name="connsiteY1565" fmla="*/ 43115 h 878890"/>
                  <a:gd name="connsiteX1566" fmla="*/ 80083 w 679896"/>
                  <a:gd name="connsiteY1566" fmla="*/ 79598 h 878890"/>
                  <a:gd name="connsiteX1567" fmla="*/ 43601 w 679896"/>
                  <a:gd name="connsiteY1567" fmla="*/ 79598 h 878890"/>
                  <a:gd name="connsiteX1568" fmla="*/ 43601 w 679896"/>
                  <a:gd name="connsiteY1568" fmla="*/ 43115 h 878890"/>
                  <a:gd name="connsiteX1569" fmla="*/ 80083 w 679896"/>
                  <a:gd name="connsiteY1569" fmla="*/ 43115 h 878890"/>
                  <a:gd name="connsiteX1570" fmla="*/ 40284 w 679896"/>
                  <a:gd name="connsiteY1570" fmla="*/ 79598 h 878890"/>
                  <a:gd name="connsiteX1571" fmla="*/ 3317 w 679896"/>
                  <a:gd name="connsiteY1571" fmla="*/ 79598 h 878890"/>
                  <a:gd name="connsiteX1572" fmla="*/ 3317 w 679896"/>
                  <a:gd name="connsiteY1572" fmla="*/ 43115 h 878890"/>
                  <a:gd name="connsiteX1573" fmla="*/ 40282 w 679896"/>
                  <a:gd name="connsiteY1573" fmla="*/ 43115 h 878890"/>
                  <a:gd name="connsiteX1574" fmla="*/ 40282 w 679896"/>
                  <a:gd name="connsiteY1574" fmla="*/ 79598 h 878890"/>
                  <a:gd name="connsiteX1575" fmla="*/ 3317 w 679896"/>
                  <a:gd name="connsiteY1575" fmla="*/ 82914 h 878890"/>
                  <a:gd name="connsiteX1576" fmla="*/ 40282 w 679896"/>
                  <a:gd name="connsiteY1576" fmla="*/ 82914 h 878890"/>
                  <a:gd name="connsiteX1577" fmla="*/ 40282 w 679896"/>
                  <a:gd name="connsiteY1577" fmla="*/ 119396 h 878890"/>
                  <a:gd name="connsiteX1578" fmla="*/ 3317 w 679896"/>
                  <a:gd name="connsiteY1578" fmla="*/ 119396 h 878890"/>
                  <a:gd name="connsiteX1579" fmla="*/ 3317 w 679896"/>
                  <a:gd name="connsiteY1579" fmla="*/ 82914 h 878890"/>
                  <a:gd name="connsiteX1580" fmla="*/ 40284 w 679896"/>
                  <a:gd name="connsiteY1580" fmla="*/ 122713 h 878890"/>
                  <a:gd name="connsiteX1581" fmla="*/ 40284 w 679896"/>
                  <a:gd name="connsiteY1581" fmla="*/ 159195 h 878890"/>
                  <a:gd name="connsiteX1582" fmla="*/ 3317 w 679896"/>
                  <a:gd name="connsiteY1582" fmla="*/ 159195 h 878890"/>
                  <a:gd name="connsiteX1583" fmla="*/ 3317 w 679896"/>
                  <a:gd name="connsiteY1583" fmla="*/ 122713 h 878890"/>
                  <a:gd name="connsiteX1584" fmla="*/ 40284 w 679896"/>
                  <a:gd name="connsiteY1584" fmla="*/ 122713 h 878890"/>
                  <a:gd name="connsiteX1585" fmla="*/ 3317 w 679896"/>
                  <a:gd name="connsiteY1585" fmla="*/ 162512 h 878890"/>
                  <a:gd name="connsiteX1586" fmla="*/ 40282 w 679896"/>
                  <a:gd name="connsiteY1586" fmla="*/ 162512 h 878890"/>
                  <a:gd name="connsiteX1587" fmla="*/ 40282 w 679896"/>
                  <a:gd name="connsiteY1587" fmla="*/ 198994 h 878890"/>
                  <a:gd name="connsiteX1588" fmla="*/ 3317 w 679896"/>
                  <a:gd name="connsiteY1588" fmla="*/ 198994 h 878890"/>
                  <a:gd name="connsiteX1589" fmla="*/ 3317 w 679896"/>
                  <a:gd name="connsiteY1589" fmla="*/ 162512 h 878890"/>
                  <a:gd name="connsiteX1590" fmla="*/ 40284 w 679896"/>
                  <a:gd name="connsiteY1590" fmla="*/ 202311 h 878890"/>
                  <a:gd name="connsiteX1591" fmla="*/ 40284 w 679896"/>
                  <a:gd name="connsiteY1591" fmla="*/ 238793 h 878890"/>
                  <a:gd name="connsiteX1592" fmla="*/ 3317 w 679896"/>
                  <a:gd name="connsiteY1592" fmla="*/ 238793 h 878890"/>
                  <a:gd name="connsiteX1593" fmla="*/ 3317 w 679896"/>
                  <a:gd name="connsiteY1593" fmla="*/ 202311 h 878890"/>
                  <a:gd name="connsiteX1594" fmla="*/ 40284 w 679896"/>
                  <a:gd name="connsiteY1594" fmla="*/ 202311 h 878890"/>
                  <a:gd name="connsiteX1595" fmla="*/ 3317 w 679896"/>
                  <a:gd name="connsiteY1595" fmla="*/ 242110 h 878890"/>
                  <a:gd name="connsiteX1596" fmla="*/ 40282 w 679896"/>
                  <a:gd name="connsiteY1596" fmla="*/ 242110 h 878890"/>
                  <a:gd name="connsiteX1597" fmla="*/ 40282 w 679896"/>
                  <a:gd name="connsiteY1597" fmla="*/ 278592 h 878890"/>
                  <a:gd name="connsiteX1598" fmla="*/ 3317 w 679896"/>
                  <a:gd name="connsiteY1598" fmla="*/ 278592 h 878890"/>
                  <a:gd name="connsiteX1599" fmla="*/ 3317 w 679896"/>
                  <a:gd name="connsiteY1599" fmla="*/ 242110 h 878890"/>
                  <a:gd name="connsiteX1600" fmla="*/ 40284 w 679896"/>
                  <a:gd name="connsiteY1600" fmla="*/ 281908 h 878890"/>
                  <a:gd name="connsiteX1601" fmla="*/ 40284 w 679896"/>
                  <a:gd name="connsiteY1601" fmla="*/ 318391 h 878890"/>
                  <a:gd name="connsiteX1602" fmla="*/ 3317 w 679896"/>
                  <a:gd name="connsiteY1602" fmla="*/ 318391 h 878890"/>
                  <a:gd name="connsiteX1603" fmla="*/ 3317 w 679896"/>
                  <a:gd name="connsiteY1603" fmla="*/ 281908 h 878890"/>
                  <a:gd name="connsiteX1604" fmla="*/ 40284 w 679896"/>
                  <a:gd name="connsiteY1604" fmla="*/ 281908 h 878890"/>
                  <a:gd name="connsiteX1605" fmla="*/ 3317 w 679896"/>
                  <a:gd name="connsiteY1605" fmla="*/ 321707 h 878890"/>
                  <a:gd name="connsiteX1606" fmla="*/ 40282 w 679896"/>
                  <a:gd name="connsiteY1606" fmla="*/ 321707 h 878890"/>
                  <a:gd name="connsiteX1607" fmla="*/ 40282 w 679896"/>
                  <a:gd name="connsiteY1607" fmla="*/ 358189 h 878890"/>
                  <a:gd name="connsiteX1608" fmla="*/ 3317 w 679896"/>
                  <a:gd name="connsiteY1608" fmla="*/ 358189 h 878890"/>
                  <a:gd name="connsiteX1609" fmla="*/ 3317 w 679896"/>
                  <a:gd name="connsiteY1609" fmla="*/ 321707 h 878890"/>
                  <a:gd name="connsiteX1610" fmla="*/ 40284 w 679896"/>
                  <a:gd name="connsiteY1610" fmla="*/ 361506 h 878890"/>
                  <a:gd name="connsiteX1611" fmla="*/ 40284 w 679896"/>
                  <a:gd name="connsiteY1611" fmla="*/ 397988 h 878890"/>
                  <a:gd name="connsiteX1612" fmla="*/ 3317 w 679896"/>
                  <a:gd name="connsiteY1612" fmla="*/ 397988 h 878890"/>
                  <a:gd name="connsiteX1613" fmla="*/ 3317 w 679896"/>
                  <a:gd name="connsiteY1613" fmla="*/ 361506 h 878890"/>
                  <a:gd name="connsiteX1614" fmla="*/ 40284 w 679896"/>
                  <a:gd name="connsiteY1614" fmla="*/ 361506 h 878890"/>
                  <a:gd name="connsiteX1615" fmla="*/ 3317 w 679896"/>
                  <a:gd name="connsiteY1615" fmla="*/ 401305 h 878890"/>
                  <a:gd name="connsiteX1616" fmla="*/ 40282 w 679896"/>
                  <a:gd name="connsiteY1616" fmla="*/ 401305 h 878890"/>
                  <a:gd name="connsiteX1617" fmla="*/ 40282 w 679896"/>
                  <a:gd name="connsiteY1617" fmla="*/ 437787 h 878890"/>
                  <a:gd name="connsiteX1618" fmla="*/ 3317 w 679896"/>
                  <a:gd name="connsiteY1618" fmla="*/ 437787 h 878890"/>
                  <a:gd name="connsiteX1619" fmla="*/ 3317 w 679896"/>
                  <a:gd name="connsiteY1619" fmla="*/ 401305 h 878890"/>
                  <a:gd name="connsiteX1620" fmla="*/ 40284 w 679896"/>
                  <a:gd name="connsiteY1620" fmla="*/ 441104 h 878890"/>
                  <a:gd name="connsiteX1621" fmla="*/ 40284 w 679896"/>
                  <a:gd name="connsiteY1621" fmla="*/ 477586 h 878890"/>
                  <a:gd name="connsiteX1622" fmla="*/ 3317 w 679896"/>
                  <a:gd name="connsiteY1622" fmla="*/ 477586 h 878890"/>
                  <a:gd name="connsiteX1623" fmla="*/ 3317 w 679896"/>
                  <a:gd name="connsiteY1623" fmla="*/ 441104 h 878890"/>
                  <a:gd name="connsiteX1624" fmla="*/ 40284 w 679896"/>
                  <a:gd name="connsiteY1624" fmla="*/ 441104 h 878890"/>
                  <a:gd name="connsiteX1625" fmla="*/ 3317 w 679896"/>
                  <a:gd name="connsiteY1625" fmla="*/ 480903 h 878890"/>
                  <a:gd name="connsiteX1626" fmla="*/ 40282 w 679896"/>
                  <a:gd name="connsiteY1626" fmla="*/ 480903 h 878890"/>
                  <a:gd name="connsiteX1627" fmla="*/ 40282 w 679896"/>
                  <a:gd name="connsiteY1627" fmla="*/ 517385 h 878890"/>
                  <a:gd name="connsiteX1628" fmla="*/ 3317 w 679896"/>
                  <a:gd name="connsiteY1628" fmla="*/ 517385 h 878890"/>
                  <a:gd name="connsiteX1629" fmla="*/ 3317 w 679896"/>
                  <a:gd name="connsiteY1629" fmla="*/ 480903 h 878890"/>
                  <a:gd name="connsiteX1630" fmla="*/ 40284 w 679896"/>
                  <a:gd name="connsiteY1630" fmla="*/ 520701 h 878890"/>
                  <a:gd name="connsiteX1631" fmla="*/ 40284 w 679896"/>
                  <a:gd name="connsiteY1631" fmla="*/ 557184 h 878890"/>
                  <a:gd name="connsiteX1632" fmla="*/ 3317 w 679896"/>
                  <a:gd name="connsiteY1632" fmla="*/ 557184 h 878890"/>
                  <a:gd name="connsiteX1633" fmla="*/ 3317 w 679896"/>
                  <a:gd name="connsiteY1633" fmla="*/ 520701 h 878890"/>
                  <a:gd name="connsiteX1634" fmla="*/ 40284 w 679896"/>
                  <a:gd name="connsiteY1634" fmla="*/ 520701 h 878890"/>
                  <a:gd name="connsiteX1635" fmla="*/ 3317 w 679896"/>
                  <a:gd name="connsiteY1635" fmla="*/ 560500 h 878890"/>
                  <a:gd name="connsiteX1636" fmla="*/ 40282 w 679896"/>
                  <a:gd name="connsiteY1636" fmla="*/ 560500 h 878890"/>
                  <a:gd name="connsiteX1637" fmla="*/ 40282 w 679896"/>
                  <a:gd name="connsiteY1637" fmla="*/ 596982 h 878890"/>
                  <a:gd name="connsiteX1638" fmla="*/ 3317 w 679896"/>
                  <a:gd name="connsiteY1638" fmla="*/ 596982 h 878890"/>
                  <a:gd name="connsiteX1639" fmla="*/ 3317 w 679896"/>
                  <a:gd name="connsiteY1639" fmla="*/ 560500 h 878890"/>
                  <a:gd name="connsiteX1640" fmla="*/ 40284 w 679896"/>
                  <a:gd name="connsiteY1640" fmla="*/ 600299 h 878890"/>
                  <a:gd name="connsiteX1641" fmla="*/ 40284 w 679896"/>
                  <a:gd name="connsiteY1641" fmla="*/ 636781 h 878890"/>
                  <a:gd name="connsiteX1642" fmla="*/ 3317 w 679896"/>
                  <a:gd name="connsiteY1642" fmla="*/ 636781 h 878890"/>
                  <a:gd name="connsiteX1643" fmla="*/ 3317 w 679896"/>
                  <a:gd name="connsiteY1643" fmla="*/ 600299 h 878890"/>
                  <a:gd name="connsiteX1644" fmla="*/ 40284 w 679896"/>
                  <a:gd name="connsiteY1644" fmla="*/ 600299 h 878890"/>
                  <a:gd name="connsiteX1645" fmla="*/ 3317 w 679896"/>
                  <a:gd name="connsiteY1645" fmla="*/ 640098 h 878890"/>
                  <a:gd name="connsiteX1646" fmla="*/ 40282 w 679896"/>
                  <a:gd name="connsiteY1646" fmla="*/ 640098 h 878890"/>
                  <a:gd name="connsiteX1647" fmla="*/ 40282 w 679896"/>
                  <a:gd name="connsiteY1647" fmla="*/ 676580 h 878890"/>
                  <a:gd name="connsiteX1648" fmla="*/ 3317 w 679896"/>
                  <a:gd name="connsiteY1648" fmla="*/ 676580 h 878890"/>
                  <a:gd name="connsiteX1649" fmla="*/ 3317 w 679896"/>
                  <a:gd name="connsiteY1649" fmla="*/ 640098 h 878890"/>
                  <a:gd name="connsiteX1650" fmla="*/ 40284 w 679896"/>
                  <a:gd name="connsiteY1650" fmla="*/ 679897 h 878890"/>
                  <a:gd name="connsiteX1651" fmla="*/ 40284 w 679896"/>
                  <a:gd name="connsiteY1651" fmla="*/ 716379 h 878890"/>
                  <a:gd name="connsiteX1652" fmla="*/ 3317 w 679896"/>
                  <a:gd name="connsiteY1652" fmla="*/ 716379 h 878890"/>
                  <a:gd name="connsiteX1653" fmla="*/ 3317 w 679896"/>
                  <a:gd name="connsiteY1653" fmla="*/ 679897 h 878890"/>
                  <a:gd name="connsiteX1654" fmla="*/ 40284 w 679896"/>
                  <a:gd name="connsiteY1654" fmla="*/ 679897 h 878890"/>
                  <a:gd name="connsiteX1655" fmla="*/ 3317 w 679896"/>
                  <a:gd name="connsiteY1655" fmla="*/ 719696 h 878890"/>
                  <a:gd name="connsiteX1656" fmla="*/ 40282 w 679896"/>
                  <a:gd name="connsiteY1656" fmla="*/ 719696 h 878890"/>
                  <a:gd name="connsiteX1657" fmla="*/ 40282 w 679896"/>
                  <a:gd name="connsiteY1657" fmla="*/ 756178 h 878890"/>
                  <a:gd name="connsiteX1658" fmla="*/ 3317 w 679896"/>
                  <a:gd name="connsiteY1658" fmla="*/ 756178 h 878890"/>
                  <a:gd name="connsiteX1659" fmla="*/ 3317 w 679896"/>
                  <a:gd name="connsiteY1659" fmla="*/ 719696 h 878890"/>
                  <a:gd name="connsiteX1660" fmla="*/ 40284 w 679896"/>
                  <a:gd name="connsiteY1660" fmla="*/ 759494 h 878890"/>
                  <a:gd name="connsiteX1661" fmla="*/ 40284 w 679896"/>
                  <a:gd name="connsiteY1661" fmla="*/ 795977 h 878890"/>
                  <a:gd name="connsiteX1662" fmla="*/ 3317 w 679896"/>
                  <a:gd name="connsiteY1662" fmla="*/ 795977 h 878890"/>
                  <a:gd name="connsiteX1663" fmla="*/ 3317 w 679896"/>
                  <a:gd name="connsiteY1663" fmla="*/ 759494 h 878890"/>
                  <a:gd name="connsiteX1664" fmla="*/ 40284 w 679896"/>
                  <a:gd name="connsiteY1664" fmla="*/ 759494 h 878890"/>
                  <a:gd name="connsiteX1665" fmla="*/ 3317 w 679896"/>
                  <a:gd name="connsiteY1665" fmla="*/ 799293 h 878890"/>
                  <a:gd name="connsiteX1666" fmla="*/ 40282 w 679896"/>
                  <a:gd name="connsiteY1666" fmla="*/ 799293 h 878890"/>
                  <a:gd name="connsiteX1667" fmla="*/ 40282 w 679896"/>
                  <a:gd name="connsiteY1667" fmla="*/ 835775 h 878890"/>
                  <a:gd name="connsiteX1668" fmla="*/ 3317 w 679896"/>
                  <a:gd name="connsiteY1668" fmla="*/ 835775 h 878890"/>
                  <a:gd name="connsiteX1669" fmla="*/ 3317 w 679896"/>
                  <a:gd name="connsiteY1669" fmla="*/ 799293 h 878890"/>
                  <a:gd name="connsiteX1670" fmla="*/ 43601 w 679896"/>
                  <a:gd name="connsiteY1670" fmla="*/ 799293 h 878890"/>
                  <a:gd name="connsiteX1671" fmla="*/ 80083 w 679896"/>
                  <a:gd name="connsiteY1671" fmla="*/ 799293 h 878890"/>
                  <a:gd name="connsiteX1672" fmla="*/ 80083 w 679896"/>
                  <a:gd name="connsiteY1672" fmla="*/ 835775 h 878890"/>
                  <a:gd name="connsiteX1673" fmla="*/ 43601 w 679896"/>
                  <a:gd name="connsiteY1673" fmla="*/ 835775 h 878890"/>
                  <a:gd name="connsiteX1674" fmla="*/ 43601 w 679896"/>
                  <a:gd name="connsiteY1674" fmla="*/ 799293 h 878890"/>
                  <a:gd name="connsiteX1675" fmla="*/ 80083 w 679896"/>
                  <a:gd name="connsiteY1675" fmla="*/ 839092 h 878890"/>
                  <a:gd name="connsiteX1676" fmla="*/ 80083 w 679896"/>
                  <a:gd name="connsiteY1676" fmla="*/ 875574 h 878890"/>
                  <a:gd name="connsiteX1677" fmla="*/ 43601 w 679896"/>
                  <a:gd name="connsiteY1677" fmla="*/ 875574 h 878890"/>
                  <a:gd name="connsiteX1678" fmla="*/ 43601 w 679896"/>
                  <a:gd name="connsiteY1678" fmla="*/ 839092 h 878890"/>
                  <a:gd name="connsiteX1679" fmla="*/ 80083 w 679896"/>
                  <a:gd name="connsiteY1679" fmla="*/ 839092 h 878890"/>
                  <a:gd name="connsiteX1680" fmla="*/ 83400 w 679896"/>
                  <a:gd name="connsiteY1680" fmla="*/ 839092 h 878890"/>
                  <a:gd name="connsiteX1681" fmla="*/ 119882 w 679896"/>
                  <a:gd name="connsiteY1681" fmla="*/ 839092 h 878890"/>
                  <a:gd name="connsiteX1682" fmla="*/ 119882 w 679896"/>
                  <a:gd name="connsiteY1682" fmla="*/ 875574 h 878890"/>
                  <a:gd name="connsiteX1683" fmla="*/ 83400 w 679896"/>
                  <a:gd name="connsiteY1683" fmla="*/ 875574 h 878890"/>
                  <a:gd name="connsiteX1684" fmla="*/ 83400 w 679896"/>
                  <a:gd name="connsiteY1684" fmla="*/ 839092 h 878890"/>
                  <a:gd name="connsiteX1685" fmla="*/ 123199 w 679896"/>
                  <a:gd name="connsiteY1685" fmla="*/ 839092 h 878890"/>
                  <a:gd name="connsiteX1686" fmla="*/ 159681 w 679896"/>
                  <a:gd name="connsiteY1686" fmla="*/ 839092 h 878890"/>
                  <a:gd name="connsiteX1687" fmla="*/ 159681 w 679896"/>
                  <a:gd name="connsiteY1687" fmla="*/ 875574 h 878890"/>
                  <a:gd name="connsiteX1688" fmla="*/ 123199 w 679896"/>
                  <a:gd name="connsiteY1688" fmla="*/ 875574 h 878890"/>
                  <a:gd name="connsiteX1689" fmla="*/ 123199 w 679896"/>
                  <a:gd name="connsiteY1689" fmla="*/ 839092 h 878890"/>
                  <a:gd name="connsiteX1690" fmla="*/ 162997 w 679896"/>
                  <a:gd name="connsiteY1690" fmla="*/ 839092 h 878890"/>
                  <a:gd name="connsiteX1691" fmla="*/ 199480 w 679896"/>
                  <a:gd name="connsiteY1691" fmla="*/ 839092 h 878890"/>
                  <a:gd name="connsiteX1692" fmla="*/ 199480 w 679896"/>
                  <a:gd name="connsiteY1692" fmla="*/ 875574 h 878890"/>
                  <a:gd name="connsiteX1693" fmla="*/ 162997 w 679896"/>
                  <a:gd name="connsiteY1693" fmla="*/ 875574 h 878890"/>
                  <a:gd name="connsiteX1694" fmla="*/ 162997 w 679896"/>
                  <a:gd name="connsiteY1694" fmla="*/ 839092 h 878890"/>
                  <a:gd name="connsiteX1695" fmla="*/ 202796 w 679896"/>
                  <a:gd name="connsiteY1695" fmla="*/ 839092 h 878890"/>
                  <a:gd name="connsiteX1696" fmla="*/ 239279 w 679896"/>
                  <a:gd name="connsiteY1696" fmla="*/ 839092 h 878890"/>
                  <a:gd name="connsiteX1697" fmla="*/ 239279 w 679896"/>
                  <a:gd name="connsiteY1697" fmla="*/ 875574 h 878890"/>
                  <a:gd name="connsiteX1698" fmla="*/ 202796 w 679896"/>
                  <a:gd name="connsiteY1698" fmla="*/ 875574 h 878890"/>
                  <a:gd name="connsiteX1699" fmla="*/ 202796 w 679896"/>
                  <a:gd name="connsiteY1699" fmla="*/ 839092 h 878890"/>
                  <a:gd name="connsiteX1700" fmla="*/ 242595 w 679896"/>
                  <a:gd name="connsiteY1700" fmla="*/ 839092 h 878890"/>
                  <a:gd name="connsiteX1701" fmla="*/ 279077 w 679896"/>
                  <a:gd name="connsiteY1701" fmla="*/ 839092 h 878890"/>
                  <a:gd name="connsiteX1702" fmla="*/ 279077 w 679896"/>
                  <a:gd name="connsiteY1702" fmla="*/ 875574 h 878890"/>
                  <a:gd name="connsiteX1703" fmla="*/ 242595 w 679896"/>
                  <a:gd name="connsiteY1703" fmla="*/ 875574 h 878890"/>
                  <a:gd name="connsiteX1704" fmla="*/ 242595 w 679896"/>
                  <a:gd name="connsiteY1704" fmla="*/ 839092 h 878890"/>
                  <a:gd name="connsiteX1705" fmla="*/ 282394 w 679896"/>
                  <a:gd name="connsiteY1705" fmla="*/ 839092 h 878890"/>
                  <a:gd name="connsiteX1706" fmla="*/ 318876 w 679896"/>
                  <a:gd name="connsiteY1706" fmla="*/ 839092 h 878890"/>
                  <a:gd name="connsiteX1707" fmla="*/ 318876 w 679896"/>
                  <a:gd name="connsiteY1707" fmla="*/ 875574 h 878890"/>
                  <a:gd name="connsiteX1708" fmla="*/ 282394 w 679896"/>
                  <a:gd name="connsiteY1708" fmla="*/ 875574 h 878890"/>
                  <a:gd name="connsiteX1709" fmla="*/ 282394 w 679896"/>
                  <a:gd name="connsiteY1709" fmla="*/ 839092 h 878890"/>
                  <a:gd name="connsiteX1710" fmla="*/ 322193 w 679896"/>
                  <a:gd name="connsiteY1710" fmla="*/ 839092 h 878890"/>
                  <a:gd name="connsiteX1711" fmla="*/ 358675 w 679896"/>
                  <a:gd name="connsiteY1711" fmla="*/ 839092 h 878890"/>
                  <a:gd name="connsiteX1712" fmla="*/ 358675 w 679896"/>
                  <a:gd name="connsiteY1712" fmla="*/ 875574 h 878890"/>
                  <a:gd name="connsiteX1713" fmla="*/ 322193 w 679896"/>
                  <a:gd name="connsiteY1713" fmla="*/ 875574 h 878890"/>
                  <a:gd name="connsiteX1714" fmla="*/ 322193 w 679896"/>
                  <a:gd name="connsiteY1714" fmla="*/ 839092 h 878890"/>
                  <a:gd name="connsiteX1715" fmla="*/ 361992 w 679896"/>
                  <a:gd name="connsiteY1715" fmla="*/ 839092 h 878890"/>
                  <a:gd name="connsiteX1716" fmla="*/ 398474 w 679896"/>
                  <a:gd name="connsiteY1716" fmla="*/ 839092 h 878890"/>
                  <a:gd name="connsiteX1717" fmla="*/ 398474 w 679896"/>
                  <a:gd name="connsiteY1717" fmla="*/ 875574 h 878890"/>
                  <a:gd name="connsiteX1718" fmla="*/ 361992 w 679896"/>
                  <a:gd name="connsiteY1718" fmla="*/ 875574 h 878890"/>
                  <a:gd name="connsiteX1719" fmla="*/ 361992 w 679896"/>
                  <a:gd name="connsiteY1719" fmla="*/ 839092 h 878890"/>
                  <a:gd name="connsiteX1720" fmla="*/ 401790 w 679896"/>
                  <a:gd name="connsiteY1720" fmla="*/ 839092 h 878890"/>
                  <a:gd name="connsiteX1721" fmla="*/ 438273 w 679896"/>
                  <a:gd name="connsiteY1721" fmla="*/ 839092 h 878890"/>
                  <a:gd name="connsiteX1722" fmla="*/ 438273 w 679896"/>
                  <a:gd name="connsiteY1722" fmla="*/ 875574 h 878890"/>
                  <a:gd name="connsiteX1723" fmla="*/ 401790 w 679896"/>
                  <a:gd name="connsiteY1723" fmla="*/ 875574 h 878890"/>
                  <a:gd name="connsiteX1724" fmla="*/ 401790 w 679896"/>
                  <a:gd name="connsiteY1724" fmla="*/ 839092 h 878890"/>
                  <a:gd name="connsiteX1725" fmla="*/ 441589 w 679896"/>
                  <a:gd name="connsiteY1725" fmla="*/ 839092 h 878890"/>
                  <a:gd name="connsiteX1726" fmla="*/ 478072 w 679896"/>
                  <a:gd name="connsiteY1726" fmla="*/ 839092 h 878890"/>
                  <a:gd name="connsiteX1727" fmla="*/ 478072 w 679896"/>
                  <a:gd name="connsiteY1727" fmla="*/ 875574 h 878890"/>
                  <a:gd name="connsiteX1728" fmla="*/ 441589 w 679896"/>
                  <a:gd name="connsiteY1728" fmla="*/ 875574 h 878890"/>
                  <a:gd name="connsiteX1729" fmla="*/ 441589 w 679896"/>
                  <a:gd name="connsiteY1729" fmla="*/ 839092 h 878890"/>
                  <a:gd name="connsiteX1730" fmla="*/ 481388 w 679896"/>
                  <a:gd name="connsiteY1730" fmla="*/ 839092 h 878890"/>
                  <a:gd name="connsiteX1731" fmla="*/ 517870 w 679896"/>
                  <a:gd name="connsiteY1731" fmla="*/ 839092 h 878890"/>
                  <a:gd name="connsiteX1732" fmla="*/ 517870 w 679896"/>
                  <a:gd name="connsiteY1732" fmla="*/ 875574 h 878890"/>
                  <a:gd name="connsiteX1733" fmla="*/ 481388 w 679896"/>
                  <a:gd name="connsiteY1733" fmla="*/ 875574 h 878890"/>
                  <a:gd name="connsiteX1734" fmla="*/ 481388 w 679896"/>
                  <a:gd name="connsiteY1734" fmla="*/ 839092 h 878890"/>
                  <a:gd name="connsiteX1735" fmla="*/ 521187 w 679896"/>
                  <a:gd name="connsiteY1735" fmla="*/ 839092 h 878890"/>
                  <a:gd name="connsiteX1736" fmla="*/ 557669 w 679896"/>
                  <a:gd name="connsiteY1736" fmla="*/ 839092 h 878890"/>
                  <a:gd name="connsiteX1737" fmla="*/ 557669 w 679896"/>
                  <a:gd name="connsiteY1737" fmla="*/ 875574 h 878890"/>
                  <a:gd name="connsiteX1738" fmla="*/ 521187 w 679896"/>
                  <a:gd name="connsiteY1738" fmla="*/ 875574 h 878890"/>
                  <a:gd name="connsiteX1739" fmla="*/ 521187 w 679896"/>
                  <a:gd name="connsiteY1739" fmla="*/ 839092 h 878890"/>
                  <a:gd name="connsiteX1740" fmla="*/ 560986 w 679896"/>
                  <a:gd name="connsiteY1740" fmla="*/ 839092 h 878890"/>
                  <a:gd name="connsiteX1741" fmla="*/ 597468 w 679896"/>
                  <a:gd name="connsiteY1741" fmla="*/ 839092 h 878890"/>
                  <a:gd name="connsiteX1742" fmla="*/ 597468 w 679896"/>
                  <a:gd name="connsiteY1742" fmla="*/ 875574 h 878890"/>
                  <a:gd name="connsiteX1743" fmla="*/ 560986 w 679896"/>
                  <a:gd name="connsiteY1743" fmla="*/ 875574 h 878890"/>
                  <a:gd name="connsiteX1744" fmla="*/ 560986 w 679896"/>
                  <a:gd name="connsiteY1744" fmla="*/ 839092 h 878890"/>
                  <a:gd name="connsiteX1745" fmla="*/ 600785 w 679896"/>
                  <a:gd name="connsiteY1745" fmla="*/ 839092 h 878890"/>
                  <a:gd name="connsiteX1746" fmla="*/ 637267 w 679896"/>
                  <a:gd name="connsiteY1746" fmla="*/ 839092 h 878890"/>
                  <a:gd name="connsiteX1747" fmla="*/ 637267 w 679896"/>
                  <a:gd name="connsiteY1747" fmla="*/ 875574 h 878890"/>
                  <a:gd name="connsiteX1748" fmla="*/ 600785 w 679896"/>
                  <a:gd name="connsiteY1748" fmla="*/ 875574 h 878890"/>
                  <a:gd name="connsiteX1749" fmla="*/ 600785 w 679896"/>
                  <a:gd name="connsiteY1749" fmla="*/ 839092 h 878890"/>
                  <a:gd name="connsiteX1750" fmla="*/ 600785 w 679896"/>
                  <a:gd name="connsiteY1750" fmla="*/ 835775 h 878890"/>
                  <a:gd name="connsiteX1751" fmla="*/ 600785 w 679896"/>
                  <a:gd name="connsiteY1751" fmla="*/ 799293 h 878890"/>
                  <a:gd name="connsiteX1752" fmla="*/ 637267 w 679896"/>
                  <a:gd name="connsiteY1752" fmla="*/ 799293 h 878890"/>
                  <a:gd name="connsiteX1753" fmla="*/ 637267 w 679896"/>
                  <a:gd name="connsiteY1753" fmla="*/ 835775 h 878890"/>
                  <a:gd name="connsiteX1754" fmla="*/ 600785 w 679896"/>
                  <a:gd name="connsiteY1754" fmla="*/ 835775 h 878890"/>
                  <a:gd name="connsiteX1755" fmla="*/ 640583 w 679896"/>
                  <a:gd name="connsiteY1755" fmla="*/ 799293 h 878890"/>
                  <a:gd name="connsiteX1756" fmla="*/ 676583 w 679896"/>
                  <a:gd name="connsiteY1756" fmla="*/ 799293 h 878890"/>
                  <a:gd name="connsiteX1757" fmla="*/ 676583 w 679896"/>
                  <a:gd name="connsiteY1757" fmla="*/ 835775 h 878890"/>
                  <a:gd name="connsiteX1758" fmla="*/ 640583 w 679896"/>
                  <a:gd name="connsiteY1758" fmla="*/ 835775 h 878890"/>
                  <a:gd name="connsiteX1759" fmla="*/ 640583 w 679896"/>
                  <a:gd name="connsiteY1759" fmla="*/ 799293 h 878890"/>
                  <a:gd name="connsiteX1760" fmla="*/ 640583 w 679896"/>
                  <a:gd name="connsiteY1760" fmla="*/ 795977 h 878890"/>
                  <a:gd name="connsiteX1761" fmla="*/ 640583 w 679896"/>
                  <a:gd name="connsiteY1761" fmla="*/ 759494 h 878890"/>
                  <a:gd name="connsiteX1762" fmla="*/ 676583 w 679896"/>
                  <a:gd name="connsiteY1762" fmla="*/ 759494 h 878890"/>
                  <a:gd name="connsiteX1763" fmla="*/ 676583 w 679896"/>
                  <a:gd name="connsiteY1763" fmla="*/ 795977 h 878890"/>
                  <a:gd name="connsiteX1764" fmla="*/ 640583 w 679896"/>
                  <a:gd name="connsiteY1764" fmla="*/ 795977 h 878890"/>
                  <a:gd name="connsiteX1765" fmla="*/ 676580 w 679896"/>
                  <a:gd name="connsiteY1765" fmla="*/ 756178 h 878890"/>
                  <a:gd name="connsiteX1766" fmla="*/ 640581 w 679896"/>
                  <a:gd name="connsiteY1766" fmla="*/ 756178 h 878890"/>
                  <a:gd name="connsiteX1767" fmla="*/ 640581 w 679896"/>
                  <a:gd name="connsiteY1767" fmla="*/ 719696 h 878890"/>
                  <a:gd name="connsiteX1768" fmla="*/ 676580 w 679896"/>
                  <a:gd name="connsiteY1768" fmla="*/ 719696 h 878890"/>
                  <a:gd name="connsiteX1769" fmla="*/ 676580 w 679896"/>
                  <a:gd name="connsiteY1769" fmla="*/ 756178 h 878890"/>
                  <a:gd name="connsiteX1770" fmla="*/ 640583 w 679896"/>
                  <a:gd name="connsiteY1770" fmla="*/ 716379 h 878890"/>
                  <a:gd name="connsiteX1771" fmla="*/ 640583 w 679896"/>
                  <a:gd name="connsiteY1771" fmla="*/ 679897 h 878890"/>
                  <a:gd name="connsiteX1772" fmla="*/ 676583 w 679896"/>
                  <a:gd name="connsiteY1772" fmla="*/ 679897 h 878890"/>
                  <a:gd name="connsiteX1773" fmla="*/ 676583 w 679896"/>
                  <a:gd name="connsiteY1773" fmla="*/ 716379 h 878890"/>
                  <a:gd name="connsiteX1774" fmla="*/ 640583 w 679896"/>
                  <a:gd name="connsiteY1774" fmla="*/ 716379 h 878890"/>
                  <a:gd name="connsiteX1775" fmla="*/ 676580 w 679896"/>
                  <a:gd name="connsiteY1775" fmla="*/ 676580 h 878890"/>
                  <a:gd name="connsiteX1776" fmla="*/ 640581 w 679896"/>
                  <a:gd name="connsiteY1776" fmla="*/ 676580 h 878890"/>
                  <a:gd name="connsiteX1777" fmla="*/ 640581 w 679896"/>
                  <a:gd name="connsiteY1777" fmla="*/ 640098 h 878890"/>
                  <a:gd name="connsiteX1778" fmla="*/ 676580 w 679896"/>
                  <a:gd name="connsiteY1778" fmla="*/ 640098 h 878890"/>
                  <a:gd name="connsiteX1779" fmla="*/ 676580 w 679896"/>
                  <a:gd name="connsiteY1779" fmla="*/ 676580 h 878890"/>
                  <a:gd name="connsiteX1780" fmla="*/ 640583 w 679896"/>
                  <a:gd name="connsiteY1780" fmla="*/ 636781 h 878890"/>
                  <a:gd name="connsiteX1781" fmla="*/ 640583 w 679896"/>
                  <a:gd name="connsiteY1781" fmla="*/ 600299 h 878890"/>
                  <a:gd name="connsiteX1782" fmla="*/ 676583 w 679896"/>
                  <a:gd name="connsiteY1782" fmla="*/ 600299 h 878890"/>
                  <a:gd name="connsiteX1783" fmla="*/ 676583 w 679896"/>
                  <a:gd name="connsiteY1783" fmla="*/ 636781 h 878890"/>
                  <a:gd name="connsiteX1784" fmla="*/ 640583 w 679896"/>
                  <a:gd name="connsiteY1784" fmla="*/ 636781 h 878890"/>
                  <a:gd name="connsiteX1785" fmla="*/ 676580 w 679896"/>
                  <a:gd name="connsiteY1785" fmla="*/ 596982 h 878890"/>
                  <a:gd name="connsiteX1786" fmla="*/ 640581 w 679896"/>
                  <a:gd name="connsiteY1786" fmla="*/ 596982 h 878890"/>
                  <a:gd name="connsiteX1787" fmla="*/ 640581 w 679896"/>
                  <a:gd name="connsiteY1787" fmla="*/ 560500 h 878890"/>
                  <a:gd name="connsiteX1788" fmla="*/ 676580 w 679896"/>
                  <a:gd name="connsiteY1788" fmla="*/ 560500 h 878890"/>
                  <a:gd name="connsiteX1789" fmla="*/ 676580 w 679896"/>
                  <a:gd name="connsiteY1789" fmla="*/ 596982 h 878890"/>
                  <a:gd name="connsiteX1790" fmla="*/ 640583 w 679896"/>
                  <a:gd name="connsiteY1790" fmla="*/ 557184 h 878890"/>
                  <a:gd name="connsiteX1791" fmla="*/ 640583 w 679896"/>
                  <a:gd name="connsiteY1791" fmla="*/ 520701 h 878890"/>
                  <a:gd name="connsiteX1792" fmla="*/ 676583 w 679896"/>
                  <a:gd name="connsiteY1792" fmla="*/ 520701 h 878890"/>
                  <a:gd name="connsiteX1793" fmla="*/ 676583 w 679896"/>
                  <a:gd name="connsiteY1793" fmla="*/ 557184 h 878890"/>
                  <a:gd name="connsiteX1794" fmla="*/ 640583 w 679896"/>
                  <a:gd name="connsiteY1794" fmla="*/ 557184 h 878890"/>
                  <a:gd name="connsiteX1795" fmla="*/ 676580 w 679896"/>
                  <a:gd name="connsiteY1795" fmla="*/ 517385 h 878890"/>
                  <a:gd name="connsiteX1796" fmla="*/ 640581 w 679896"/>
                  <a:gd name="connsiteY1796" fmla="*/ 517385 h 878890"/>
                  <a:gd name="connsiteX1797" fmla="*/ 640581 w 679896"/>
                  <a:gd name="connsiteY1797" fmla="*/ 480903 h 878890"/>
                  <a:gd name="connsiteX1798" fmla="*/ 676580 w 679896"/>
                  <a:gd name="connsiteY1798" fmla="*/ 480903 h 878890"/>
                  <a:gd name="connsiteX1799" fmla="*/ 676580 w 679896"/>
                  <a:gd name="connsiteY1799" fmla="*/ 517385 h 878890"/>
                  <a:gd name="connsiteX1800" fmla="*/ 640583 w 679896"/>
                  <a:gd name="connsiteY1800" fmla="*/ 477586 h 878890"/>
                  <a:gd name="connsiteX1801" fmla="*/ 640583 w 679896"/>
                  <a:gd name="connsiteY1801" fmla="*/ 441104 h 878890"/>
                  <a:gd name="connsiteX1802" fmla="*/ 676583 w 679896"/>
                  <a:gd name="connsiteY1802" fmla="*/ 441104 h 878890"/>
                  <a:gd name="connsiteX1803" fmla="*/ 676583 w 679896"/>
                  <a:gd name="connsiteY1803" fmla="*/ 477586 h 878890"/>
                  <a:gd name="connsiteX1804" fmla="*/ 640583 w 679896"/>
                  <a:gd name="connsiteY1804" fmla="*/ 477586 h 878890"/>
                  <a:gd name="connsiteX1805" fmla="*/ 676580 w 679896"/>
                  <a:gd name="connsiteY1805" fmla="*/ 437787 h 878890"/>
                  <a:gd name="connsiteX1806" fmla="*/ 640581 w 679896"/>
                  <a:gd name="connsiteY1806" fmla="*/ 437787 h 878890"/>
                  <a:gd name="connsiteX1807" fmla="*/ 640581 w 679896"/>
                  <a:gd name="connsiteY1807" fmla="*/ 401305 h 878890"/>
                  <a:gd name="connsiteX1808" fmla="*/ 676580 w 679896"/>
                  <a:gd name="connsiteY1808" fmla="*/ 401305 h 878890"/>
                  <a:gd name="connsiteX1809" fmla="*/ 676580 w 679896"/>
                  <a:gd name="connsiteY1809" fmla="*/ 437787 h 878890"/>
                  <a:gd name="connsiteX1810" fmla="*/ 640583 w 679896"/>
                  <a:gd name="connsiteY1810" fmla="*/ 397988 h 878890"/>
                  <a:gd name="connsiteX1811" fmla="*/ 640583 w 679896"/>
                  <a:gd name="connsiteY1811" fmla="*/ 361506 h 878890"/>
                  <a:gd name="connsiteX1812" fmla="*/ 676583 w 679896"/>
                  <a:gd name="connsiteY1812" fmla="*/ 361506 h 878890"/>
                  <a:gd name="connsiteX1813" fmla="*/ 676583 w 679896"/>
                  <a:gd name="connsiteY1813" fmla="*/ 397988 h 878890"/>
                  <a:gd name="connsiteX1814" fmla="*/ 640583 w 679896"/>
                  <a:gd name="connsiteY1814" fmla="*/ 397988 h 878890"/>
                  <a:gd name="connsiteX1815" fmla="*/ 676580 w 679896"/>
                  <a:gd name="connsiteY1815" fmla="*/ 358189 h 878890"/>
                  <a:gd name="connsiteX1816" fmla="*/ 640581 w 679896"/>
                  <a:gd name="connsiteY1816" fmla="*/ 358189 h 878890"/>
                  <a:gd name="connsiteX1817" fmla="*/ 640581 w 679896"/>
                  <a:gd name="connsiteY1817" fmla="*/ 321707 h 878890"/>
                  <a:gd name="connsiteX1818" fmla="*/ 676580 w 679896"/>
                  <a:gd name="connsiteY1818" fmla="*/ 321707 h 878890"/>
                  <a:gd name="connsiteX1819" fmla="*/ 676580 w 679896"/>
                  <a:gd name="connsiteY1819" fmla="*/ 358189 h 878890"/>
                  <a:gd name="connsiteX1820" fmla="*/ 640583 w 679896"/>
                  <a:gd name="connsiteY1820" fmla="*/ 318391 h 878890"/>
                  <a:gd name="connsiteX1821" fmla="*/ 640583 w 679896"/>
                  <a:gd name="connsiteY1821" fmla="*/ 281908 h 878890"/>
                  <a:gd name="connsiteX1822" fmla="*/ 676583 w 679896"/>
                  <a:gd name="connsiteY1822" fmla="*/ 281908 h 878890"/>
                  <a:gd name="connsiteX1823" fmla="*/ 676583 w 679896"/>
                  <a:gd name="connsiteY1823" fmla="*/ 318391 h 878890"/>
                  <a:gd name="connsiteX1824" fmla="*/ 640583 w 679896"/>
                  <a:gd name="connsiteY1824" fmla="*/ 318391 h 878890"/>
                  <a:gd name="connsiteX1825" fmla="*/ 676580 w 679896"/>
                  <a:gd name="connsiteY1825" fmla="*/ 278592 h 878890"/>
                  <a:gd name="connsiteX1826" fmla="*/ 640581 w 679896"/>
                  <a:gd name="connsiteY1826" fmla="*/ 278592 h 878890"/>
                  <a:gd name="connsiteX1827" fmla="*/ 640581 w 679896"/>
                  <a:gd name="connsiteY1827" fmla="*/ 242110 h 878890"/>
                  <a:gd name="connsiteX1828" fmla="*/ 676580 w 679896"/>
                  <a:gd name="connsiteY1828" fmla="*/ 242110 h 878890"/>
                  <a:gd name="connsiteX1829" fmla="*/ 676580 w 679896"/>
                  <a:gd name="connsiteY1829" fmla="*/ 278592 h 878890"/>
                  <a:gd name="connsiteX1830" fmla="*/ 640583 w 679896"/>
                  <a:gd name="connsiteY1830" fmla="*/ 238793 h 878890"/>
                  <a:gd name="connsiteX1831" fmla="*/ 640583 w 679896"/>
                  <a:gd name="connsiteY1831" fmla="*/ 202311 h 878890"/>
                  <a:gd name="connsiteX1832" fmla="*/ 676583 w 679896"/>
                  <a:gd name="connsiteY1832" fmla="*/ 202311 h 878890"/>
                  <a:gd name="connsiteX1833" fmla="*/ 676583 w 679896"/>
                  <a:gd name="connsiteY1833" fmla="*/ 238793 h 878890"/>
                  <a:gd name="connsiteX1834" fmla="*/ 640583 w 679896"/>
                  <a:gd name="connsiteY1834" fmla="*/ 238793 h 878890"/>
                  <a:gd name="connsiteX1835" fmla="*/ 676580 w 679896"/>
                  <a:gd name="connsiteY1835" fmla="*/ 198994 h 878890"/>
                  <a:gd name="connsiteX1836" fmla="*/ 640581 w 679896"/>
                  <a:gd name="connsiteY1836" fmla="*/ 198994 h 878890"/>
                  <a:gd name="connsiteX1837" fmla="*/ 640581 w 679896"/>
                  <a:gd name="connsiteY1837" fmla="*/ 162512 h 878890"/>
                  <a:gd name="connsiteX1838" fmla="*/ 676580 w 679896"/>
                  <a:gd name="connsiteY1838" fmla="*/ 162512 h 878890"/>
                  <a:gd name="connsiteX1839" fmla="*/ 676580 w 679896"/>
                  <a:gd name="connsiteY1839" fmla="*/ 198994 h 878890"/>
                  <a:gd name="connsiteX1840" fmla="*/ 640583 w 679896"/>
                  <a:gd name="connsiteY1840" fmla="*/ 159195 h 878890"/>
                  <a:gd name="connsiteX1841" fmla="*/ 640583 w 679896"/>
                  <a:gd name="connsiteY1841" fmla="*/ 122713 h 878890"/>
                  <a:gd name="connsiteX1842" fmla="*/ 676583 w 679896"/>
                  <a:gd name="connsiteY1842" fmla="*/ 122713 h 878890"/>
                  <a:gd name="connsiteX1843" fmla="*/ 676583 w 679896"/>
                  <a:gd name="connsiteY1843" fmla="*/ 159195 h 878890"/>
                  <a:gd name="connsiteX1844" fmla="*/ 640583 w 679896"/>
                  <a:gd name="connsiteY1844" fmla="*/ 159195 h 878890"/>
                  <a:gd name="connsiteX1845" fmla="*/ 676580 w 679896"/>
                  <a:gd name="connsiteY1845" fmla="*/ 119396 h 878890"/>
                  <a:gd name="connsiteX1846" fmla="*/ 640581 w 679896"/>
                  <a:gd name="connsiteY1846" fmla="*/ 119396 h 878890"/>
                  <a:gd name="connsiteX1847" fmla="*/ 640581 w 679896"/>
                  <a:gd name="connsiteY1847" fmla="*/ 82914 h 878890"/>
                  <a:gd name="connsiteX1848" fmla="*/ 676580 w 679896"/>
                  <a:gd name="connsiteY1848" fmla="*/ 82914 h 878890"/>
                  <a:gd name="connsiteX1849" fmla="*/ 676580 w 679896"/>
                  <a:gd name="connsiteY1849" fmla="*/ 119396 h 878890"/>
                  <a:gd name="connsiteX1850" fmla="*/ 640583 w 679896"/>
                  <a:gd name="connsiteY1850" fmla="*/ 79598 h 878890"/>
                  <a:gd name="connsiteX1851" fmla="*/ 640583 w 679896"/>
                  <a:gd name="connsiteY1851" fmla="*/ 43115 h 878890"/>
                  <a:gd name="connsiteX1852" fmla="*/ 676583 w 679896"/>
                  <a:gd name="connsiteY1852" fmla="*/ 43115 h 878890"/>
                  <a:gd name="connsiteX1853" fmla="*/ 676583 w 679896"/>
                  <a:gd name="connsiteY1853" fmla="*/ 79598 h 878890"/>
                  <a:gd name="connsiteX1854" fmla="*/ 640583 w 679896"/>
                  <a:gd name="connsiteY1854" fmla="*/ 79598 h 878890"/>
                  <a:gd name="connsiteX1855" fmla="*/ 676580 w 679896"/>
                  <a:gd name="connsiteY1855" fmla="*/ 39799 h 878890"/>
                  <a:gd name="connsiteX1856" fmla="*/ 640581 w 679896"/>
                  <a:gd name="connsiteY1856" fmla="*/ 39799 h 878890"/>
                  <a:gd name="connsiteX1857" fmla="*/ 640581 w 679896"/>
                  <a:gd name="connsiteY1857" fmla="*/ 3317 h 878890"/>
                  <a:gd name="connsiteX1858" fmla="*/ 676580 w 679896"/>
                  <a:gd name="connsiteY1858" fmla="*/ 3317 h 878890"/>
                  <a:gd name="connsiteX1859" fmla="*/ 676580 w 679896"/>
                  <a:gd name="connsiteY1859" fmla="*/ 39799 h 878890"/>
                  <a:gd name="connsiteX1860" fmla="*/ 40284 w 679896"/>
                  <a:gd name="connsiteY1860" fmla="*/ 3317 h 878890"/>
                  <a:gd name="connsiteX1861" fmla="*/ 40284 w 679896"/>
                  <a:gd name="connsiteY1861" fmla="*/ 39799 h 878890"/>
                  <a:gd name="connsiteX1862" fmla="*/ 3317 w 679896"/>
                  <a:gd name="connsiteY1862" fmla="*/ 39799 h 878890"/>
                  <a:gd name="connsiteX1863" fmla="*/ 3317 w 679896"/>
                  <a:gd name="connsiteY1863" fmla="*/ 3317 h 878890"/>
                  <a:gd name="connsiteX1864" fmla="*/ 40284 w 679896"/>
                  <a:gd name="connsiteY1864" fmla="*/ 3317 h 878890"/>
                  <a:gd name="connsiteX1865" fmla="*/ 3317 w 679896"/>
                  <a:gd name="connsiteY1865" fmla="*/ 839092 h 878890"/>
                  <a:gd name="connsiteX1866" fmla="*/ 40282 w 679896"/>
                  <a:gd name="connsiteY1866" fmla="*/ 839092 h 878890"/>
                  <a:gd name="connsiteX1867" fmla="*/ 40282 w 679896"/>
                  <a:gd name="connsiteY1867" fmla="*/ 875574 h 878890"/>
                  <a:gd name="connsiteX1868" fmla="*/ 3317 w 679896"/>
                  <a:gd name="connsiteY1868" fmla="*/ 875574 h 878890"/>
                  <a:gd name="connsiteX1869" fmla="*/ 3317 w 679896"/>
                  <a:gd name="connsiteY1869" fmla="*/ 839092 h 878890"/>
                  <a:gd name="connsiteX1870" fmla="*/ 640583 w 679896"/>
                  <a:gd name="connsiteY1870" fmla="*/ 875574 h 878890"/>
                  <a:gd name="connsiteX1871" fmla="*/ 640583 w 679896"/>
                  <a:gd name="connsiteY1871" fmla="*/ 839092 h 878890"/>
                  <a:gd name="connsiteX1872" fmla="*/ 676583 w 679896"/>
                  <a:gd name="connsiteY1872" fmla="*/ 839092 h 878890"/>
                  <a:gd name="connsiteX1873" fmla="*/ 676583 w 679896"/>
                  <a:gd name="connsiteY1873" fmla="*/ 875574 h 878890"/>
                  <a:gd name="connsiteX1874" fmla="*/ 640583 w 679896"/>
                  <a:gd name="connsiteY1874" fmla="*/ 875574 h 878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</a:cxnLst>
                <a:rect l="l" t="t" r="r" b="b"/>
                <a:pathLst>
                  <a:path w="679896" h="878890">
                    <a:moveTo>
                      <a:pt x="0" y="0"/>
                    </a:moveTo>
                    <a:lnTo>
                      <a:pt x="0" y="878891"/>
                    </a:lnTo>
                    <a:lnTo>
                      <a:pt x="679897" y="878891"/>
                    </a:lnTo>
                    <a:lnTo>
                      <a:pt x="679897" y="0"/>
                    </a:lnTo>
                    <a:lnTo>
                      <a:pt x="0" y="0"/>
                    </a:lnTo>
                    <a:close/>
                    <a:moveTo>
                      <a:pt x="322193" y="557184"/>
                    </a:moveTo>
                    <a:lnTo>
                      <a:pt x="322193" y="520701"/>
                    </a:lnTo>
                    <a:lnTo>
                      <a:pt x="358675" y="520701"/>
                    </a:lnTo>
                    <a:lnTo>
                      <a:pt x="358675" y="557184"/>
                    </a:lnTo>
                    <a:lnTo>
                      <a:pt x="322193" y="557184"/>
                    </a:lnTo>
                    <a:close/>
                    <a:moveTo>
                      <a:pt x="358675" y="560500"/>
                    </a:moveTo>
                    <a:lnTo>
                      <a:pt x="358675" y="596982"/>
                    </a:lnTo>
                    <a:lnTo>
                      <a:pt x="322193" y="596982"/>
                    </a:lnTo>
                    <a:lnTo>
                      <a:pt x="322193" y="560500"/>
                    </a:lnTo>
                    <a:lnTo>
                      <a:pt x="358675" y="560500"/>
                    </a:lnTo>
                    <a:close/>
                    <a:moveTo>
                      <a:pt x="358675" y="321707"/>
                    </a:moveTo>
                    <a:lnTo>
                      <a:pt x="358675" y="358189"/>
                    </a:lnTo>
                    <a:lnTo>
                      <a:pt x="322193" y="358189"/>
                    </a:lnTo>
                    <a:lnTo>
                      <a:pt x="322193" y="321707"/>
                    </a:lnTo>
                    <a:lnTo>
                      <a:pt x="358675" y="321707"/>
                    </a:lnTo>
                    <a:close/>
                    <a:moveTo>
                      <a:pt x="322193" y="318391"/>
                    </a:moveTo>
                    <a:lnTo>
                      <a:pt x="322193" y="281908"/>
                    </a:lnTo>
                    <a:lnTo>
                      <a:pt x="358675" y="281908"/>
                    </a:lnTo>
                    <a:lnTo>
                      <a:pt x="358675" y="318391"/>
                    </a:lnTo>
                    <a:lnTo>
                      <a:pt x="322193" y="318391"/>
                    </a:lnTo>
                    <a:close/>
                    <a:moveTo>
                      <a:pt x="322193" y="477586"/>
                    </a:moveTo>
                    <a:lnTo>
                      <a:pt x="322193" y="441104"/>
                    </a:lnTo>
                    <a:lnTo>
                      <a:pt x="358675" y="441104"/>
                    </a:lnTo>
                    <a:lnTo>
                      <a:pt x="358675" y="477586"/>
                    </a:lnTo>
                    <a:lnTo>
                      <a:pt x="322193" y="477586"/>
                    </a:lnTo>
                    <a:close/>
                    <a:moveTo>
                      <a:pt x="358675" y="480903"/>
                    </a:moveTo>
                    <a:lnTo>
                      <a:pt x="358675" y="517385"/>
                    </a:lnTo>
                    <a:lnTo>
                      <a:pt x="322193" y="517385"/>
                    </a:lnTo>
                    <a:lnTo>
                      <a:pt x="322193" y="480903"/>
                    </a:lnTo>
                    <a:lnTo>
                      <a:pt x="358675" y="480903"/>
                    </a:lnTo>
                    <a:close/>
                    <a:moveTo>
                      <a:pt x="322193" y="437787"/>
                    </a:moveTo>
                    <a:lnTo>
                      <a:pt x="322193" y="401305"/>
                    </a:lnTo>
                    <a:lnTo>
                      <a:pt x="358675" y="401305"/>
                    </a:lnTo>
                    <a:lnTo>
                      <a:pt x="358675" y="437787"/>
                    </a:lnTo>
                    <a:lnTo>
                      <a:pt x="322193" y="437787"/>
                    </a:lnTo>
                    <a:close/>
                    <a:moveTo>
                      <a:pt x="322193" y="397988"/>
                    </a:moveTo>
                    <a:lnTo>
                      <a:pt x="322193" y="361506"/>
                    </a:lnTo>
                    <a:lnTo>
                      <a:pt x="358675" y="361506"/>
                    </a:lnTo>
                    <a:lnTo>
                      <a:pt x="358675" y="397988"/>
                    </a:lnTo>
                    <a:lnTo>
                      <a:pt x="322193" y="397988"/>
                    </a:lnTo>
                    <a:close/>
                    <a:moveTo>
                      <a:pt x="318876" y="358189"/>
                    </a:moveTo>
                    <a:lnTo>
                      <a:pt x="282394" y="358189"/>
                    </a:lnTo>
                    <a:lnTo>
                      <a:pt x="282394" y="321707"/>
                    </a:lnTo>
                    <a:lnTo>
                      <a:pt x="318876" y="321707"/>
                    </a:lnTo>
                    <a:lnTo>
                      <a:pt x="318876" y="358189"/>
                    </a:lnTo>
                    <a:close/>
                    <a:moveTo>
                      <a:pt x="318876" y="361506"/>
                    </a:moveTo>
                    <a:lnTo>
                      <a:pt x="318876" y="397988"/>
                    </a:lnTo>
                    <a:lnTo>
                      <a:pt x="282394" y="397988"/>
                    </a:lnTo>
                    <a:lnTo>
                      <a:pt x="282394" y="361506"/>
                    </a:lnTo>
                    <a:lnTo>
                      <a:pt x="318876" y="361506"/>
                    </a:lnTo>
                    <a:close/>
                    <a:moveTo>
                      <a:pt x="318876" y="401305"/>
                    </a:moveTo>
                    <a:lnTo>
                      <a:pt x="318876" y="437787"/>
                    </a:lnTo>
                    <a:lnTo>
                      <a:pt x="282394" y="437787"/>
                    </a:lnTo>
                    <a:lnTo>
                      <a:pt x="282394" y="401305"/>
                    </a:lnTo>
                    <a:lnTo>
                      <a:pt x="318876" y="401305"/>
                    </a:lnTo>
                    <a:close/>
                    <a:moveTo>
                      <a:pt x="318876" y="441104"/>
                    </a:moveTo>
                    <a:lnTo>
                      <a:pt x="318876" y="477586"/>
                    </a:lnTo>
                    <a:lnTo>
                      <a:pt x="282394" y="477586"/>
                    </a:lnTo>
                    <a:lnTo>
                      <a:pt x="282394" y="441104"/>
                    </a:lnTo>
                    <a:lnTo>
                      <a:pt x="318876" y="441104"/>
                    </a:lnTo>
                    <a:close/>
                    <a:moveTo>
                      <a:pt x="318876" y="480903"/>
                    </a:moveTo>
                    <a:lnTo>
                      <a:pt x="318876" y="517385"/>
                    </a:lnTo>
                    <a:lnTo>
                      <a:pt x="282394" y="517385"/>
                    </a:lnTo>
                    <a:lnTo>
                      <a:pt x="282394" y="480903"/>
                    </a:lnTo>
                    <a:lnTo>
                      <a:pt x="318876" y="480903"/>
                    </a:lnTo>
                    <a:close/>
                    <a:moveTo>
                      <a:pt x="318876" y="520701"/>
                    </a:moveTo>
                    <a:lnTo>
                      <a:pt x="318876" y="557184"/>
                    </a:lnTo>
                    <a:lnTo>
                      <a:pt x="282394" y="557184"/>
                    </a:lnTo>
                    <a:lnTo>
                      <a:pt x="282394" y="520701"/>
                    </a:lnTo>
                    <a:lnTo>
                      <a:pt x="318876" y="520701"/>
                    </a:lnTo>
                    <a:close/>
                    <a:moveTo>
                      <a:pt x="361992" y="520701"/>
                    </a:moveTo>
                    <a:lnTo>
                      <a:pt x="398474" y="520701"/>
                    </a:lnTo>
                    <a:lnTo>
                      <a:pt x="398474" y="557184"/>
                    </a:lnTo>
                    <a:lnTo>
                      <a:pt x="361992" y="557184"/>
                    </a:lnTo>
                    <a:lnTo>
                      <a:pt x="361992" y="520701"/>
                    </a:lnTo>
                    <a:close/>
                    <a:moveTo>
                      <a:pt x="361992" y="517385"/>
                    </a:moveTo>
                    <a:lnTo>
                      <a:pt x="361992" y="480903"/>
                    </a:lnTo>
                    <a:lnTo>
                      <a:pt x="398474" y="480903"/>
                    </a:lnTo>
                    <a:lnTo>
                      <a:pt x="398474" y="517385"/>
                    </a:lnTo>
                    <a:lnTo>
                      <a:pt x="361992" y="517385"/>
                    </a:lnTo>
                    <a:close/>
                    <a:moveTo>
                      <a:pt x="361992" y="477586"/>
                    </a:moveTo>
                    <a:lnTo>
                      <a:pt x="361992" y="441104"/>
                    </a:lnTo>
                    <a:lnTo>
                      <a:pt x="398474" y="441104"/>
                    </a:lnTo>
                    <a:lnTo>
                      <a:pt x="398474" y="477586"/>
                    </a:lnTo>
                    <a:lnTo>
                      <a:pt x="361992" y="477586"/>
                    </a:lnTo>
                    <a:close/>
                    <a:moveTo>
                      <a:pt x="361992" y="437787"/>
                    </a:moveTo>
                    <a:lnTo>
                      <a:pt x="361992" y="401305"/>
                    </a:lnTo>
                    <a:lnTo>
                      <a:pt x="398474" y="401305"/>
                    </a:lnTo>
                    <a:lnTo>
                      <a:pt x="398474" y="437787"/>
                    </a:lnTo>
                    <a:lnTo>
                      <a:pt x="361992" y="437787"/>
                    </a:lnTo>
                    <a:close/>
                    <a:moveTo>
                      <a:pt x="361992" y="397988"/>
                    </a:moveTo>
                    <a:lnTo>
                      <a:pt x="361992" y="361506"/>
                    </a:lnTo>
                    <a:lnTo>
                      <a:pt x="398474" y="361506"/>
                    </a:lnTo>
                    <a:lnTo>
                      <a:pt x="398474" y="397988"/>
                    </a:lnTo>
                    <a:lnTo>
                      <a:pt x="361992" y="397988"/>
                    </a:lnTo>
                    <a:close/>
                    <a:moveTo>
                      <a:pt x="361992" y="358189"/>
                    </a:moveTo>
                    <a:lnTo>
                      <a:pt x="361992" y="321707"/>
                    </a:lnTo>
                    <a:lnTo>
                      <a:pt x="398474" y="321707"/>
                    </a:lnTo>
                    <a:lnTo>
                      <a:pt x="398474" y="358189"/>
                    </a:lnTo>
                    <a:lnTo>
                      <a:pt x="361992" y="358189"/>
                    </a:lnTo>
                    <a:close/>
                    <a:moveTo>
                      <a:pt x="361992" y="318391"/>
                    </a:moveTo>
                    <a:lnTo>
                      <a:pt x="361992" y="281908"/>
                    </a:lnTo>
                    <a:lnTo>
                      <a:pt x="398474" y="281908"/>
                    </a:lnTo>
                    <a:lnTo>
                      <a:pt x="398474" y="318391"/>
                    </a:lnTo>
                    <a:lnTo>
                      <a:pt x="361992" y="318391"/>
                    </a:lnTo>
                    <a:close/>
                    <a:moveTo>
                      <a:pt x="361992" y="278592"/>
                    </a:moveTo>
                    <a:lnTo>
                      <a:pt x="361992" y="242110"/>
                    </a:lnTo>
                    <a:lnTo>
                      <a:pt x="398474" y="242110"/>
                    </a:lnTo>
                    <a:lnTo>
                      <a:pt x="398474" y="278592"/>
                    </a:lnTo>
                    <a:lnTo>
                      <a:pt x="361992" y="278592"/>
                    </a:lnTo>
                    <a:close/>
                    <a:moveTo>
                      <a:pt x="358675" y="278592"/>
                    </a:moveTo>
                    <a:lnTo>
                      <a:pt x="322193" y="278592"/>
                    </a:lnTo>
                    <a:lnTo>
                      <a:pt x="322193" y="242110"/>
                    </a:lnTo>
                    <a:lnTo>
                      <a:pt x="358675" y="242110"/>
                    </a:lnTo>
                    <a:lnTo>
                      <a:pt x="358675" y="278592"/>
                    </a:lnTo>
                    <a:close/>
                    <a:moveTo>
                      <a:pt x="318876" y="278592"/>
                    </a:moveTo>
                    <a:lnTo>
                      <a:pt x="282394" y="278592"/>
                    </a:lnTo>
                    <a:lnTo>
                      <a:pt x="282394" y="242110"/>
                    </a:lnTo>
                    <a:lnTo>
                      <a:pt x="318876" y="242110"/>
                    </a:lnTo>
                    <a:lnTo>
                      <a:pt x="318876" y="278592"/>
                    </a:lnTo>
                    <a:close/>
                    <a:moveTo>
                      <a:pt x="318876" y="281908"/>
                    </a:moveTo>
                    <a:lnTo>
                      <a:pt x="318876" y="318391"/>
                    </a:lnTo>
                    <a:lnTo>
                      <a:pt x="282394" y="318391"/>
                    </a:lnTo>
                    <a:lnTo>
                      <a:pt x="282394" y="281908"/>
                    </a:lnTo>
                    <a:lnTo>
                      <a:pt x="318876" y="281908"/>
                    </a:lnTo>
                    <a:close/>
                    <a:moveTo>
                      <a:pt x="279077" y="318391"/>
                    </a:moveTo>
                    <a:lnTo>
                      <a:pt x="242595" y="318391"/>
                    </a:lnTo>
                    <a:lnTo>
                      <a:pt x="242595" y="281908"/>
                    </a:lnTo>
                    <a:lnTo>
                      <a:pt x="279077" y="281908"/>
                    </a:lnTo>
                    <a:lnTo>
                      <a:pt x="279077" y="318391"/>
                    </a:lnTo>
                    <a:close/>
                    <a:moveTo>
                      <a:pt x="279077" y="321707"/>
                    </a:moveTo>
                    <a:lnTo>
                      <a:pt x="279077" y="358189"/>
                    </a:lnTo>
                    <a:lnTo>
                      <a:pt x="242595" y="358189"/>
                    </a:lnTo>
                    <a:lnTo>
                      <a:pt x="242595" y="321707"/>
                    </a:lnTo>
                    <a:lnTo>
                      <a:pt x="279077" y="321707"/>
                    </a:lnTo>
                    <a:close/>
                    <a:moveTo>
                      <a:pt x="279077" y="361506"/>
                    </a:moveTo>
                    <a:lnTo>
                      <a:pt x="279077" y="397988"/>
                    </a:lnTo>
                    <a:lnTo>
                      <a:pt x="242595" y="397988"/>
                    </a:lnTo>
                    <a:lnTo>
                      <a:pt x="242595" y="361506"/>
                    </a:lnTo>
                    <a:lnTo>
                      <a:pt x="279077" y="361506"/>
                    </a:lnTo>
                    <a:close/>
                    <a:moveTo>
                      <a:pt x="279077" y="401305"/>
                    </a:moveTo>
                    <a:lnTo>
                      <a:pt x="279077" y="437787"/>
                    </a:lnTo>
                    <a:lnTo>
                      <a:pt x="242595" y="437787"/>
                    </a:lnTo>
                    <a:lnTo>
                      <a:pt x="242595" y="401305"/>
                    </a:lnTo>
                    <a:lnTo>
                      <a:pt x="279077" y="401305"/>
                    </a:lnTo>
                    <a:close/>
                    <a:moveTo>
                      <a:pt x="279077" y="441104"/>
                    </a:moveTo>
                    <a:lnTo>
                      <a:pt x="279077" y="477586"/>
                    </a:lnTo>
                    <a:lnTo>
                      <a:pt x="242595" y="477586"/>
                    </a:lnTo>
                    <a:lnTo>
                      <a:pt x="242595" y="441104"/>
                    </a:lnTo>
                    <a:lnTo>
                      <a:pt x="279077" y="441104"/>
                    </a:lnTo>
                    <a:close/>
                    <a:moveTo>
                      <a:pt x="279077" y="480903"/>
                    </a:moveTo>
                    <a:lnTo>
                      <a:pt x="279077" y="517385"/>
                    </a:lnTo>
                    <a:lnTo>
                      <a:pt x="242595" y="517385"/>
                    </a:lnTo>
                    <a:lnTo>
                      <a:pt x="242595" y="480903"/>
                    </a:lnTo>
                    <a:lnTo>
                      <a:pt x="279077" y="480903"/>
                    </a:lnTo>
                    <a:close/>
                    <a:moveTo>
                      <a:pt x="279077" y="520701"/>
                    </a:moveTo>
                    <a:lnTo>
                      <a:pt x="279077" y="557184"/>
                    </a:lnTo>
                    <a:lnTo>
                      <a:pt x="242595" y="557184"/>
                    </a:lnTo>
                    <a:lnTo>
                      <a:pt x="242595" y="520701"/>
                    </a:lnTo>
                    <a:lnTo>
                      <a:pt x="279077" y="520701"/>
                    </a:lnTo>
                    <a:close/>
                    <a:moveTo>
                      <a:pt x="279077" y="560500"/>
                    </a:moveTo>
                    <a:lnTo>
                      <a:pt x="279077" y="596982"/>
                    </a:lnTo>
                    <a:lnTo>
                      <a:pt x="242595" y="596982"/>
                    </a:lnTo>
                    <a:lnTo>
                      <a:pt x="242595" y="560500"/>
                    </a:lnTo>
                    <a:lnTo>
                      <a:pt x="279077" y="560500"/>
                    </a:lnTo>
                    <a:close/>
                    <a:moveTo>
                      <a:pt x="282394" y="560500"/>
                    </a:moveTo>
                    <a:lnTo>
                      <a:pt x="318876" y="560500"/>
                    </a:lnTo>
                    <a:lnTo>
                      <a:pt x="318876" y="596982"/>
                    </a:lnTo>
                    <a:lnTo>
                      <a:pt x="282394" y="596982"/>
                    </a:lnTo>
                    <a:lnTo>
                      <a:pt x="282394" y="560500"/>
                    </a:lnTo>
                    <a:close/>
                    <a:moveTo>
                      <a:pt x="318876" y="600299"/>
                    </a:moveTo>
                    <a:lnTo>
                      <a:pt x="318876" y="636781"/>
                    </a:lnTo>
                    <a:lnTo>
                      <a:pt x="282394" y="636781"/>
                    </a:lnTo>
                    <a:lnTo>
                      <a:pt x="282394" y="600299"/>
                    </a:lnTo>
                    <a:lnTo>
                      <a:pt x="318876" y="600299"/>
                    </a:lnTo>
                    <a:close/>
                    <a:moveTo>
                      <a:pt x="322193" y="600299"/>
                    </a:moveTo>
                    <a:lnTo>
                      <a:pt x="358675" y="600299"/>
                    </a:lnTo>
                    <a:lnTo>
                      <a:pt x="358675" y="636781"/>
                    </a:lnTo>
                    <a:lnTo>
                      <a:pt x="322193" y="636781"/>
                    </a:lnTo>
                    <a:lnTo>
                      <a:pt x="322193" y="600299"/>
                    </a:lnTo>
                    <a:close/>
                    <a:moveTo>
                      <a:pt x="361992" y="600299"/>
                    </a:moveTo>
                    <a:lnTo>
                      <a:pt x="398474" y="600299"/>
                    </a:lnTo>
                    <a:lnTo>
                      <a:pt x="398474" y="636781"/>
                    </a:lnTo>
                    <a:lnTo>
                      <a:pt x="361992" y="636781"/>
                    </a:lnTo>
                    <a:lnTo>
                      <a:pt x="361992" y="600299"/>
                    </a:lnTo>
                    <a:close/>
                    <a:moveTo>
                      <a:pt x="361992" y="596982"/>
                    </a:moveTo>
                    <a:lnTo>
                      <a:pt x="361992" y="560500"/>
                    </a:lnTo>
                    <a:lnTo>
                      <a:pt x="398474" y="560500"/>
                    </a:lnTo>
                    <a:lnTo>
                      <a:pt x="398474" y="596982"/>
                    </a:lnTo>
                    <a:lnTo>
                      <a:pt x="361992" y="596982"/>
                    </a:lnTo>
                    <a:close/>
                    <a:moveTo>
                      <a:pt x="401790" y="560500"/>
                    </a:moveTo>
                    <a:lnTo>
                      <a:pt x="438273" y="560500"/>
                    </a:lnTo>
                    <a:lnTo>
                      <a:pt x="438273" y="596982"/>
                    </a:lnTo>
                    <a:lnTo>
                      <a:pt x="401790" y="596982"/>
                    </a:lnTo>
                    <a:lnTo>
                      <a:pt x="401790" y="560500"/>
                    </a:lnTo>
                    <a:close/>
                    <a:moveTo>
                      <a:pt x="401790" y="557184"/>
                    </a:moveTo>
                    <a:lnTo>
                      <a:pt x="401790" y="520701"/>
                    </a:lnTo>
                    <a:lnTo>
                      <a:pt x="438273" y="520701"/>
                    </a:lnTo>
                    <a:lnTo>
                      <a:pt x="438273" y="557184"/>
                    </a:lnTo>
                    <a:lnTo>
                      <a:pt x="401790" y="557184"/>
                    </a:lnTo>
                    <a:close/>
                    <a:moveTo>
                      <a:pt x="401790" y="517385"/>
                    </a:moveTo>
                    <a:lnTo>
                      <a:pt x="401790" y="480903"/>
                    </a:lnTo>
                    <a:lnTo>
                      <a:pt x="438273" y="480903"/>
                    </a:lnTo>
                    <a:lnTo>
                      <a:pt x="438273" y="517385"/>
                    </a:lnTo>
                    <a:lnTo>
                      <a:pt x="401790" y="517385"/>
                    </a:lnTo>
                    <a:close/>
                    <a:moveTo>
                      <a:pt x="401790" y="477586"/>
                    </a:moveTo>
                    <a:lnTo>
                      <a:pt x="401790" y="441104"/>
                    </a:lnTo>
                    <a:lnTo>
                      <a:pt x="438273" y="441104"/>
                    </a:lnTo>
                    <a:lnTo>
                      <a:pt x="438273" y="477586"/>
                    </a:lnTo>
                    <a:lnTo>
                      <a:pt x="401790" y="477586"/>
                    </a:lnTo>
                    <a:close/>
                    <a:moveTo>
                      <a:pt x="401790" y="437787"/>
                    </a:moveTo>
                    <a:lnTo>
                      <a:pt x="401790" y="401305"/>
                    </a:lnTo>
                    <a:lnTo>
                      <a:pt x="438273" y="401305"/>
                    </a:lnTo>
                    <a:lnTo>
                      <a:pt x="438273" y="437787"/>
                    </a:lnTo>
                    <a:lnTo>
                      <a:pt x="401790" y="437787"/>
                    </a:lnTo>
                    <a:close/>
                    <a:moveTo>
                      <a:pt x="401790" y="397988"/>
                    </a:moveTo>
                    <a:lnTo>
                      <a:pt x="401790" y="361506"/>
                    </a:lnTo>
                    <a:lnTo>
                      <a:pt x="438273" y="361506"/>
                    </a:lnTo>
                    <a:lnTo>
                      <a:pt x="438273" y="397988"/>
                    </a:lnTo>
                    <a:lnTo>
                      <a:pt x="401790" y="397988"/>
                    </a:lnTo>
                    <a:close/>
                    <a:moveTo>
                      <a:pt x="401790" y="358189"/>
                    </a:moveTo>
                    <a:lnTo>
                      <a:pt x="401790" y="321707"/>
                    </a:lnTo>
                    <a:lnTo>
                      <a:pt x="438273" y="321707"/>
                    </a:lnTo>
                    <a:lnTo>
                      <a:pt x="438273" y="358189"/>
                    </a:lnTo>
                    <a:lnTo>
                      <a:pt x="401790" y="358189"/>
                    </a:lnTo>
                    <a:close/>
                    <a:moveTo>
                      <a:pt x="401790" y="318391"/>
                    </a:moveTo>
                    <a:lnTo>
                      <a:pt x="401790" y="281908"/>
                    </a:lnTo>
                    <a:lnTo>
                      <a:pt x="438273" y="281908"/>
                    </a:lnTo>
                    <a:lnTo>
                      <a:pt x="438273" y="318391"/>
                    </a:lnTo>
                    <a:lnTo>
                      <a:pt x="401790" y="318391"/>
                    </a:lnTo>
                    <a:close/>
                    <a:moveTo>
                      <a:pt x="401790" y="278592"/>
                    </a:moveTo>
                    <a:lnTo>
                      <a:pt x="401790" y="242110"/>
                    </a:lnTo>
                    <a:lnTo>
                      <a:pt x="438273" y="242110"/>
                    </a:lnTo>
                    <a:lnTo>
                      <a:pt x="438273" y="278592"/>
                    </a:lnTo>
                    <a:lnTo>
                      <a:pt x="401790" y="278592"/>
                    </a:lnTo>
                    <a:close/>
                    <a:moveTo>
                      <a:pt x="401790" y="238793"/>
                    </a:moveTo>
                    <a:lnTo>
                      <a:pt x="401790" y="202311"/>
                    </a:lnTo>
                    <a:lnTo>
                      <a:pt x="438273" y="202311"/>
                    </a:lnTo>
                    <a:lnTo>
                      <a:pt x="438273" y="238793"/>
                    </a:lnTo>
                    <a:lnTo>
                      <a:pt x="401790" y="238793"/>
                    </a:lnTo>
                    <a:close/>
                    <a:moveTo>
                      <a:pt x="398474" y="238793"/>
                    </a:moveTo>
                    <a:lnTo>
                      <a:pt x="361992" y="238793"/>
                    </a:lnTo>
                    <a:lnTo>
                      <a:pt x="361992" y="202311"/>
                    </a:lnTo>
                    <a:lnTo>
                      <a:pt x="398474" y="202311"/>
                    </a:lnTo>
                    <a:lnTo>
                      <a:pt x="398474" y="238793"/>
                    </a:lnTo>
                    <a:close/>
                    <a:moveTo>
                      <a:pt x="358675" y="238793"/>
                    </a:moveTo>
                    <a:lnTo>
                      <a:pt x="322193" y="238793"/>
                    </a:lnTo>
                    <a:lnTo>
                      <a:pt x="322193" y="202311"/>
                    </a:lnTo>
                    <a:lnTo>
                      <a:pt x="358675" y="202311"/>
                    </a:lnTo>
                    <a:lnTo>
                      <a:pt x="358675" y="238793"/>
                    </a:lnTo>
                    <a:close/>
                    <a:moveTo>
                      <a:pt x="318876" y="238793"/>
                    </a:moveTo>
                    <a:lnTo>
                      <a:pt x="282394" y="238793"/>
                    </a:lnTo>
                    <a:lnTo>
                      <a:pt x="282394" y="202311"/>
                    </a:lnTo>
                    <a:lnTo>
                      <a:pt x="318876" y="202311"/>
                    </a:lnTo>
                    <a:lnTo>
                      <a:pt x="318876" y="238793"/>
                    </a:lnTo>
                    <a:close/>
                    <a:moveTo>
                      <a:pt x="279077" y="238793"/>
                    </a:moveTo>
                    <a:lnTo>
                      <a:pt x="242595" y="238793"/>
                    </a:lnTo>
                    <a:lnTo>
                      <a:pt x="242595" y="202311"/>
                    </a:lnTo>
                    <a:lnTo>
                      <a:pt x="279077" y="202311"/>
                    </a:lnTo>
                    <a:lnTo>
                      <a:pt x="279077" y="238793"/>
                    </a:lnTo>
                    <a:close/>
                    <a:moveTo>
                      <a:pt x="279077" y="242110"/>
                    </a:moveTo>
                    <a:lnTo>
                      <a:pt x="279077" y="278592"/>
                    </a:lnTo>
                    <a:lnTo>
                      <a:pt x="242595" y="278592"/>
                    </a:lnTo>
                    <a:lnTo>
                      <a:pt x="242595" y="242110"/>
                    </a:lnTo>
                    <a:lnTo>
                      <a:pt x="279077" y="242110"/>
                    </a:lnTo>
                    <a:close/>
                    <a:moveTo>
                      <a:pt x="239279" y="278592"/>
                    </a:moveTo>
                    <a:lnTo>
                      <a:pt x="202796" y="278592"/>
                    </a:lnTo>
                    <a:lnTo>
                      <a:pt x="202796" y="242110"/>
                    </a:lnTo>
                    <a:lnTo>
                      <a:pt x="239279" y="242110"/>
                    </a:lnTo>
                    <a:lnTo>
                      <a:pt x="239279" y="278592"/>
                    </a:lnTo>
                    <a:close/>
                    <a:moveTo>
                      <a:pt x="239279" y="281908"/>
                    </a:moveTo>
                    <a:lnTo>
                      <a:pt x="239279" y="318391"/>
                    </a:lnTo>
                    <a:lnTo>
                      <a:pt x="202796" y="318391"/>
                    </a:lnTo>
                    <a:lnTo>
                      <a:pt x="202796" y="281908"/>
                    </a:lnTo>
                    <a:lnTo>
                      <a:pt x="239279" y="281908"/>
                    </a:lnTo>
                    <a:close/>
                    <a:moveTo>
                      <a:pt x="239279" y="321707"/>
                    </a:moveTo>
                    <a:lnTo>
                      <a:pt x="239279" y="358189"/>
                    </a:lnTo>
                    <a:lnTo>
                      <a:pt x="202796" y="358189"/>
                    </a:lnTo>
                    <a:lnTo>
                      <a:pt x="202796" y="321707"/>
                    </a:lnTo>
                    <a:lnTo>
                      <a:pt x="239279" y="321707"/>
                    </a:lnTo>
                    <a:close/>
                    <a:moveTo>
                      <a:pt x="239279" y="361506"/>
                    </a:moveTo>
                    <a:lnTo>
                      <a:pt x="239279" y="397988"/>
                    </a:lnTo>
                    <a:lnTo>
                      <a:pt x="202796" y="397988"/>
                    </a:lnTo>
                    <a:lnTo>
                      <a:pt x="202796" y="361506"/>
                    </a:lnTo>
                    <a:lnTo>
                      <a:pt x="239279" y="361506"/>
                    </a:lnTo>
                    <a:close/>
                    <a:moveTo>
                      <a:pt x="239279" y="401305"/>
                    </a:moveTo>
                    <a:lnTo>
                      <a:pt x="239279" y="437787"/>
                    </a:lnTo>
                    <a:lnTo>
                      <a:pt x="202796" y="437787"/>
                    </a:lnTo>
                    <a:lnTo>
                      <a:pt x="202796" y="401305"/>
                    </a:lnTo>
                    <a:lnTo>
                      <a:pt x="239279" y="401305"/>
                    </a:lnTo>
                    <a:close/>
                    <a:moveTo>
                      <a:pt x="239279" y="441104"/>
                    </a:moveTo>
                    <a:lnTo>
                      <a:pt x="239279" y="477586"/>
                    </a:lnTo>
                    <a:lnTo>
                      <a:pt x="202796" y="477586"/>
                    </a:lnTo>
                    <a:lnTo>
                      <a:pt x="202796" y="441104"/>
                    </a:lnTo>
                    <a:lnTo>
                      <a:pt x="239279" y="441104"/>
                    </a:lnTo>
                    <a:close/>
                    <a:moveTo>
                      <a:pt x="239279" y="480903"/>
                    </a:moveTo>
                    <a:lnTo>
                      <a:pt x="239279" y="517385"/>
                    </a:lnTo>
                    <a:lnTo>
                      <a:pt x="202796" y="517385"/>
                    </a:lnTo>
                    <a:lnTo>
                      <a:pt x="202796" y="480903"/>
                    </a:lnTo>
                    <a:lnTo>
                      <a:pt x="239279" y="480903"/>
                    </a:lnTo>
                    <a:close/>
                    <a:moveTo>
                      <a:pt x="239279" y="520701"/>
                    </a:moveTo>
                    <a:lnTo>
                      <a:pt x="239279" y="557184"/>
                    </a:lnTo>
                    <a:lnTo>
                      <a:pt x="202796" y="557184"/>
                    </a:lnTo>
                    <a:lnTo>
                      <a:pt x="202796" y="520701"/>
                    </a:lnTo>
                    <a:lnTo>
                      <a:pt x="239279" y="520701"/>
                    </a:lnTo>
                    <a:close/>
                    <a:moveTo>
                      <a:pt x="239279" y="560500"/>
                    </a:moveTo>
                    <a:lnTo>
                      <a:pt x="239279" y="596982"/>
                    </a:lnTo>
                    <a:lnTo>
                      <a:pt x="202796" y="596982"/>
                    </a:lnTo>
                    <a:lnTo>
                      <a:pt x="202796" y="560500"/>
                    </a:lnTo>
                    <a:lnTo>
                      <a:pt x="239279" y="560500"/>
                    </a:lnTo>
                    <a:close/>
                    <a:moveTo>
                      <a:pt x="239279" y="600299"/>
                    </a:moveTo>
                    <a:lnTo>
                      <a:pt x="239279" y="636781"/>
                    </a:lnTo>
                    <a:lnTo>
                      <a:pt x="202796" y="636781"/>
                    </a:lnTo>
                    <a:lnTo>
                      <a:pt x="202796" y="600299"/>
                    </a:lnTo>
                    <a:lnTo>
                      <a:pt x="239279" y="600299"/>
                    </a:lnTo>
                    <a:close/>
                    <a:moveTo>
                      <a:pt x="242595" y="600299"/>
                    </a:moveTo>
                    <a:lnTo>
                      <a:pt x="279077" y="600299"/>
                    </a:lnTo>
                    <a:lnTo>
                      <a:pt x="279077" y="636781"/>
                    </a:lnTo>
                    <a:lnTo>
                      <a:pt x="242595" y="636781"/>
                    </a:lnTo>
                    <a:lnTo>
                      <a:pt x="242595" y="600299"/>
                    </a:lnTo>
                    <a:close/>
                    <a:moveTo>
                      <a:pt x="279077" y="640098"/>
                    </a:moveTo>
                    <a:lnTo>
                      <a:pt x="279077" y="676580"/>
                    </a:lnTo>
                    <a:lnTo>
                      <a:pt x="242595" y="676580"/>
                    </a:lnTo>
                    <a:lnTo>
                      <a:pt x="242595" y="640098"/>
                    </a:lnTo>
                    <a:lnTo>
                      <a:pt x="279077" y="640098"/>
                    </a:lnTo>
                    <a:close/>
                    <a:moveTo>
                      <a:pt x="282394" y="640098"/>
                    </a:moveTo>
                    <a:lnTo>
                      <a:pt x="318876" y="640098"/>
                    </a:lnTo>
                    <a:lnTo>
                      <a:pt x="318876" y="676580"/>
                    </a:lnTo>
                    <a:lnTo>
                      <a:pt x="282394" y="676580"/>
                    </a:lnTo>
                    <a:lnTo>
                      <a:pt x="282394" y="640098"/>
                    </a:lnTo>
                    <a:close/>
                    <a:moveTo>
                      <a:pt x="322193" y="640098"/>
                    </a:moveTo>
                    <a:lnTo>
                      <a:pt x="358675" y="640098"/>
                    </a:lnTo>
                    <a:lnTo>
                      <a:pt x="358675" y="676580"/>
                    </a:lnTo>
                    <a:lnTo>
                      <a:pt x="322193" y="676580"/>
                    </a:lnTo>
                    <a:lnTo>
                      <a:pt x="322193" y="640098"/>
                    </a:lnTo>
                    <a:close/>
                    <a:moveTo>
                      <a:pt x="361992" y="640098"/>
                    </a:moveTo>
                    <a:lnTo>
                      <a:pt x="398474" y="640098"/>
                    </a:lnTo>
                    <a:lnTo>
                      <a:pt x="398474" y="676580"/>
                    </a:lnTo>
                    <a:lnTo>
                      <a:pt x="361992" y="676580"/>
                    </a:lnTo>
                    <a:lnTo>
                      <a:pt x="361992" y="640098"/>
                    </a:lnTo>
                    <a:close/>
                    <a:moveTo>
                      <a:pt x="401790" y="640098"/>
                    </a:moveTo>
                    <a:lnTo>
                      <a:pt x="438273" y="640098"/>
                    </a:lnTo>
                    <a:lnTo>
                      <a:pt x="438273" y="676580"/>
                    </a:lnTo>
                    <a:lnTo>
                      <a:pt x="401790" y="676580"/>
                    </a:lnTo>
                    <a:lnTo>
                      <a:pt x="401790" y="640098"/>
                    </a:lnTo>
                    <a:close/>
                    <a:moveTo>
                      <a:pt x="401790" y="636781"/>
                    </a:moveTo>
                    <a:lnTo>
                      <a:pt x="401790" y="600299"/>
                    </a:lnTo>
                    <a:lnTo>
                      <a:pt x="438273" y="600299"/>
                    </a:lnTo>
                    <a:lnTo>
                      <a:pt x="438273" y="636781"/>
                    </a:lnTo>
                    <a:lnTo>
                      <a:pt x="401790" y="636781"/>
                    </a:lnTo>
                    <a:close/>
                    <a:moveTo>
                      <a:pt x="441589" y="600299"/>
                    </a:moveTo>
                    <a:lnTo>
                      <a:pt x="478072" y="600299"/>
                    </a:lnTo>
                    <a:lnTo>
                      <a:pt x="478072" y="636781"/>
                    </a:lnTo>
                    <a:lnTo>
                      <a:pt x="441589" y="636781"/>
                    </a:lnTo>
                    <a:lnTo>
                      <a:pt x="441589" y="600299"/>
                    </a:lnTo>
                    <a:close/>
                    <a:moveTo>
                      <a:pt x="441589" y="596982"/>
                    </a:moveTo>
                    <a:lnTo>
                      <a:pt x="441589" y="560500"/>
                    </a:lnTo>
                    <a:lnTo>
                      <a:pt x="478072" y="560500"/>
                    </a:lnTo>
                    <a:lnTo>
                      <a:pt x="478072" y="596982"/>
                    </a:lnTo>
                    <a:lnTo>
                      <a:pt x="441589" y="596982"/>
                    </a:lnTo>
                    <a:close/>
                    <a:moveTo>
                      <a:pt x="441589" y="557184"/>
                    </a:moveTo>
                    <a:lnTo>
                      <a:pt x="441589" y="520701"/>
                    </a:lnTo>
                    <a:lnTo>
                      <a:pt x="478072" y="520701"/>
                    </a:lnTo>
                    <a:lnTo>
                      <a:pt x="478072" y="557184"/>
                    </a:lnTo>
                    <a:lnTo>
                      <a:pt x="441589" y="557184"/>
                    </a:lnTo>
                    <a:close/>
                    <a:moveTo>
                      <a:pt x="441589" y="517385"/>
                    </a:moveTo>
                    <a:lnTo>
                      <a:pt x="441589" y="480903"/>
                    </a:lnTo>
                    <a:lnTo>
                      <a:pt x="478072" y="480903"/>
                    </a:lnTo>
                    <a:lnTo>
                      <a:pt x="478072" y="517385"/>
                    </a:lnTo>
                    <a:lnTo>
                      <a:pt x="441589" y="517385"/>
                    </a:lnTo>
                    <a:close/>
                    <a:moveTo>
                      <a:pt x="441589" y="477586"/>
                    </a:moveTo>
                    <a:lnTo>
                      <a:pt x="441589" y="441104"/>
                    </a:lnTo>
                    <a:lnTo>
                      <a:pt x="478072" y="441104"/>
                    </a:lnTo>
                    <a:lnTo>
                      <a:pt x="478072" y="477586"/>
                    </a:lnTo>
                    <a:lnTo>
                      <a:pt x="441589" y="477586"/>
                    </a:lnTo>
                    <a:close/>
                    <a:moveTo>
                      <a:pt x="441589" y="437787"/>
                    </a:moveTo>
                    <a:lnTo>
                      <a:pt x="441589" y="401305"/>
                    </a:lnTo>
                    <a:lnTo>
                      <a:pt x="478072" y="401305"/>
                    </a:lnTo>
                    <a:lnTo>
                      <a:pt x="478072" y="437787"/>
                    </a:lnTo>
                    <a:lnTo>
                      <a:pt x="441589" y="437787"/>
                    </a:lnTo>
                    <a:close/>
                    <a:moveTo>
                      <a:pt x="441589" y="397988"/>
                    </a:moveTo>
                    <a:lnTo>
                      <a:pt x="441589" y="361506"/>
                    </a:lnTo>
                    <a:lnTo>
                      <a:pt x="478072" y="361506"/>
                    </a:lnTo>
                    <a:lnTo>
                      <a:pt x="478072" y="397988"/>
                    </a:lnTo>
                    <a:lnTo>
                      <a:pt x="441589" y="397988"/>
                    </a:lnTo>
                    <a:close/>
                    <a:moveTo>
                      <a:pt x="441589" y="358189"/>
                    </a:moveTo>
                    <a:lnTo>
                      <a:pt x="441589" y="321707"/>
                    </a:lnTo>
                    <a:lnTo>
                      <a:pt x="478072" y="321707"/>
                    </a:lnTo>
                    <a:lnTo>
                      <a:pt x="478072" y="358189"/>
                    </a:lnTo>
                    <a:lnTo>
                      <a:pt x="441589" y="358189"/>
                    </a:lnTo>
                    <a:close/>
                    <a:moveTo>
                      <a:pt x="441589" y="318391"/>
                    </a:moveTo>
                    <a:lnTo>
                      <a:pt x="441589" y="281908"/>
                    </a:lnTo>
                    <a:lnTo>
                      <a:pt x="478072" y="281908"/>
                    </a:lnTo>
                    <a:lnTo>
                      <a:pt x="478072" y="318391"/>
                    </a:lnTo>
                    <a:lnTo>
                      <a:pt x="441589" y="318391"/>
                    </a:lnTo>
                    <a:close/>
                    <a:moveTo>
                      <a:pt x="441589" y="278592"/>
                    </a:moveTo>
                    <a:lnTo>
                      <a:pt x="441589" y="242110"/>
                    </a:lnTo>
                    <a:lnTo>
                      <a:pt x="478072" y="242110"/>
                    </a:lnTo>
                    <a:lnTo>
                      <a:pt x="478072" y="278592"/>
                    </a:lnTo>
                    <a:lnTo>
                      <a:pt x="441589" y="278592"/>
                    </a:lnTo>
                    <a:close/>
                    <a:moveTo>
                      <a:pt x="441589" y="238793"/>
                    </a:moveTo>
                    <a:lnTo>
                      <a:pt x="441589" y="202311"/>
                    </a:lnTo>
                    <a:lnTo>
                      <a:pt x="478072" y="202311"/>
                    </a:lnTo>
                    <a:lnTo>
                      <a:pt x="478072" y="238793"/>
                    </a:lnTo>
                    <a:lnTo>
                      <a:pt x="441589" y="238793"/>
                    </a:lnTo>
                    <a:close/>
                    <a:moveTo>
                      <a:pt x="441589" y="198994"/>
                    </a:moveTo>
                    <a:lnTo>
                      <a:pt x="441589" y="162512"/>
                    </a:lnTo>
                    <a:lnTo>
                      <a:pt x="478072" y="162512"/>
                    </a:lnTo>
                    <a:lnTo>
                      <a:pt x="478072" y="198994"/>
                    </a:lnTo>
                    <a:lnTo>
                      <a:pt x="441589" y="198994"/>
                    </a:lnTo>
                    <a:close/>
                    <a:moveTo>
                      <a:pt x="438273" y="198994"/>
                    </a:moveTo>
                    <a:lnTo>
                      <a:pt x="401790" y="198994"/>
                    </a:lnTo>
                    <a:lnTo>
                      <a:pt x="401790" y="162512"/>
                    </a:lnTo>
                    <a:lnTo>
                      <a:pt x="438273" y="162512"/>
                    </a:lnTo>
                    <a:lnTo>
                      <a:pt x="438273" y="198994"/>
                    </a:lnTo>
                    <a:close/>
                    <a:moveTo>
                      <a:pt x="398474" y="198994"/>
                    </a:moveTo>
                    <a:lnTo>
                      <a:pt x="361992" y="198994"/>
                    </a:lnTo>
                    <a:lnTo>
                      <a:pt x="361992" y="162512"/>
                    </a:lnTo>
                    <a:lnTo>
                      <a:pt x="398474" y="162512"/>
                    </a:lnTo>
                    <a:lnTo>
                      <a:pt x="398474" y="198994"/>
                    </a:lnTo>
                    <a:close/>
                    <a:moveTo>
                      <a:pt x="358675" y="198994"/>
                    </a:moveTo>
                    <a:lnTo>
                      <a:pt x="322193" y="198994"/>
                    </a:lnTo>
                    <a:lnTo>
                      <a:pt x="322193" y="162512"/>
                    </a:lnTo>
                    <a:lnTo>
                      <a:pt x="358675" y="162512"/>
                    </a:lnTo>
                    <a:lnTo>
                      <a:pt x="358675" y="198994"/>
                    </a:lnTo>
                    <a:close/>
                    <a:moveTo>
                      <a:pt x="318876" y="198994"/>
                    </a:moveTo>
                    <a:lnTo>
                      <a:pt x="282394" y="198994"/>
                    </a:lnTo>
                    <a:lnTo>
                      <a:pt x="282394" y="162512"/>
                    </a:lnTo>
                    <a:lnTo>
                      <a:pt x="318876" y="162512"/>
                    </a:lnTo>
                    <a:lnTo>
                      <a:pt x="318876" y="198994"/>
                    </a:lnTo>
                    <a:close/>
                    <a:moveTo>
                      <a:pt x="279077" y="198994"/>
                    </a:moveTo>
                    <a:lnTo>
                      <a:pt x="242595" y="198994"/>
                    </a:lnTo>
                    <a:lnTo>
                      <a:pt x="242595" y="162512"/>
                    </a:lnTo>
                    <a:lnTo>
                      <a:pt x="279077" y="162512"/>
                    </a:lnTo>
                    <a:lnTo>
                      <a:pt x="279077" y="198994"/>
                    </a:lnTo>
                    <a:close/>
                    <a:moveTo>
                      <a:pt x="239279" y="198994"/>
                    </a:moveTo>
                    <a:lnTo>
                      <a:pt x="202796" y="198994"/>
                    </a:lnTo>
                    <a:lnTo>
                      <a:pt x="202796" y="162512"/>
                    </a:lnTo>
                    <a:lnTo>
                      <a:pt x="239279" y="162512"/>
                    </a:lnTo>
                    <a:lnTo>
                      <a:pt x="239279" y="198994"/>
                    </a:lnTo>
                    <a:close/>
                    <a:moveTo>
                      <a:pt x="239279" y="202311"/>
                    </a:moveTo>
                    <a:lnTo>
                      <a:pt x="239279" y="238793"/>
                    </a:lnTo>
                    <a:lnTo>
                      <a:pt x="202796" y="238793"/>
                    </a:lnTo>
                    <a:lnTo>
                      <a:pt x="202796" y="202311"/>
                    </a:lnTo>
                    <a:lnTo>
                      <a:pt x="239279" y="202311"/>
                    </a:lnTo>
                    <a:close/>
                    <a:moveTo>
                      <a:pt x="199480" y="238793"/>
                    </a:moveTo>
                    <a:lnTo>
                      <a:pt x="162997" y="238793"/>
                    </a:lnTo>
                    <a:lnTo>
                      <a:pt x="162997" y="202311"/>
                    </a:lnTo>
                    <a:lnTo>
                      <a:pt x="199480" y="202311"/>
                    </a:lnTo>
                    <a:lnTo>
                      <a:pt x="199480" y="238793"/>
                    </a:lnTo>
                    <a:close/>
                    <a:moveTo>
                      <a:pt x="199480" y="242110"/>
                    </a:moveTo>
                    <a:lnTo>
                      <a:pt x="199480" y="278592"/>
                    </a:lnTo>
                    <a:lnTo>
                      <a:pt x="162997" y="278592"/>
                    </a:lnTo>
                    <a:lnTo>
                      <a:pt x="162997" y="242110"/>
                    </a:lnTo>
                    <a:lnTo>
                      <a:pt x="199480" y="242110"/>
                    </a:lnTo>
                    <a:close/>
                    <a:moveTo>
                      <a:pt x="199480" y="281908"/>
                    </a:moveTo>
                    <a:lnTo>
                      <a:pt x="199480" y="318391"/>
                    </a:lnTo>
                    <a:lnTo>
                      <a:pt x="162997" y="318391"/>
                    </a:lnTo>
                    <a:lnTo>
                      <a:pt x="162997" y="281908"/>
                    </a:lnTo>
                    <a:lnTo>
                      <a:pt x="199480" y="281908"/>
                    </a:lnTo>
                    <a:close/>
                    <a:moveTo>
                      <a:pt x="199480" y="321707"/>
                    </a:moveTo>
                    <a:lnTo>
                      <a:pt x="199480" y="358189"/>
                    </a:lnTo>
                    <a:lnTo>
                      <a:pt x="162997" y="358189"/>
                    </a:lnTo>
                    <a:lnTo>
                      <a:pt x="162997" y="321707"/>
                    </a:lnTo>
                    <a:lnTo>
                      <a:pt x="199480" y="321707"/>
                    </a:lnTo>
                    <a:close/>
                    <a:moveTo>
                      <a:pt x="199480" y="361506"/>
                    </a:moveTo>
                    <a:lnTo>
                      <a:pt x="199480" y="397988"/>
                    </a:lnTo>
                    <a:lnTo>
                      <a:pt x="162997" y="397988"/>
                    </a:lnTo>
                    <a:lnTo>
                      <a:pt x="162997" y="361506"/>
                    </a:lnTo>
                    <a:lnTo>
                      <a:pt x="199480" y="361506"/>
                    </a:lnTo>
                    <a:close/>
                    <a:moveTo>
                      <a:pt x="199480" y="401305"/>
                    </a:moveTo>
                    <a:lnTo>
                      <a:pt x="199480" y="437787"/>
                    </a:lnTo>
                    <a:lnTo>
                      <a:pt x="162997" y="437787"/>
                    </a:lnTo>
                    <a:lnTo>
                      <a:pt x="162997" y="401305"/>
                    </a:lnTo>
                    <a:lnTo>
                      <a:pt x="199480" y="401305"/>
                    </a:lnTo>
                    <a:close/>
                    <a:moveTo>
                      <a:pt x="199480" y="441104"/>
                    </a:moveTo>
                    <a:lnTo>
                      <a:pt x="199480" y="477586"/>
                    </a:lnTo>
                    <a:lnTo>
                      <a:pt x="162997" y="477586"/>
                    </a:lnTo>
                    <a:lnTo>
                      <a:pt x="162997" y="441104"/>
                    </a:lnTo>
                    <a:lnTo>
                      <a:pt x="199480" y="441104"/>
                    </a:lnTo>
                    <a:close/>
                    <a:moveTo>
                      <a:pt x="199480" y="480903"/>
                    </a:moveTo>
                    <a:lnTo>
                      <a:pt x="199480" y="517385"/>
                    </a:lnTo>
                    <a:lnTo>
                      <a:pt x="162997" y="517385"/>
                    </a:lnTo>
                    <a:lnTo>
                      <a:pt x="162997" y="480903"/>
                    </a:lnTo>
                    <a:lnTo>
                      <a:pt x="199480" y="480903"/>
                    </a:lnTo>
                    <a:close/>
                    <a:moveTo>
                      <a:pt x="199480" y="520701"/>
                    </a:moveTo>
                    <a:lnTo>
                      <a:pt x="199480" y="557184"/>
                    </a:lnTo>
                    <a:lnTo>
                      <a:pt x="162997" y="557184"/>
                    </a:lnTo>
                    <a:lnTo>
                      <a:pt x="162997" y="520701"/>
                    </a:lnTo>
                    <a:lnTo>
                      <a:pt x="199480" y="520701"/>
                    </a:lnTo>
                    <a:close/>
                    <a:moveTo>
                      <a:pt x="199480" y="560500"/>
                    </a:moveTo>
                    <a:lnTo>
                      <a:pt x="199480" y="596982"/>
                    </a:lnTo>
                    <a:lnTo>
                      <a:pt x="162997" y="596982"/>
                    </a:lnTo>
                    <a:lnTo>
                      <a:pt x="162997" y="560500"/>
                    </a:lnTo>
                    <a:lnTo>
                      <a:pt x="199480" y="560500"/>
                    </a:lnTo>
                    <a:close/>
                    <a:moveTo>
                      <a:pt x="199480" y="600299"/>
                    </a:moveTo>
                    <a:lnTo>
                      <a:pt x="199480" y="636781"/>
                    </a:lnTo>
                    <a:lnTo>
                      <a:pt x="162997" y="636781"/>
                    </a:lnTo>
                    <a:lnTo>
                      <a:pt x="162997" y="600299"/>
                    </a:lnTo>
                    <a:lnTo>
                      <a:pt x="199480" y="600299"/>
                    </a:lnTo>
                    <a:close/>
                    <a:moveTo>
                      <a:pt x="199480" y="640098"/>
                    </a:moveTo>
                    <a:lnTo>
                      <a:pt x="199480" y="676580"/>
                    </a:lnTo>
                    <a:lnTo>
                      <a:pt x="162997" y="676580"/>
                    </a:lnTo>
                    <a:lnTo>
                      <a:pt x="162997" y="640098"/>
                    </a:lnTo>
                    <a:lnTo>
                      <a:pt x="199480" y="640098"/>
                    </a:lnTo>
                    <a:close/>
                    <a:moveTo>
                      <a:pt x="202796" y="640098"/>
                    </a:moveTo>
                    <a:lnTo>
                      <a:pt x="239279" y="640098"/>
                    </a:lnTo>
                    <a:lnTo>
                      <a:pt x="239279" y="676580"/>
                    </a:lnTo>
                    <a:lnTo>
                      <a:pt x="202796" y="676580"/>
                    </a:lnTo>
                    <a:lnTo>
                      <a:pt x="202796" y="640098"/>
                    </a:lnTo>
                    <a:close/>
                    <a:moveTo>
                      <a:pt x="239279" y="679897"/>
                    </a:moveTo>
                    <a:lnTo>
                      <a:pt x="239279" y="716379"/>
                    </a:lnTo>
                    <a:lnTo>
                      <a:pt x="202796" y="716379"/>
                    </a:lnTo>
                    <a:lnTo>
                      <a:pt x="202796" y="679897"/>
                    </a:lnTo>
                    <a:lnTo>
                      <a:pt x="239279" y="679897"/>
                    </a:lnTo>
                    <a:close/>
                    <a:moveTo>
                      <a:pt x="242595" y="679897"/>
                    </a:moveTo>
                    <a:lnTo>
                      <a:pt x="279077" y="679897"/>
                    </a:lnTo>
                    <a:lnTo>
                      <a:pt x="279077" y="716379"/>
                    </a:lnTo>
                    <a:lnTo>
                      <a:pt x="242595" y="716379"/>
                    </a:lnTo>
                    <a:lnTo>
                      <a:pt x="242595" y="679897"/>
                    </a:lnTo>
                    <a:close/>
                    <a:moveTo>
                      <a:pt x="282394" y="679897"/>
                    </a:moveTo>
                    <a:lnTo>
                      <a:pt x="318876" y="679897"/>
                    </a:lnTo>
                    <a:lnTo>
                      <a:pt x="318876" y="716379"/>
                    </a:lnTo>
                    <a:lnTo>
                      <a:pt x="282394" y="716379"/>
                    </a:lnTo>
                    <a:lnTo>
                      <a:pt x="282394" y="679897"/>
                    </a:lnTo>
                    <a:close/>
                    <a:moveTo>
                      <a:pt x="322193" y="679897"/>
                    </a:moveTo>
                    <a:lnTo>
                      <a:pt x="358675" y="679897"/>
                    </a:lnTo>
                    <a:lnTo>
                      <a:pt x="358675" y="716379"/>
                    </a:lnTo>
                    <a:lnTo>
                      <a:pt x="322193" y="716379"/>
                    </a:lnTo>
                    <a:lnTo>
                      <a:pt x="322193" y="679897"/>
                    </a:lnTo>
                    <a:close/>
                    <a:moveTo>
                      <a:pt x="361992" y="679897"/>
                    </a:moveTo>
                    <a:lnTo>
                      <a:pt x="398474" y="679897"/>
                    </a:lnTo>
                    <a:lnTo>
                      <a:pt x="398474" y="716379"/>
                    </a:lnTo>
                    <a:lnTo>
                      <a:pt x="361992" y="716379"/>
                    </a:lnTo>
                    <a:lnTo>
                      <a:pt x="361992" y="679897"/>
                    </a:lnTo>
                    <a:close/>
                    <a:moveTo>
                      <a:pt x="401790" y="679897"/>
                    </a:moveTo>
                    <a:lnTo>
                      <a:pt x="438273" y="679897"/>
                    </a:lnTo>
                    <a:lnTo>
                      <a:pt x="438273" y="716379"/>
                    </a:lnTo>
                    <a:lnTo>
                      <a:pt x="401790" y="716379"/>
                    </a:lnTo>
                    <a:lnTo>
                      <a:pt x="401790" y="679897"/>
                    </a:lnTo>
                    <a:close/>
                    <a:moveTo>
                      <a:pt x="441589" y="679897"/>
                    </a:moveTo>
                    <a:lnTo>
                      <a:pt x="478072" y="679897"/>
                    </a:lnTo>
                    <a:lnTo>
                      <a:pt x="478072" y="716379"/>
                    </a:lnTo>
                    <a:lnTo>
                      <a:pt x="441589" y="716379"/>
                    </a:lnTo>
                    <a:lnTo>
                      <a:pt x="441589" y="679897"/>
                    </a:lnTo>
                    <a:close/>
                    <a:moveTo>
                      <a:pt x="441589" y="676580"/>
                    </a:moveTo>
                    <a:lnTo>
                      <a:pt x="441589" y="640098"/>
                    </a:lnTo>
                    <a:lnTo>
                      <a:pt x="478072" y="640098"/>
                    </a:lnTo>
                    <a:lnTo>
                      <a:pt x="478072" y="676580"/>
                    </a:lnTo>
                    <a:lnTo>
                      <a:pt x="441589" y="676580"/>
                    </a:lnTo>
                    <a:close/>
                    <a:moveTo>
                      <a:pt x="481388" y="640098"/>
                    </a:moveTo>
                    <a:lnTo>
                      <a:pt x="517870" y="640098"/>
                    </a:lnTo>
                    <a:lnTo>
                      <a:pt x="517870" y="676580"/>
                    </a:lnTo>
                    <a:lnTo>
                      <a:pt x="481388" y="676580"/>
                    </a:lnTo>
                    <a:lnTo>
                      <a:pt x="481388" y="640098"/>
                    </a:lnTo>
                    <a:close/>
                    <a:moveTo>
                      <a:pt x="481388" y="636781"/>
                    </a:moveTo>
                    <a:lnTo>
                      <a:pt x="481388" y="600299"/>
                    </a:lnTo>
                    <a:lnTo>
                      <a:pt x="517870" y="600299"/>
                    </a:lnTo>
                    <a:lnTo>
                      <a:pt x="517870" y="636781"/>
                    </a:lnTo>
                    <a:lnTo>
                      <a:pt x="481388" y="636781"/>
                    </a:lnTo>
                    <a:close/>
                    <a:moveTo>
                      <a:pt x="481388" y="596982"/>
                    </a:moveTo>
                    <a:lnTo>
                      <a:pt x="481388" y="560500"/>
                    </a:lnTo>
                    <a:lnTo>
                      <a:pt x="517870" y="560500"/>
                    </a:lnTo>
                    <a:lnTo>
                      <a:pt x="517870" y="596982"/>
                    </a:lnTo>
                    <a:lnTo>
                      <a:pt x="481388" y="596982"/>
                    </a:lnTo>
                    <a:close/>
                    <a:moveTo>
                      <a:pt x="481388" y="557184"/>
                    </a:moveTo>
                    <a:lnTo>
                      <a:pt x="481388" y="520701"/>
                    </a:lnTo>
                    <a:lnTo>
                      <a:pt x="517870" y="520701"/>
                    </a:lnTo>
                    <a:lnTo>
                      <a:pt x="517870" y="557184"/>
                    </a:lnTo>
                    <a:lnTo>
                      <a:pt x="481388" y="557184"/>
                    </a:lnTo>
                    <a:close/>
                    <a:moveTo>
                      <a:pt x="481388" y="517385"/>
                    </a:moveTo>
                    <a:lnTo>
                      <a:pt x="481388" y="480903"/>
                    </a:lnTo>
                    <a:lnTo>
                      <a:pt x="517870" y="480903"/>
                    </a:lnTo>
                    <a:lnTo>
                      <a:pt x="517870" y="517385"/>
                    </a:lnTo>
                    <a:lnTo>
                      <a:pt x="481388" y="517385"/>
                    </a:lnTo>
                    <a:close/>
                    <a:moveTo>
                      <a:pt x="481388" y="477586"/>
                    </a:moveTo>
                    <a:lnTo>
                      <a:pt x="481388" y="441104"/>
                    </a:lnTo>
                    <a:lnTo>
                      <a:pt x="517870" y="441104"/>
                    </a:lnTo>
                    <a:lnTo>
                      <a:pt x="517870" y="477586"/>
                    </a:lnTo>
                    <a:lnTo>
                      <a:pt x="481388" y="477586"/>
                    </a:lnTo>
                    <a:close/>
                    <a:moveTo>
                      <a:pt x="481388" y="437787"/>
                    </a:moveTo>
                    <a:lnTo>
                      <a:pt x="481388" y="401305"/>
                    </a:lnTo>
                    <a:lnTo>
                      <a:pt x="517870" y="401305"/>
                    </a:lnTo>
                    <a:lnTo>
                      <a:pt x="517870" y="437787"/>
                    </a:lnTo>
                    <a:lnTo>
                      <a:pt x="481388" y="437787"/>
                    </a:lnTo>
                    <a:close/>
                    <a:moveTo>
                      <a:pt x="481388" y="397988"/>
                    </a:moveTo>
                    <a:lnTo>
                      <a:pt x="481388" y="361506"/>
                    </a:lnTo>
                    <a:lnTo>
                      <a:pt x="517870" y="361506"/>
                    </a:lnTo>
                    <a:lnTo>
                      <a:pt x="517870" y="397988"/>
                    </a:lnTo>
                    <a:lnTo>
                      <a:pt x="481388" y="397988"/>
                    </a:lnTo>
                    <a:close/>
                    <a:moveTo>
                      <a:pt x="481388" y="358189"/>
                    </a:moveTo>
                    <a:lnTo>
                      <a:pt x="481388" y="321707"/>
                    </a:lnTo>
                    <a:lnTo>
                      <a:pt x="517870" y="321707"/>
                    </a:lnTo>
                    <a:lnTo>
                      <a:pt x="517870" y="358189"/>
                    </a:lnTo>
                    <a:lnTo>
                      <a:pt x="481388" y="358189"/>
                    </a:lnTo>
                    <a:close/>
                    <a:moveTo>
                      <a:pt x="481388" y="318391"/>
                    </a:moveTo>
                    <a:lnTo>
                      <a:pt x="481388" y="281908"/>
                    </a:lnTo>
                    <a:lnTo>
                      <a:pt x="517870" y="281908"/>
                    </a:lnTo>
                    <a:lnTo>
                      <a:pt x="517870" y="318391"/>
                    </a:lnTo>
                    <a:lnTo>
                      <a:pt x="481388" y="318391"/>
                    </a:lnTo>
                    <a:close/>
                    <a:moveTo>
                      <a:pt x="481388" y="278592"/>
                    </a:moveTo>
                    <a:lnTo>
                      <a:pt x="481388" y="242110"/>
                    </a:lnTo>
                    <a:lnTo>
                      <a:pt x="517870" y="242110"/>
                    </a:lnTo>
                    <a:lnTo>
                      <a:pt x="517870" y="278592"/>
                    </a:lnTo>
                    <a:lnTo>
                      <a:pt x="481388" y="278592"/>
                    </a:lnTo>
                    <a:close/>
                    <a:moveTo>
                      <a:pt x="481388" y="238793"/>
                    </a:moveTo>
                    <a:lnTo>
                      <a:pt x="481388" y="202311"/>
                    </a:lnTo>
                    <a:lnTo>
                      <a:pt x="517870" y="202311"/>
                    </a:lnTo>
                    <a:lnTo>
                      <a:pt x="517870" y="238793"/>
                    </a:lnTo>
                    <a:lnTo>
                      <a:pt x="481388" y="238793"/>
                    </a:lnTo>
                    <a:close/>
                    <a:moveTo>
                      <a:pt x="481388" y="198994"/>
                    </a:moveTo>
                    <a:lnTo>
                      <a:pt x="481388" y="162512"/>
                    </a:lnTo>
                    <a:lnTo>
                      <a:pt x="517870" y="162512"/>
                    </a:lnTo>
                    <a:lnTo>
                      <a:pt x="517870" y="198994"/>
                    </a:lnTo>
                    <a:lnTo>
                      <a:pt x="481388" y="198994"/>
                    </a:lnTo>
                    <a:close/>
                    <a:moveTo>
                      <a:pt x="481388" y="159195"/>
                    </a:moveTo>
                    <a:lnTo>
                      <a:pt x="481388" y="122713"/>
                    </a:lnTo>
                    <a:lnTo>
                      <a:pt x="517870" y="122713"/>
                    </a:lnTo>
                    <a:lnTo>
                      <a:pt x="517870" y="159195"/>
                    </a:lnTo>
                    <a:lnTo>
                      <a:pt x="481388" y="159195"/>
                    </a:lnTo>
                    <a:close/>
                    <a:moveTo>
                      <a:pt x="478072" y="159195"/>
                    </a:moveTo>
                    <a:lnTo>
                      <a:pt x="441589" y="159195"/>
                    </a:lnTo>
                    <a:lnTo>
                      <a:pt x="441589" y="122713"/>
                    </a:lnTo>
                    <a:lnTo>
                      <a:pt x="478072" y="122713"/>
                    </a:lnTo>
                    <a:lnTo>
                      <a:pt x="478072" y="159195"/>
                    </a:lnTo>
                    <a:close/>
                    <a:moveTo>
                      <a:pt x="438273" y="159195"/>
                    </a:moveTo>
                    <a:lnTo>
                      <a:pt x="401790" y="159195"/>
                    </a:lnTo>
                    <a:lnTo>
                      <a:pt x="401790" y="122713"/>
                    </a:lnTo>
                    <a:lnTo>
                      <a:pt x="438273" y="122713"/>
                    </a:lnTo>
                    <a:lnTo>
                      <a:pt x="438273" y="159195"/>
                    </a:lnTo>
                    <a:close/>
                    <a:moveTo>
                      <a:pt x="398474" y="159195"/>
                    </a:moveTo>
                    <a:lnTo>
                      <a:pt x="361992" y="159195"/>
                    </a:lnTo>
                    <a:lnTo>
                      <a:pt x="361992" y="122713"/>
                    </a:lnTo>
                    <a:lnTo>
                      <a:pt x="398474" y="122713"/>
                    </a:lnTo>
                    <a:lnTo>
                      <a:pt x="398474" y="159195"/>
                    </a:lnTo>
                    <a:close/>
                    <a:moveTo>
                      <a:pt x="358675" y="159195"/>
                    </a:moveTo>
                    <a:lnTo>
                      <a:pt x="322193" y="159195"/>
                    </a:lnTo>
                    <a:lnTo>
                      <a:pt x="322193" y="122713"/>
                    </a:lnTo>
                    <a:lnTo>
                      <a:pt x="358675" y="122713"/>
                    </a:lnTo>
                    <a:lnTo>
                      <a:pt x="358675" y="159195"/>
                    </a:lnTo>
                    <a:close/>
                    <a:moveTo>
                      <a:pt x="318876" y="159195"/>
                    </a:moveTo>
                    <a:lnTo>
                      <a:pt x="282394" y="159195"/>
                    </a:lnTo>
                    <a:lnTo>
                      <a:pt x="282394" y="122713"/>
                    </a:lnTo>
                    <a:lnTo>
                      <a:pt x="318876" y="122713"/>
                    </a:lnTo>
                    <a:lnTo>
                      <a:pt x="318876" y="159195"/>
                    </a:lnTo>
                    <a:close/>
                    <a:moveTo>
                      <a:pt x="279077" y="159195"/>
                    </a:moveTo>
                    <a:lnTo>
                      <a:pt x="242595" y="159195"/>
                    </a:lnTo>
                    <a:lnTo>
                      <a:pt x="242595" y="122713"/>
                    </a:lnTo>
                    <a:lnTo>
                      <a:pt x="279077" y="122713"/>
                    </a:lnTo>
                    <a:lnTo>
                      <a:pt x="279077" y="159195"/>
                    </a:lnTo>
                    <a:close/>
                    <a:moveTo>
                      <a:pt x="239279" y="159195"/>
                    </a:moveTo>
                    <a:lnTo>
                      <a:pt x="202796" y="159195"/>
                    </a:lnTo>
                    <a:lnTo>
                      <a:pt x="202796" y="122713"/>
                    </a:lnTo>
                    <a:lnTo>
                      <a:pt x="239279" y="122713"/>
                    </a:lnTo>
                    <a:lnTo>
                      <a:pt x="239279" y="159195"/>
                    </a:lnTo>
                    <a:close/>
                    <a:moveTo>
                      <a:pt x="199480" y="159195"/>
                    </a:moveTo>
                    <a:lnTo>
                      <a:pt x="162997" y="159195"/>
                    </a:lnTo>
                    <a:lnTo>
                      <a:pt x="162997" y="122713"/>
                    </a:lnTo>
                    <a:lnTo>
                      <a:pt x="199480" y="122713"/>
                    </a:lnTo>
                    <a:lnTo>
                      <a:pt x="199480" y="159195"/>
                    </a:lnTo>
                    <a:close/>
                    <a:moveTo>
                      <a:pt x="199480" y="162512"/>
                    </a:moveTo>
                    <a:lnTo>
                      <a:pt x="199480" y="198994"/>
                    </a:lnTo>
                    <a:lnTo>
                      <a:pt x="162997" y="198994"/>
                    </a:lnTo>
                    <a:lnTo>
                      <a:pt x="162997" y="162512"/>
                    </a:lnTo>
                    <a:lnTo>
                      <a:pt x="199480" y="162512"/>
                    </a:lnTo>
                    <a:close/>
                    <a:moveTo>
                      <a:pt x="159681" y="198994"/>
                    </a:moveTo>
                    <a:lnTo>
                      <a:pt x="123199" y="198994"/>
                    </a:lnTo>
                    <a:lnTo>
                      <a:pt x="123199" y="162512"/>
                    </a:lnTo>
                    <a:lnTo>
                      <a:pt x="159681" y="162512"/>
                    </a:lnTo>
                    <a:lnTo>
                      <a:pt x="159681" y="198994"/>
                    </a:lnTo>
                    <a:close/>
                    <a:moveTo>
                      <a:pt x="159681" y="202311"/>
                    </a:moveTo>
                    <a:lnTo>
                      <a:pt x="159681" y="238793"/>
                    </a:lnTo>
                    <a:lnTo>
                      <a:pt x="123199" y="238793"/>
                    </a:lnTo>
                    <a:lnTo>
                      <a:pt x="123199" y="202311"/>
                    </a:lnTo>
                    <a:lnTo>
                      <a:pt x="159681" y="202311"/>
                    </a:lnTo>
                    <a:close/>
                    <a:moveTo>
                      <a:pt x="159681" y="242110"/>
                    </a:moveTo>
                    <a:lnTo>
                      <a:pt x="159681" y="278592"/>
                    </a:lnTo>
                    <a:lnTo>
                      <a:pt x="123199" y="278592"/>
                    </a:lnTo>
                    <a:lnTo>
                      <a:pt x="123199" y="242110"/>
                    </a:lnTo>
                    <a:lnTo>
                      <a:pt x="159681" y="242110"/>
                    </a:lnTo>
                    <a:close/>
                    <a:moveTo>
                      <a:pt x="159681" y="281908"/>
                    </a:moveTo>
                    <a:lnTo>
                      <a:pt x="159681" y="318391"/>
                    </a:lnTo>
                    <a:lnTo>
                      <a:pt x="123199" y="318391"/>
                    </a:lnTo>
                    <a:lnTo>
                      <a:pt x="123199" y="281908"/>
                    </a:lnTo>
                    <a:lnTo>
                      <a:pt x="159681" y="281908"/>
                    </a:lnTo>
                    <a:close/>
                    <a:moveTo>
                      <a:pt x="159681" y="321707"/>
                    </a:moveTo>
                    <a:lnTo>
                      <a:pt x="159681" y="358189"/>
                    </a:lnTo>
                    <a:lnTo>
                      <a:pt x="123199" y="358189"/>
                    </a:lnTo>
                    <a:lnTo>
                      <a:pt x="123199" y="321707"/>
                    </a:lnTo>
                    <a:lnTo>
                      <a:pt x="159681" y="321707"/>
                    </a:lnTo>
                    <a:close/>
                    <a:moveTo>
                      <a:pt x="159681" y="361506"/>
                    </a:moveTo>
                    <a:lnTo>
                      <a:pt x="159681" y="397988"/>
                    </a:lnTo>
                    <a:lnTo>
                      <a:pt x="123199" y="397988"/>
                    </a:lnTo>
                    <a:lnTo>
                      <a:pt x="123199" y="361506"/>
                    </a:lnTo>
                    <a:lnTo>
                      <a:pt x="159681" y="361506"/>
                    </a:lnTo>
                    <a:close/>
                    <a:moveTo>
                      <a:pt x="159681" y="401305"/>
                    </a:moveTo>
                    <a:lnTo>
                      <a:pt x="159681" y="437787"/>
                    </a:lnTo>
                    <a:lnTo>
                      <a:pt x="123199" y="437787"/>
                    </a:lnTo>
                    <a:lnTo>
                      <a:pt x="123199" y="401305"/>
                    </a:lnTo>
                    <a:lnTo>
                      <a:pt x="159681" y="401305"/>
                    </a:lnTo>
                    <a:close/>
                    <a:moveTo>
                      <a:pt x="159681" y="441104"/>
                    </a:moveTo>
                    <a:lnTo>
                      <a:pt x="159681" y="477586"/>
                    </a:lnTo>
                    <a:lnTo>
                      <a:pt x="123199" y="477586"/>
                    </a:lnTo>
                    <a:lnTo>
                      <a:pt x="123199" y="441104"/>
                    </a:lnTo>
                    <a:lnTo>
                      <a:pt x="159681" y="441104"/>
                    </a:lnTo>
                    <a:close/>
                    <a:moveTo>
                      <a:pt x="159681" y="480903"/>
                    </a:moveTo>
                    <a:lnTo>
                      <a:pt x="159681" y="517385"/>
                    </a:lnTo>
                    <a:lnTo>
                      <a:pt x="123199" y="517385"/>
                    </a:lnTo>
                    <a:lnTo>
                      <a:pt x="123199" y="480903"/>
                    </a:lnTo>
                    <a:lnTo>
                      <a:pt x="159681" y="480903"/>
                    </a:lnTo>
                    <a:close/>
                    <a:moveTo>
                      <a:pt x="159681" y="520701"/>
                    </a:moveTo>
                    <a:lnTo>
                      <a:pt x="159681" y="557184"/>
                    </a:lnTo>
                    <a:lnTo>
                      <a:pt x="123199" y="557184"/>
                    </a:lnTo>
                    <a:lnTo>
                      <a:pt x="123199" y="520701"/>
                    </a:lnTo>
                    <a:lnTo>
                      <a:pt x="159681" y="520701"/>
                    </a:lnTo>
                    <a:close/>
                    <a:moveTo>
                      <a:pt x="159681" y="560500"/>
                    </a:moveTo>
                    <a:lnTo>
                      <a:pt x="159681" y="596982"/>
                    </a:lnTo>
                    <a:lnTo>
                      <a:pt x="123199" y="596982"/>
                    </a:lnTo>
                    <a:lnTo>
                      <a:pt x="123199" y="560500"/>
                    </a:lnTo>
                    <a:lnTo>
                      <a:pt x="159681" y="560500"/>
                    </a:lnTo>
                    <a:close/>
                    <a:moveTo>
                      <a:pt x="159681" y="600299"/>
                    </a:moveTo>
                    <a:lnTo>
                      <a:pt x="159681" y="636781"/>
                    </a:lnTo>
                    <a:lnTo>
                      <a:pt x="123199" y="636781"/>
                    </a:lnTo>
                    <a:lnTo>
                      <a:pt x="123199" y="600299"/>
                    </a:lnTo>
                    <a:lnTo>
                      <a:pt x="159681" y="600299"/>
                    </a:lnTo>
                    <a:close/>
                    <a:moveTo>
                      <a:pt x="159681" y="640098"/>
                    </a:moveTo>
                    <a:lnTo>
                      <a:pt x="159681" y="676580"/>
                    </a:lnTo>
                    <a:lnTo>
                      <a:pt x="123199" y="676580"/>
                    </a:lnTo>
                    <a:lnTo>
                      <a:pt x="123199" y="640098"/>
                    </a:lnTo>
                    <a:lnTo>
                      <a:pt x="159681" y="640098"/>
                    </a:lnTo>
                    <a:close/>
                    <a:moveTo>
                      <a:pt x="159681" y="679897"/>
                    </a:moveTo>
                    <a:lnTo>
                      <a:pt x="159681" y="716379"/>
                    </a:lnTo>
                    <a:lnTo>
                      <a:pt x="123199" y="716379"/>
                    </a:lnTo>
                    <a:lnTo>
                      <a:pt x="123199" y="679897"/>
                    </a:lnTo>
                    <a:lnTo>
                      <a:pt x="159681" y="679897"/>
                    </a:lnTo>
                    <a:close/>
                    <a:moveTo>
                      <a:pt x="162997" y="679897"/>
                    </a:moveTo>
                    <a:lnTo>
                      <a:pt x="199480" y="679897"/>
                    </a:lnTo>
                    <a:lnTo>
                      <a:pt x="199480" y="716379"/>
                    </a:lnTo>
                    <a:lnTo>
                      <a:pt x="162997" y="716379"/>
                    </a:lnTo>
                    <a:lnTo>
                      <a:pt x="162997" y="679897"/>
                    </a:lnTo>
                    <a:close/>
                    <a:moveTo>
                      <a:pt x="199480" y="719696"/>
                    </a:moveTo>
                    <a:lnTo>
                      <a:pt x="199480" y="756178"/>
                    </a:lnTo>
                    <a:lnTo>
                      <a:pt x="162997" y="756178"/>
                    </a:lnTo>
                    <a:lnTo>
                      <a:pt x="162997" y="719696"/>
                    </a:lnTo>
                    <a:lnTo>
                      <a:pt x="199480" y="719696"/>
                    </a:lnTo>
                    <a:close/>
                    <a:moveTo>
                      <a:pt x="202796" y="719696"/>
                    </a:moveTo>
                    <a:lnTo>
                      <a:pt x="239279" y="719696"/>
                    </a:lnTo>
                    <a:lnTo>
                      <a:pt x="239279" y="756178"/>
                    </a:lnTo>
                    <a:lnTo>
                      <a:pt x="202796" y="756178"/>
                    </a:lnTo>
                    <a:lnTo>
                      <a:pt x="202796" y="719696"/>
                    </a:lnTo>
                    <a:close/>
                    <a:moveTo>
                      <a:pt x="242595" y="719696"/>
                    </a:moveTo>
                    <a:lnTo>
                      <a:pt x="279077" y="719696"/>
                    </a:lnTo>
                    <a:lnTo>
                      <a:pt x="279077" y="756178"/>
                    </a:lnTo>
                    <a:lnTo>
                      <a:pt x="242595" y="756178"/>
                    </a:lnTo>
                    <a:lnTo>
                      <a:pt x="242595" y="719696"/>
                    </a:lnTo>
                    <a:close/>
                    <a:moveTo>
                      <a:pt x="282394" y="719696"/>
                    </a:moveTo>
                    <a:lnTo>
                      <a:pt x="318876" y="719696"/>
                    </a:lnTo>
                    <a:lnTo>
                      <a:pt x="318876" y="756178"/>
                    </a:lnTo>
                    <a:lnTo>
                      <a:pt x="282394" y="756178"/>
                    </a:lnTo>
                    <a:lnTo>
                      <a:pt x="282394" y="719696"/>
                    </a:lnTo>
                    <a:close/>
                    <a:moveTo>
                      <a:pt x="322193" y="719696"/>
                    </a:moveTo>
                    <a:lnTo>
                      <a:pt x="358675" y="719696"/>
                    </a:lnTo>
                    <a:lnTo>
                      <a:pt x="358675" y="756178"/>
                    </a:lnTo>
                    <a:lnTo>
                      <a:pt x="322193" y="756178"/>
                    </a:lnTo>
                    <a:lnTo>
                      <a:pt x="322193" y="719696"/>
                    </a:lnTo>
                    <a:close/>
                    <a:moveTo>
                      <a:pt x="361992" y="719696"/>
                    </a:moveTo>
                    <a:lnTo>
                      <a:pt x="398474" y="719696"/>
                    </a:lnTo>
                    <a:lnTo>
                      <a:pt x="398474" y="756178"/>
                    </a:lnTo>
                    <a:lnTo>
                      <a:pt x="361992" y="756178"/>
                    </a:lnTo>
                    <a:lnTo>
                      <a:pt x="361992" y="719696"/>
                    </a:lnTo>
                    <a:close/>
                    <a:moveTo>
                      <a:pt x="401790" y="719696"/>
                    </a:moveTo>
                    <a:lnTo>
                      <a:pt x="438273" y="719696"/>
                    </a:lnTo>
                    <a:lnTo>
                      <a:pt x="438273" y="756178"/>
                    </a:lnTo>
                    <a:lnTo>
                      <a:pt x="401790" y="756178"/>
                    </a:lnTo>
                    <a:lnTo>
                      <a:pt x="401790" y="719696"/>
                    </a:lnTo>
                    <a:close/>
                    <a:moveTo>
                      <a:pt x="441589" y="719696"/>
                    </a:moveTo>
                    <a:lnTo>
                      <a:pt x="478072" y="719696"/>
                    </a:lnTo>
                    <a:lnTo>
                      <a:pt x="478072" y="756178"/>
                    </a:lnTo>
                    <a:lnTo>
                      <a:pt x="441589" y="756178"/>
                    </a:lnTo>
                    <a:lnTo>
                      <a:pt x="441589" y="719696"/>
                    </a:lnTo>
                    <a:close/>
                    <a:moveTo>
                      <a:pt x="481388" y="719696"/>
                    </a:moveTo>
                    <a:lnTo>
                      <a:pt x="517870" y="719696"/>
                    </a:lnTo>
                    <a:lnTo>
                      <a:pt x="517870" y="756178"/>
                    </a:lnTo>
                    <a:lnTo>
                      <a:pt x="481388" y="756178"/>
                    </a:lnTo>
                    <a:lnTo>
                      <a:pt x="481388" y="719696"/>
                    </a:lnTo>
                    <a:close/>
                    <a:moveTo>
                      <a:pt x="481388" y="716379"/>
                    </a:moveTo>
                    <a:lnTo>
                      <a:pt x="481388" y="679897"/>
                    </a:lnTo>
                    <a:lnTo>
                      <a:pt x="517870" y="679897"/>
                    </a:lnTo>
                    <a:lnTo>
                      <a:pt x="517870" y="716379"/>
                    </a:lnTo>
                    <a:lnTo>
                      <a:pt x="481388" y="716379"/>
                    </a:lnTo>
                    <a:close/>
                    <a:moveTo>
                      <a:pt x="521187" y="679897"/>
                    </a:moveTo>
                    <a:lnTo>
                      <a:pt x="557669" y="679897"/>
                    </a:lnTo>
                    <a:lnTo>
                      <a:pt x="557669" y="716379"/>
                    </a:lnTo>
                    <a:lnTo>
                      <a:pt x="521187" y="716379"/>
                    </a:lnTo>
                    <a:lnTo>
                      <a:pt x="521187" y="679897"/>
                    </a:lnTo>
                    <a:close/>
                    <a:moveTo>
                      <a:pt x="521187" y="676580"/>
                    </a:moveTo>
                    <a:lnTo>
                      <a:pt x="521187" y="640098"/>
                    </a:lnTo>
                    <a:lnTo>
                      <a:pt x="557669" y="640098"/>
                    </a:lnTo>
                    <a:lnTo>
                      <a:pt x="557669" y="676580"/>
                    </a:lnTo>
                    <a:lnTo>
                      <a:pt x="521187" y="676580"/>
                    </a:lnTo>
                    <a:close/>
                    <a:moveTo>
                      <a:pt x="521187" y="636781"/>
                    </a:moveTo>
                    <a:lnTo>
                      <a:pt x="521187" y="600299"/>
                    </a:lnTo>
                    <a:lnTo>
                      <a:pt x="557669" y="600299"/>
                    </a:lnTo>
                    <a:lnTo>
                      <a:pt x="557669" y="636781"/>
                    </a:lnTo>
                    <a:lnTo>
                      <a:pt x="521187" y="636781"/>
                    </a:lnTo>
                    <a:close/>
                    <a:moveTo>
                      <a:pt x="521187" y="596982"/>
                    </a:moveTo>
                    <a:lnTo>
                      <a:pt x="521187" y="560500"/>
                    </a:lnTo>
                    <a:lnTo>
                      <a:pt x="557669" y="560500"/>
                    </a:lnTo>
                    <a:lnTo>
                      <a:pt x="557669" y="596982"/>
                    </a:lnTo>
                    <a:lnTo>
                      <a:pt x="521187" y="596982"/>
                    </a:lnTo>
                    <a:close/>
                    <a:moveTo>
                      <a:pt x="521187" y="557184"/>
                    </a:moveTo>
                    <a:lnTo>
                      <a:pt x="521187" y="520701"/>
                    </a:lnTo>
                    <a:lnTo>
                      <a:pt x="557669" y="520701"/>
                    </a:lnTo>
                    <a:lnTo>
                      <a:pt x="557669" y="557184"/>
                    </a:lnTo>
                    <a:lnTo>
                      <a:pt x="521187" y="557184"/>
                    </a:lnTo>
                    <a:close/>
                    <a:moveTo>
                      <a:pt x="521187" y="517385"/>
                    </a:moveTo>
                    <a:lnTo>
                      <a:pt x="521187" y="480903"/>
                    </a:lnTo>
                    <a:lnTo>
                      <a:pt x="557669" y="480903"/>
                    </a:lnTo>
                    <a:lnTo>
                      <a:pt x="557669" y="517385"/>
                    </a:lnTo>
                    <a:lnTo>
                      <a:pt x="521187" y="517385"/>
                    </a:lnTo>
                    <a:close/>
                    <a:moveTo>
                      <a:pt x="521187" y="477586"/>
                    </a:moveTo>
                    <a:lnTo>
                      <a:pt x="521187" y="441104"/>
                    </a:lnTo>
                    <a:lnTo>
                      <a:pt x="557669" y="441104"/>
                    </a:lnTo>
                    <a:lnTo>
                      <a:pt x="557669" y="477586"/>
                    </a:lnTo>
                    <a:lnTo>
                      <a:pt x="521187" y="477586"/>
                    </a:lnTo>
                    <a:close/>
                    <a:moveTo>
                      <a:pt x="521187" y="437787"/>
                    </a:moveTo>
                    <a:lnTo>
                      <a:pt x="521187" y="401305"/>
                    </a:lnTo>
                    <a:lnTo>
                      <a:pt x="557669" y="401305"/>
                    </a:lnTo>
                    <a:lnTo>
                      <a:pt x="557669" y="437787"/>
                    </a:lnTo>
                    <a:lnTo>
                      <a:pt x="521187" y="437787"/>
                    </a:lnTo>
                    <a:close/>
                    <a:moveTo>
                      <a:pt x="521187" y="397988"/>
                    </a:moveTo>
                    <a:lnTo>
                      <a:pt x="521187" y="361506"/>
                    </a:lnTo>
                    <a:lnTo>
                      <a:pt x="557669" y="361506"/>
                    </a:lnTo>
                    <a:lnTo>
                      <a:pt x="557669" y="397988"/>
                    </a:lnTo>
                    <a:lnTo>
                      <a:pt x="521187" y="397988"/>
                    </a:lnTo>
                    <a:close/>
                    <a:moveTo>
                      <a:pt x="521187" y="358189"/>
                    </a:moveTo>
                    <a:lnTo>
                      <a:pt x="521187" y="321707"/>
                    </a:lnTo>
                    <a:lnTo>
                      <a:pt x="557669" y="321707"/>
                    </a:lnTo>
                    <a:lnTo>
                      <a:pt x="557669" y="358189"/>
                    </a:lnTo>
                    <a:lnTo>
                      <a:pt x="521187" y="358189"/>
                    </a:lnTo>
                    <a:close/>
                    <a:moveTo>
                      <a:pt x="521187" y="318391"/>
                    </a:moveTo>
                    <a:lnTo>
                      <a:pt x="521187" y="281908"/>
                    </a:lnTo>
                    <a:lnTo>
                      <a:pt x="557669" y="281908"/>
                    </a:lnTo>
                    <a:lnTo>
                      <a:pt x="557669" y="318391"/>
                    </a:lnTo>
                    <a:lnTo>
                      <a:pt x="521187" y="318391"/>
                    </a:lnTo>
                    <a:close/>
                    <a:moveTo>
                      <a:pt x="521187" y="278592"/>
                    </a:moveTo>
                    <a:lnTo>
                      <a:pt x="521187" y="242110"/>
                    </a:lnTo>
                    <a:lnTo>
                      <a:pt x="557669" y="242110"/>
                    </a:lnTo>
                    <a:lnTo>
                      <a:pt x="557669" y="278592"/>
                    </a:lnTo>
                    <a:lnTo>
                      <a:pt x="521187" y="278592"/>
                    </a:lnTo>
                    <a:close/>
                    <a:moveTo>
                      <a:pt x="521187" y="238793"/>
                    </a:moveTo>
                    <a:lnTo>
                      <a:pt x="521187" y="202311"/>
                    </a:lnTo>
                    <a:lnTo>
                      <a:pt x="557669" y="202311"/>
                    </a:lnTo>
                    <a:lnTo>
                      <a:pt x="557669" y="238793"/>
                    </a:lnTo>
                    <a:lnTo>
                      <a:pt x="521187" y="238793"/>
                    </a:lnTo>
                    <a:close/>
                    <a:moveTo>
                      <a:pt x="521187" y="198994"/>
                    </a:moveTo>
                    <a:lnTo>
                      <a:pt x="521187" y="162512"/>
                    </a:lnTo>
                    <a:lnTo>
                      <a:pt x="557669" y="162512"/>
                    </a:lnTo>
                    <a:lnTo>
                      <a:pt x="557669" y="198994"/>
                    </a:lnTo>
                    <a:lnTo>
                      <a:pt x="521187" y="198994"/>
                    </a:lnTo>
                    <a:close/>
                    <a:moveTo>
                      <a:pt x="521187" y="159195"/>
                    </a:moveTo>
                    <a:lnTo>
                      <a:pt x="521187" y="122713"/>
                    </a:lnTo>
                    <a:lnTo>
                      <a:pt x="557669" y="122713"/>
                    </a:lnTo>
                    <a:lnTo>
                      <a:pt x="557669" y="159195"/>
                    </a:lnTo>
                    <a:lnTo>
                      <a:pt x="521187" y="159195"/>
                    </a:lnTo>
                    <a:close/>
                    <a:moveTo>
                      <a:pt x="521187" y="119396"/>
                    </a:moveTo>
                    <a:lnTo>
                      <a:pt x="521187" y="82914"/>
                    </a:lnTo>
                    <a:lnTo>
                      <a:pt x="557669" y="82914"/>
                    </a:lnTo>
                    <a:lnTo>
                      <a:pt x="557669" y="119396"/>
                    </a:lnTo>
                    <a:lnTo>
                      <a:pt x="521187" y="119396"/>
                    </a:lnTo>
                    <a:close/>
                    <a:moveTo>
                      <a:pt x="517870" y="119396"/>
                    </a:moveTo>
                    <a:lnTo>
                      <a:pt x="481388" y="119396"/>
                    </a:lnTo>
                    <a:lnTo>
                      <a:pt x="481388" y="82914"/>
                    </a:lnTo>
                    <a:lnTo>
                      <a:pt x="517870" y="82914"/>
                    </a:lnTo>
                    <a:lnTo>
                      <a:pt x="517870" y="119396"/>
                    </a:lnTo>
                    <a:close/>
                    <a:moveTo>
                      <a:pt x="478072" y="119396"/>
                    </a:moveTo>
                    <a:lnTo>
                      <a:pt x="441589" y="119396"/>
                    </a:lnTo>
                    <a:lnTo>
                      <a:pt x="441589" y="82914"/>
                    </a:lnTo>
                    <a:lnTo>
                      <a:pt x="478072" y="82914"/>
                    </a:lnTo>
                    <a:lnTo>
                      <a:pt x="478072" y="119396"/>
                    </a:lnTo>
                    <a:close/>
                    <a:moveTo>
                      <a:pt x="438273" y="119396"/>
                    </a:moveTo>
                    <a:lnTo>
                      <a:pt x="401790" y="119396"/>
                    </a:lnTo>
                    <a:lnTo>
                      <a:pt x="401790" y="82914"/>
                    </a:lnTo>
                    <a:lnTo>
                      <a:pt x="438273" y="82914"/>
                    </a:lnTo>
                    <a:lnTo>
                      <a:pt x="438273" y="119396"/>
                    </a:lnTo>
                    <a:close/>
                    <a:moveTo>
                      <a:pt x="398474" y="119396"/>
                    </a:moveTo>
                    <a:lnTo>
                      <a:pt x="361992" y="119396"/>
                    </a:lnTo>
                    <a:lnTo>
                      <a:pt x="361992" y="82914"/>
                    </a:lnTo>
                    <a:lnTo>
                      <a:pt x="398474" y="82914"/>
                    </a:lnTo>
                    <a:lnTo>
                      <a:pt x="398474" y="119396"/>
                    </a:lnTo>
                    <a:close/>
                    <a:moveTo>
                      <a:pt x="358675" y="119396"/>
                    </a:moveTo>
                    <a:lnTo>
                      <a:pt x="322193" y="119396"/>
                    </a:lnTo>
                    <a:lnTo>
                      <a:pt x="322193" y="82914"/>
                    </a:lnTo>
                    <a:lnTo>
                      <a:pt x="358675" y="82914"/>
                    </a:lnTo>
                    <a:lnTo>
                      <a:pt x="358675" y="119396"/>
                    </a:lnTo>
                    <a:close/>
                    <a:moveTo>
                      <a:pt x="318876" y="119396"/>
                    </a:moveTo>
                    <a:lnTo>
                      <a:pt x="282394" y="119396"/>
                    </a:lnTo>
                    <a:lnTo>
                      <a:pt x="282394" y="82914"/>
                    </a:lnTo>
                    <a:lnTo>
                      <a:pt x="318876" y="82914"/>
                    </a:lnTo>
                    <a:lnTo>
                      <a:pt x="318876" y="119396"/>
                    </a:lnTo>
                    <a:close/>
                    <a:moveTo>
                      <a:pt x="279077" y="119396"/>
                    </a:moveTo>
                    <a:lnTo>
                      <a:pt x="242595" y="119396"/>
                    </a:lnTo>
                    <a:lnTo>
                      <a:pt x="242595" y="82914"/>
                    </a:lnTo>
                    <a:lnTo>
                      <a:pt x="279077" y="82914"/>
                    </a:lnTo>
                    <a:lnTo>
                      <a:pt x="279077" y="119396"/>
                    </a:lnTo>
                    <a:close/>
                    <a:moveTo>
                      <a:pt x="239279" y="119396"/>
                    </a:moveTo>
                    <a:lnTo>
                      <a:pt x="202796" y="119396"/>
                    </a:lnTo>
                    <a:lnTo>
                      <a:pt x="202796" y="82914"/>
                    </a:lnTo>
                    <a:lnTo>
                      <a:pt x="239279" y="82914"/>
                    </a:lnTo>
                    <a:lnTo>
                      <a:pt x="239279" y="119396"/>
                    </a:lnTo>
                    <a:close/>
                    <a:moveTo>
                      <a:pt x="199480" y="119396"/>
                    </a:moveTo>
                    <a:lnTo>
                      <a:pt x="162997" y="119396"/>
                    </a:lnTo>
                    <a:lnTo>
                      <a:pt x="162997" y="82914"/>
                    </a:lnTo>
                    <a:lnTo>
                      <a:pt x="199480" y="82914"/>
                    </a:lnTo>
                    <a:lnTo>
                      <a:pt x="199480" y="119396"/>
                    </a:lnTo>
                    <a:close/>
                    <a:moveTo>
                      <a:pt x="159681" y="119396"/>
                    </a:moveTo>
                    <a:lnTo>
                      <a:pt x="123199" y="119396"/>
                    </a:lnTo>
                    <a:lnTo>
                      <a:pt x="123199" y="82914"/>
                    </a:lnTo>
                    <a:lnTo>
                      <a:pt x="159681" y="82914"/>
                    </a:lnTo>
                    <a:lnTo>
                      <a:pt x="159681" y="119396"/>
                    </a:lnTo>
                    <a:close/>
                    <a:moveTo>
                      <a:pt x="159681" y="122713"/>
                    </a:moveTo>
                    <a:lnTo>
                      <a:pt x="159681" y="159195"/>
                    </a:lnTo>
                    <a:lnTo>
                      <a:pt x="123199" y="159195"/>
                    </a:lnTo>
                    <a:lnTo>
                      <a:pt x="123199" y="122713"/>
                    </a:lnTo>
                    <a:lnTo>
                      <a:pt x="159681" y="122713"/>
                    </a:lnTo>
                    <a:close/>
                    <a:moveTo>
                      <a:pt x="119882" y="159195"/>
                    </a:moveTo>
                    <a:lnTo>
                      <a:pt x="83400" y="159195"/>
                    </a:lnTo>
                    <a:lnTo>
                      <a:pt x="83400" y="122713"/>
                    </a:lnTo>
                    <a:lnTo>
                      <a:pt x="119882" y="122713"/>
                    </a:lnTo>
                    <a:lnTo>
                      <a:pt x="119882" y="159195"/>
                    </a:lnTo>
                    <a:close/>
                    <a:moveTo>
                      <a:pt x="119882" y="162512"/>
                    </a:moveTo>
                    <a:lnTo>
                      <a:pt x="119882" y="198994"/>
                    </a:lnTo>
                    <a:lnTo>
                      <a:pt x="83400" y="198994"/>
                    </a:lnTo>
                    <a:lnTo>
                      <a:pt x="83400" y="162512"/>
                    </a:lnTo>
                    <a:lnTo>
                      <a:pt x="119882" y="162512"/>
                    </a:lnTo>
                    <a:close/>
                    <a:moveTo>
                      <a:pt x="119882" y="202311"/>
                    </a:moveTo>
                    <a:lnTo>
                      <a:pt x="119882" y="238793"/>
                    </a:lnTo>
                    <a:lnTo>
                      <a:pt x="83400" y="238793"/>
                    </a:lnTo>
                    <a:lnTo>
                      <a:pt x="83400" y="202311"/>
                    </a:lnTo>
                    <a:lnTo>
                      <a:pt x="119882" y="202311"/>
                    </a:lnTo>
                    <a:close/>
                    <a:moveTo>
                      <a:pt x="119882" y="242110"/>
                    </a:moveTo>
                    <a:lnTo>
                      <a:pt x="119882" y="278592"/>
                    </a:lnTo>
                    <a:lnTo>
                      <a:pt x="83400" y="278592"/>
                    </a:lnTo>
                    <a:lnTo>
                      <a:pt x="83400" y="242110"/>
                    </a:lnTo>
                    <a:lnTo>
                      <a:pt x="119882" y="242110"/>
                    </a:lnTo>
                    <a:close/>
                    <a:moveTo>
                      <a:pt x="119882" y="281908"/>
                    </a:moveTo>
                    <a:lnTo>
                      <a:pt x="119882" y="318391"/>
                    </a:lnTo>
                    <a:lnTo>
                      <a:pt x="83400" y="318391"/>
                    </a:lnTo>
                    <a:lnTo>
                      <a:pt x="83400" y="281908"/>
                    </a:lnTo>
                    <a:lnTo>
                      <a:pt x="119882" y="281908"/>
                    </a:lnTo>
                    <a:close/>
                    <a:moveTo>
                      <a:pt x="119882" y="321707"/>
                    </a:moveTo>
                    <a:lnTo>
                      <a:pt x="119882" y="358189"/>
                    </a:lnTo>
                    <a:lnTo>
                      <a:pt x="83400" y="358189"/>
                    </a:lnTo>
                    <a:lnTo>
                      <a:pt x="83400" y="321707"/>
                    </a:lnTo>
                    <a:lnTo>
                      <a:pt x="119882" y="321707"/>
                    </a:lnTo>
                    <a:close/>
                    <a:moveTo>
                      <a:pt x="119882" y="361506"/>
                    </a:moveTo>
                    <a:lnTo>
                      <a:pt x="119882" y="397988"/>
                    </a:lnTo>
                    <a:lnTo>
                      <a:pt x="83400" y="397988"/>
                    </a:lnTo>
                    <a:lnTo>
                      <a:pt x="83400" y="361506"/>
                    </a:lnTo>
                    <a:lnTo>
                      <a:pt x="119882" y="361506"/>
                    </a:lnTo>
                    <a:close/>
                    <a:moveTo>
                      <a:pt x="119882" y="401305"/>
                    </a:moveTo>
                    <a:lnTo>
                      <a:pt x="119882" y="437787"/>
                    </a:lnTo>
                    <a:lnTo>
                      <a:pt x="83400" y="437787"/>
                    </a:lnTo>
                    <a:lnTo>
                      <a:pt x="83400" y="401305"/>
                    </a:lnTo>
                    <a:lnTo>
                      <a:pt x="119882" y="401305"/>
                    </a:lnTo>
                    <a:close/>
                    <a:moveTo>
                      <a:pt x="119882" y="441104"/>
                    </a:moveTo>
                    <a:lnTo>
                      <a:pt x="119882" y="477586"/>
                    </a:lnTo>
                    <a:lnTo>
                      <a:pt x="83400" y="477586"/>
                    </a:lnTo>
                    <a:lnTo>
                      <a:pt x="83400" y="441104"/>
                    </a:lnTo>
                    <a:lnTo>
                      <a:pt x="119882" y="441104"/>
                    </a:lnTo>
                    <a:close/>
                    <a:moveTo>
                      <a:pt x="119882" y="480903"/>
                    </a:moveTo>
                    <a:lnTo>
                      <a:pt x="119882" y="517385"/>
                    </a:lnTo>
                    <a:lnTo>
                      <a:pt x="83400" y="517385"/>
                    </a:lnTo>
                    <a:lnTo>
                      <a:pt x="83400" y="480903"/>
                    </a:lnTo>
                    <a:lnTo>
                      <a:pt x="119882" y="480903"/>
                    </a:lnTo>
                    <a:close/>
                    <a:moveTo>
                      <a:pt x="119882" y="520701"/>
                    </a:moveTo>
                    <a:lnTo>
                      <a:pt x="119882" y="557184"/>
                    </a:lnTo>
                    <a:lnTo>
                      <a:pt x="83400" y="557184"/>
                    </a:lnTo>
                    <a:lnTo>
                      <a:pt x="83400" y="520701"/>
                    </a:lnTo>
                    <a:lnTo>
                      <a:pt x="119882" y="520701"/>
                    </a:lnTo>
                    <a:close/>
                    <a:moveTo>
                      <a:pt x="119882" y="560500"/>
                    </a:moveTo>
                    <a:lnTo>
                      <a:pt x="119882" y="596982"/>
                    </a:lnTo>
                    <a:lnTo>
                      <a:pt x="83400" y="596982"/>
                    </a:lnTo>
                    <a:lnTo>
                      <a:pt x="83400" y="560500"/>
                    </a:lnTo>
                    <a:lnTo>
                      <a:pt x="119882" y="560500"/>
                    </a:lnTo>
                    <a:close/>
                    <a:moveTo>
                      <a:pt x="119882" y="600299"/>
                    </a:moveTo>
                    <a:lnTo>
                      <a:pt x="119882" y="636781"/>
                    </a:lnTo>
                    <a:lnTo>
                      <a:pt x="83400" y="636781"/>
                    </a:lnTo>
                    <a:lnTo>
                      <a:pt x="83400" y="600299"/>
                    </a:lnTo>
                    <a:lnTo>
                      <a:pt x="119882" y="600299"/>
                    </a:lnTo>
                    <a:close/>
                    <a:moveTo>
                      <a:pt x="119882" y="640098"/>
                    </a:moveTo>
                    <a:lnTo>
                      <a:pt x="119882" y="676580"/>
                    </a:lnTo>
                    <a:lnTo>
                      <a:pt x="83400" y="676580"/>
                    </a:lnTo>
                    <a:lnTo>
                      <a:pt x="83400" y="640098"/>
                    </a:lnTo>
                    <a:lnTo>
                      <a:pt x="119882" y="640098"/>
                    </a:lnTo>
                    <a:close/>
                    <a:moveTo>
                      <a:pt x="119882" y="679897"/>
                    </a:moveTo>
                    <a:lnTo>
                      <a:pt x="119882" y="716379"/>
                    </a:lnTo>
                    <a:lnTo>
                      <a:pt x="83400" y="716379"/>
                    </a:lnTo>
                    <a:lnTo>
                      <a:pt x="83400" y="679897"/>
                    </a:lnTo>
                    <a:lnTo>
                      <a:pt x="119882" y="679897"/>
                    </a:lnTo>
                    <a:close/>
                    <a:moveTo>
                      <a:pt x="119882" y="719696"/>
                    </a:moveTo>
                    <a:lnTo>
                      <a:pt x="119882" y="756178"/>
                    </a:lnTo>
                    <a:lnTo>
                      <a:pt x="83400" y="756178"/>
                    </a:lnTo>
                    <a:lnTo>
                      <a:pt x="83400" y="719696"/>
                    </a:lnTo>
                    <a:lnTo>
                      <a:pt x="119882" y="719696"/>
                    </a:lnTo>
                    <a:close/>
                    <a:moveTo>
                      <a:pt x="123199" y="719696"/>
                    </a:moveTo>
                    <a:lnTo>
                      <a:pt x="159681" y="719696"/>
                    </a:lnTo>
                    <a:lnTo>
                      <a:pt x="159681" y="756178"/>
                    </a:lnTo>
                    <a:lnTo>
                      <a:pt x="123199" y="756178"/>
                    </a:lnTo>
                    <a:lnTo>
                      <a:pt x="123199" y="719696"/>
                    </a:lnTo>
                    <a:close/>
                    <a:moveTo>
                      <a:pt x="159681" y="759494"/>
                    </a:moveTo>
                    <a:lnTo>
                      <a:pt x="159681" y="795977"/>
                    </a:lnTo>
                    <a:lnTo>
                      <a:pt x="123199" y="795977"/>
                    </a:lnTo>
                    <a:lnTo>
                      <a:pt x="123199" y="759494"/>
                    </a:lnTo>
                    <a:lnTo>
                      <a:pt x="159681" y="759494"/>
                    </a:lnTo>
                    <a:close/>
                    <a:moveTo>
                      <a:pt x="162997" y="759494"/>
                    </a:moveTo>
                    <a:lnTo>
                      <a:pt x="199480" y="759494"/>
                    </a:lnTo>
                    <a:lnTo>
                      <a:pt x="199480" y="795977"/>
                    </a:lnTo>
                    <a:lnTo>
                      <a:pt x="162997" y="795977"/>
                    </a:lnTo>
                    <a:lnTo>
                      <a:pt x="162997" y="759494"/>
                    </a:lnTo>
                    <a:close/>
                    <a:moveTo>
                      <a:pt x="202796" y="759494"/>
                    </a:moveTo>
                    <a:lnTo>
                      <a:pt x="239279" y="759494"/>
                    </a:lnTo>
                    <a:lnTo>
                      <a:pt x="239279" y="795977"/>
                    </a:lnTo>
                    <a:lnTo>
                      <a:pt x="202796" y="795977"/>
                    </a:lnTo>
                    <a:lnTo>
                      <a:pt x="202796" y="759494"/>
                    </a:lnTo>
                    <a:close/>
                    <a:moveTo>
                      <a:pt x="242595" y="759494"/>
                    </a:moveTo>
                    <a:lnTo>
                      <a:pt x="279077" y="759494"/>
                    </a:lnTo>
                    <a:lnTo>
                      <a:pt x="279077" y="795977"/>
                    </a:lnTo>
                    <a:lnTo>
                      <a:pt x="242595" y="795977"/>
                    </a:lnTo>
                    <a:lnTo>
                      <a:pt x="242595" y="759494"/>
                    </a:lnTo>
                    <a:close/>
                    <a:moveTo>
                      <a:pt x="282394" y="759494"/>
                    </a:moveTo>
                    <a:lnTo>
                      <a:pt x="318876" y="759494"/>
                    </a:lnTo>
                    <a:lnTo>
                      <a:pt x="318876" y="795977"/>
                    </a:lnTo>
                    <a:lnTo>
                      <a:pt x="282394" y="795977"/>
                    </a:lnTo>
                    <a:lnTo>
                      <a:pt x="282394" y="759494"/>
                    </a:lnTo>
                    <a:close/>
                    <a:moveTo>
                      <a:pt x="322193" y="759494"/>
                    </a:moveTo>
                    <a:lnTo>
                      <a:pt x="358675" y="759494"/>
                    </a:lnTo>
                    <a:lnTo>
                      <a:pt x="358675" y="795977"/>
                    </a:lnTo>
                    <a:lnTo>
                      <a:pt x="322193" y="795977"/>
                    </a:lnTo>
                    <a:lnTo>
                      <a:pt x="322193" y="759494"/>
                    </a:lnTo>
                    <a:close/>
                    <a:moveTo>
                      <a:pt x="361992" y="759494"/>
                    </a:moveTo>
                    <a:lnTo>
                      <a:pt x="398474" y="759494"/>
                    </a:lnTo>
                    <a:lnTo>
                      <a:pt x="398474" y="795977"/>
                    </a:lnTo>
                    <a:lnTo>
                      <a:pt x="361992" y="795977"/>
                    </a:lnTo>
                    <a:lnTo>
                      <a:pt x="361992" y="759494"/>
                    </a:lnTo>
                    <a:close/>
                    <a:moveTo>
                      <a:pt x="401790" y="759494"/>
                    </a:moveTo>
                    <a:lnTo>
                      <a:pt x="438273" y="759494"/>
                    </a:lnTo>
                    <a:lnTo>
                      <a:pt x="438273" y="795977"/>
                    </a:lnTo>
                    <a:lnTo>
                      <a:pt x="401790" y="795977"/>
                    </a:lnTo>
                    <a:lnTo>
                      <a:pt x="401790" y="759494"/>
                    </a:lnTo>
                    <a:close/>
                    <a:moveTo>
                      <a:pt x="441589" y="759494"/>
                    </a:moveTo>
                    <a:lnTo>
                      <a:pt x="478072" y="759494"/>
                    </a:lnTo>
                    <a:lnTo>
                      <a:pt x="478072" y="795977"/>
                    </a:lnTo>
                    <a:lnTo>
                      <a:pt x="441589" y="795977"/>
                    </a:lnTo>
                    <a:lnTo>
                      <a:pt x="441589" y="759494"/>
                    </a:lnTo>
                    <a:close/>
                    <a:moveTo>
                      <a:pt x="481388" y="759494"/>
                    </a:moveTo>
                    <a:lnTo>
                      <a:pt x="517870" y="759494"/>
                    </a:lnTo>
                    <a:lnTo>
                      <a:pt x="517870" y="795977"/>
                    </a:lnTo>
                    <a:lnTo>
                      <a:pt x="481388" y="795977"/>
                    </a:lnTo>
                    <a:lnTo>
                      <a:pt x="481388" y="759494"/>
                    </a:lnTo>
                    <a:close/>
                    <a:moveTo>
                      <a:pt x="521187" y="759494"/>
                    </a:moveTo>
                    <a:lnTo>
                      <a:pt x="557669" y="759494"/>
                    </a:lnTo>
                    <a:lnTo>
                      <a:pt x="557669" y="795977"/>
                    </a:lnTo>
                    <a:lnTo>
                      <a:pt x="521187" y="795977"/>
                    </a:lnTo>
                    <a:lnTo>
                      <a:pt x="521187" y="759494"/>
                    </a:lnTo>
                    <a:close/>
                    <a:moveTo>
                      <a:pt x="521187" y="756178"/>
                    </a:moveTo>
                    <a:lnTo>
                      <a:pt x="521187" y="719696"/>
                    </a:lnTo>
                    <a:lnTo>
                      <a:pt x="557669" y="719696"/>
                    </a:lnTo>
                    <a:lnTo>
                      <a:pt x="557669" y="756178"/>
                    </a:lnTo>
                    <a:lnTo>
                      <a:pt x="521187" y="756178"/>
                    </a:lnTo>
                    <a:close/>
                    <a:moveTo>
                      <a:pt x="560986" y="719696"/>
                    </a:moveTo>
                    <a:lnTo>
                      <a:pt x="597468" y="719696"/>
                    </a:lnTo>
                    <a:lnTo>
                      <a:pt x="597468" y="756178"/>
                    </a:lnTo>
                    <a:lnTo>
                      <a:pt x="560986" y="756178"/>
                    </a:lnTo>
                    <a:lnTo>
                      <a:pt x="560986" y="719696"/>
                    </a:lnTo>
                    <a:close/>
                    <a:moveTo>
                      <a:pt x="560986" y="716379"/>
                    </a:moveTo>
                    <a:lnTo>
                      <a:pt x="560986" y="679897"/>
                    </a:lnTo>
                    <a:lnTo>
                      <a:pt x="597468" y="679897"/>
                    </a:lnTo>
                    <a:lnTo>
                      <a:pt x="597468" y="716379"/>
                    </a:lnTo>
                    <a:lnTo>
                      <a:pt x="560986" y="716379"/>
                    </a:lnTo>
                    <a:close/>
                    <a:moveTo>
                      <a:pt x="560986" y="676580"/>
                    </a:moveTo>
                    <a:lnTo>
                      <a:pt x="560986" y="640098"/>
                    </a:lnTo>
                    <a:lnTo>
                      <a:pt x="597468" y="640098"/>
                    </a:lnTo>
                    <a:lnTo>
                      <a:pt x="597468" y="676580"/>
                    </a:lnTo>
                    <a:lnTo>
                      <a:pt x="560986" y="676580"/>
                    </a:lnTo>
                    <a:close/>
                    <a:moveTo>
                      <a:pt x="560986" y="636781"/>
                    </a:moveTo>
                    <a:lnTo>
                      <a:pt x="560986" y="600299"/>
                    </a:lnTo>
                    <a:lnTo>
                      <a:pt x="597468" y="600299"/>
                    </a:lnTo>
                    <a:lnTo>
                      <a:pt x="597468" y="636781"/>
                    </a:lnTo>
                    <a:lnTo>
                      <a:pt x="560986" y="636781"/>
                    </a:lnTo>
                    <a:close/>
                    <a:moveTo>
                      <a:pt x="560986" y="596982"/>
                    </a:moveTo>
                    <a:lnTo>
                      <a:pt x="560986" y="560500"/>
                    </a:lnTo>
                    <a:lnTo>
                      <a:pt x="597468" y="560500"/>
                    </a:lnTo>
                    <a:lnTo>
                      <a:pt x="597468" y="596982"/>
                    </a:lnTo>
                    <a:lnTo>
                      <a:pt x="560986" y="596982"/>
                    </a:lnTo>
                    <a:close/>
                    <a:moveTo>
                      <a:pt x="560986" y="557184"/>
                    </a:moveTo>
                    <a:lnTo>
                      <a:pt x="560986" y="520701"/>
                    </a:lnTo>
                    <a:lnTo>
                      <a:pt x="597468" y="520701"/>
                    </a:lnTo>
                    <a:lnTo>
                      <a:pt x="597468" y="557184"/>
                    </a:lnTo>
                    <a:lnTo>
                      <a:pt x="560986" y="557184"/>
                    </a:lnTo>
                    <a:close/>
                    <a:moveTo>
                      <a:pt x="560986" y="517385"/>
                    </a:moveTo>
                    <a:lnTo>
                      <a:pt x="560986" y="480903"/>
                    </a:lnTo>
                    <a:lnTo>
                      <a:pt x="597468" y="480903"/>
                    </a:lnTo>
                    <a:lnTo>
                      <a:pt x="597468" y="517385"/>
                    </a:lnTo>
                    <a:lnTo>
                      <a:pt x="560986" y="517385"/>
                    </a:lnTo>
                    <a:close/>
                    <a:moveTo>
                      <a:pt x="560986" y="477586"/>
                    </a:moveTo>
                    <a:lnTo>
                      <a:pt x="560986" y="441104"/>
                    </a:lnTo>
                    <a:lnTo>
                      <a:pt x="597468" y="441104"/>
                    </a:lnTo>
                    <a:lnTo>
                      <a:pt x="597468" y="477586"/>
                    </a:lnTo>
                    <a:lnTo>
                      <a:pt x="560986" y="477586"/>
                    </a:lnTo>
                    <a:close/>
                    <a:moveTo>
                      <a:pt x="560986" y="437787"/>
                    </a:moveTo>
                    <a:lnTo>
                      <a:pt x="560986" y="401305"/>
                    </a:lnTo>
                    <a:lnTo>
                      <a:pt x="597468" y="401305"/>
                    </a:lnTo>
                    <a:lnTo>
                      <a:pt x="597468" y="437787"/>
                    </a:lnTo>
                    <a:lnTo>
                      <a:pt x="560986" y="437787"/>
                    </a:lnTo>
                    <a:close/>
                    <a:moveTo>
                      <a:pt x="560986" y="397988"/>
                    </a:moveTo>
                    <a:lnTo>
                      <a:pt x="560986" y="361506"/>
                    </a:lnTo>
                    <a:lnTo>
                      <a:pt x="597468" y="361506"/>
                    </a:lnTo>
                    <a:lnTo>
                      <a:pt x="597468" y="397988"/>
                    </a:lnTo>
                    <a:lnTo>
                      <a:pt x="560986" y="397988"/>
                    </a:lnTo>
                    <a:close/>
                    <a:moveTo>
                      <a:pt x="560986" y="358189"/>
                    </a:moveTo>
                    <a:lnTo>
                      <a:pt x="560986" y="321707"/>
                    </a:lnTo>
                    <a:lnTo>
                      <a:pt x="597468" y="321707"/>
                    </a:lnTo>
                    <a:lnTo>
                      <a:pt x="597468" y="358189"/>
                    </a:lnTo>
                    <a:lnTo>
                      <a:pt x="560986" y="358189"/>
                    </a:lnTo>
                    <a:close/>
                    <a:moveTo>
                      <a:pt x="560986" y="318391"/>
                    </a:moveTo>
                    <a:lnTo>
                      <a:pt x="560986" y="281908"/>
                    </a:lnTo>
                    <a:lnTo>
                      <a:pt x="597468" y="281908"/>
                    </a:lnTo>
                    <a:lnTo>
                      <a:pt x="597468" y="318391"/>
                    </a:lnTo>
                    <a:lnTo>
                      <a:pt x="560986" y="318391"/>
                    </a:lnTo>
                    <a:close/>
                    <a:moveTo>
                      <a:pt x="560986" y="278592"/>
                    </a:moveTo>
                    <a:lnTo>
                      <a:pt x="560986" y="242110"/>
                    </a:lnTo>
                    <a:lnTo>
                      <a:pt x="597468" y="242110"/>
                    </a:lnTo>
                    <a:lnTo>
                      <a:pt x="597468" y="278592"/>
                    </a:lnTo>
                    <a:lnTo>
                      <a:pt x="560986" y="278592"/>
                    </a:lnTo>
                    <a:close/>
                    <a:moveTo>
                      <a:pt x="560986" y="238793"/>
                    </a:moveTo>
                    <a:lnTo>
                      <a:pt x="560986" y="202311"/>
                    </a:lnTo>
                    <a:lnTo>
                      <a:pt x="597468" y="202311"/>
                    </a:lnTo>
                    <a:lnTo>
                      <a:pt x="597468" y="238793"/>
                    </a:lnTo>
                    <a:lnTo>
                      <a:pt x="560986" y="238793"/>
                    </a:lnTo>
                    <a:close/>
                    <a:moveTo>
                      <a:pt x="560986" y="198994"/>
                    </a:moveTo>
                    <a:lnTo>
                      <a:pt x="560986" y="162512"/>
                    </a:lnTo>
                    <a:lnTo>
                      <a:pt x="597468" y="162512"/>
                    </a:lnTo>
                    <a:lnTo>
                      <a:pt x="597468" y="198994"/>
                    </a:lnTo>
                    <a:lnTo>
                      <a:pt x="560986" y="198994"/>
                    </a:lnTo>
                    <a:close/>
                    <a:moveTo>
                      <a:pt x="560986" y="159195"/>
                    </a:moveTo>
                    <a:lnTo>
                      <a:pt x="560986" y="122713"/>
                    </a:lnTo>
                    <a:lnTo>
                      <a:pt x="597468" y="122713"/>
                    </a:lnTo>
                    <a:lnTo>
                      <a:pt x="597468" y="159195"/>
                    </a:lnTo>
                    <a:lnTo>
                      <a:pt x="560986" y="159195"/>
                    </a:lnTo>
                    <a:close/>
                    <a:moveTo>
                      <a:pt x="560986" y="119396"/>
                    </a:moveTo>
                    <a:lnTo>
                      <a:pt x="560986" y="82914"/>
                    </a:lnTo>
                    <a:lnTo>
                      <a:pt x="597468" y="82914"/>
                    </a:lnTo>
                    <a:lnTo>
                      <a:pt x="597468" y="119396"/>
                    </a:lnTo>
                    <a:lnTo>
                      <a:pt x="560986" y="119396"/>
                    </a:lnTo>
                    <a:close/>
                    <a:moveTo>
                      <a:pt x="560986" y="79598"/>
                    </a:moveTo>
                    <a:lnTo>
                      <a:pt x="560986" y="43115"/>
                    </a:lnTo>
                    <a:lnTo>
                      <a:pt x="597468" y="43115"/>
                    </a:lnTo>
                    <a:lnTo>
                      <a:pt x="597468" y="79598"/>
                    </a:lnTo>
                    <a:lnTo>
                      <a:pt x="560986" y="79598"/>
                    </a:lnTo>
                    <a:close/>
                    <a:moveTo>
                      <a:pt x="557669" y="79598"/>
                    </a:moveTo>
                    <a:lnTo>
                      <a:pt x="521187" y="79598"/>
                    </a:lnTo>
                    <a:lnTo>
                      <a:pt x="521187" y="43115"/>
                    </a:lnTo>
                    <a:lnTo>
                      <a:pt x="557669" y="43115"/>
                    </a:lnTo>
                    <a:lnTo>
                      <a:pt x="557669" y="79598"/>
                    </a:lnTo>
                    <a:close/>
                    <a:moveTo>
                      <a:pt x="517870" y="79598"/>
                    </a:moveTo>
                    <a:lnTo>
                      <a:pt x="481388" y="79598"/>
                    </a:lnTo>
                    <a:lnTo>
                      <a:pt x="481388" y="43115"/>
                    </a:lnTo>
                    <a:lnTo>
                      <a:pt x="517870" y="43115"/>
                    </a:lnTo>
                    <a:lnTo>
                      <a:pt x="517870" y="79598"/>
                    </a:lnTo>
                    <a:close/>
                    <a:moveTo>
                      <a:pt x="478072" y="79598"/>
                    </a:moveTo>
                    <a:lnTo>
                      <a:pt x="441589" y="79598"/>
                    </a:lnTo>
                    <a:lnTo>
                      <a:pt x="441589" y="43115"/>
                    </a:lnTo>
                    <a:lnTo>
                      <a:pt x="478072" y="43115"/>
                    </a:lnTo>
                    <a:lnTo>
                      <a:pt x="478072" y="79598"/>
                    </a:lnTo>
                    <a:close/>
                    <a:moveTo>
                      <a:pt x="438273" y="79598"/>
                    </a:moveTo>
                    <a:lnTo>
                      <a:pt x="401790" y="79598"/>
                    </a:lnTo>
                    <a:lnTo>
                      <a:pt x="401790" y="43115"/>
                    </a:lnTo>
                    <a:lnTo>
                      <a:pt x="438273" y="43115"/>
                    </a:lnTo>
                    <a:lnTo>
                      <a:pt x="438273" y="79598"/>
                    </a:lnTo>
                    <a:close/>
                    <a:moveTo>
                      <a:pt x="398474" y="79598"/>
                    </a:moveTo>
                    <a:lnTo>
                      <a:pt x="361992" y="79598"/>
                    </a:lnTo>
                    <a:lnTo>
                      <a:pt x="361992" y="43115"/>
                    </a:lnTo>
                    <a:lnTo>
                      <a:pt x="398474" y="43115"/>
                    </a:lnTo>
                    <a:lnTo>
                      <a:pt x="398474" y="79598"/>
                    </a:lnTo>
                    <a:close/>
                    <a:moveTo>
                      <a:pt x="358675" y="79598"/>
                    </a:moveTo>
                    <a:lnTo>
                      <a:pt x="322193" y="79598"/>
                    </a:lnTo>
                    <a:lnTo>
                      <a:pt x="322193" y="43115"/>
                    </a:lnTo>
                    <a:lnTo>
                      <a:pt x="358675" y="43115"/>
                    </a:lnTo>
                    <a:lnTo>
                      <a:pt x="358675" y="79598"/>
                    </a:lnTo>
                    <a:close/>
                    <a:moveTo>
                      <a:pt x="318876" y="79598"/>
                    </a:moveTo>
                    <a:lnTo>
                      <a:pt x="282394" y="79598"/>
                    </a:lnTo>
                    <a:lnTo>
                      <a:pt x="282394" y="43115"/>
                    </a:lnTo>
                    <a:lnTo>
                      <a:pt x="318876" y="43115"/>
                    </a:lnTo>
                    <a:lnTo>
                      <a:pt x="318876" y="79598"/>
                    </a:lnTo>
                    <a:close/>
                    <a:moveTo>
                      <a:pt x="279077" y="79598"/>
                    </a:moveTo>
                    <a:lnTo>
                      <a:pt x="242595" y="79598"/>
                    </a:lnTo>
                    <a:lnTo>
                      <a:pt x="242595" y="43115"/>
                    </a:lnTo>
                    <a:lnTo>
                      <a:pt x="279077" y="43115"/>
                    </a:lnTo>
                    <a:lnTo>
                      <a:pt x="279077" y="79598"/>
                    </a:lnTo>
                    <a:close/>
                    <a:moveTo>
                      <a:pt x="239279" y="79598"/>
                    </a:moveTo>
                    <a:lnTo>
                      <a:pt x="202796" y="79598"/>
                    </a:lnTo>
                    <a:lnTo>
                      <a:pt x="202796" y="43115"/>
                    </a:lnTo>
                    <a:lnTo>
                      <a:pt x="239279" y="43115"/>
                    </a:lnTo>
                    <a:lnTo>
                      <a:pt x="239279" y="79598"/>
                    </a:lnTo>
                    <a:close/>
                    <a:moveTo>
                      <a:pt x="199480" y="79598"/>
                    </a:moveTo>
                    <a:lnTo>
                      <a:pt x="162997" y="79598"/>
                    </a:lnTo>
                    <a:lnTo>
                      <a:pt x="162997" y="43115"/>
                    </a:lnTo>
                    <a:lnTo>
                      <a:pt x="199480" y="43115"/>
                    </a:lnTo>
                    <a:lnTo>
                      <a:pt x="199480" y="79598"/>
                    </a:lnTo>
                    <a:close/>
                    <a:moveTo>
                      <a:pt x="159681" y="79598"/>
                    </a:moveTo>
                    <a:lnTo>
                      <a:pt x="123199" y="79598"/>
                    </a:lnTo>
                    <a:lnTo>
                      <a:pt x="123199" y="43115"/>
                    </a:lnTo>
                    <a:lnTo>
                      <a:pt x="159681" y="43115"/>
                    </a:lnTo>
                    <a:lnTo>
                      <a:pt x="159681" y="79598"/>
                    </a:lnTo>
                    <a:close/>
                    <a:moveTo>
                      <a:pt x="119882" y="79598"/>
                    </a:moveTo>
                    <a:lnTo>
                      <a:pt x="83400" y="79598"/>
                    </a:lnTo>
                    <a:lnTo>
                      <a:pt x="83400" y="43115"/>
                    </a:lnTo>
                    <a:lnTo>
                      <a:pt x="119882" y="43115"/>
                    </a:lnTo>
                    <a:lnTo>
                      <a:pt x="119882" y="79598"/>
                    </a:lnTo>
                    <a:close/>
                    <a:moveTo>
                      <a:pt x="119882" y="82914"/>
                    </a:moveTo>
                    <a:lnTo>
                      <a:pt x="119882" y="119396"/>
                    </a:lnTo>
                    <a:lnTo>
                      <a:pt x="83400" y="119396"/>
                    </a:lnTo>
                    <a:lnTo>
                      <a:pt x="83400" y="82914"/>
                    </a:lnTo>
                    <a:lnTo>
                      <a:pt x="119882" y="82914"/>
                    </a:lnTo>
                    <a:close/>
                    <a:moveTo>
                      <a:pt x="80083" y="119396"/>
                    </a:moveTo>
                    <a:lnTo>
                      <a:pt x="43601" y="119396"/>
                    </a:lnTo>
                    <a:lnTo>
                      <a:pt x="43601" y="82914"/>
                    </a:lnTo>
                    <a:lnTo>
                      <a:pt x="80083" y="82914"/>
                    </a:lnTo>
                    <a:lnTo>
                      <a:pt x="80083" y="119396"/>
                    </a:lnTo>
                    <a:close/>
                    <a:moveTo>
                      <a:pt x="80083" y="122713"/>
                    </a:moveTo>
                    <a:lnTo>
                      <a:pt x="80083" y="159195"/>
                    </a:lnTo>
                    <a:lnTo>
                      <a:pt x="43601" y="159195"/>
                    </a:lnTo>
                    <a:lnTo>
                      <a:pt x="43601" y="122713"/>
                    </a:lnTo>
                    <a:lnTo>
                      <a:pt x="80083" y="122713"/>
                    </a:lnTo>
                    <a:close/>
                    <a:moveTo>
                      <a:pt x="80083" y="162512"/>
                    </a:moveTo>
                    <a:lnTo>
                      <a:pt x="80083" y="198994"/>
                    </a:lnTo>
                    <a:lnTo>
                      <a:pt x="43601" y="198994"/>
                    </a:lnTo>
                    <a:lnTo>
                      <a:pt x="43601" y="162512"/>
                    </a:lnTo>
                    <a:lnTo>
                      <a:pt x="80083" y="162512"/>
                    </a:lnTo>
                    <a:close/>
                    <a:moveTo>
                      <a:pt x="80083" y="202311"/>
                    </a:moveTo>
                    <a:lnTo>
                      <a:pt x="80083" y="238793"/>
                    </a:lnTo>
                    <a:lnTo>
                      <a:pt x="43601" y="238793"/>
                    </a:lnTo>
                    <a:lnTo>
                      <a:pt x="43601" y="202311"/>
                    </a:lnTo>
                    <a:lnTo>
                      <a:pt x="80083" y="202311"/>
                    </a:lnTo>
                    <a:close/>
                    <a:moveTo>
                      <a:pt x="80083" y="242110"/>
                    </a:moveTo>
                    <a:lnTo>
                      <a:pt x="80083" y="278592"/>
                    </a:lnTo>
                    <a:lnTo>
                      <a:pt x="43601" y="278592"/>
                    </a:lnTo>
                    <a:lnTo>
                      <a:pt x="43601" y="242110"/>
                    </a:lnTo>
                    <a:lnTo>
                      <a:pt x="80083" y="242110"/>
                    </a:lnTo>
                    <a:close/>
                    <a:moveTo>
                      <a:pt x="80083" y="281908"/>
                    </a:moveTo>
                    <a:lnTo>
                      <a:pt x="80083" y="318391"/>
                    </a:lnTo>
                    <a:lnTo>
                      <a:pt x="43601" y="318391"/>
                    </a:lnTo>
                    <a:lnTo>
                      <a:pt x="43601" y="281908"/>
                    </a:lnTo>
                    <a:lnTo>
                      <a:pt x="80083" y="281908"/>
                    </a:lnTo>
                    <a:close/>
                    <a:moveTo>
                      <a:pt x="80083" y="321707"/>
                    </a:moveTo>
                    <a:lnTo>
                      <a:pt x="80083" y="358189"/>
                    </a:lnTo>
                    <a:lnTo>
                      <a:pt x="43601" y="358189"/>
                    </a:lnTo>
                    <a:lnTo>
                      <a:pt x="43601" y="321707"/>
                    </a:lnTo>
                    <a:lnTo>
                      <a:pt x="80083" y="321707"/>
                    </a:lnTo>
                    <a:close/>
                    <a:moveTo>
                      <a:pt x="80083" y="361506"/>
                    </a:moveTo>
                    <a:lnTo>
                      <a:pt x="80083" y="397988"/>
                    </a:lnTo>
                    <a:lnTo>
                      <a:pt x="43601" y="397988"/>
                    </a:lnTo>
                    <a:lnTo>
                      <a:pt x="43601" y="361506"/>
                    </a:lnTo>
                    <a:lnTo>
                      <a:pt x="80083" y="361506"/>
                    </a:lnTo>
                    <a:close/>
                    <a:moveTo>
                      <a:pt x="80083" y="401305"/>
                    </a:moveTo>
                    <a:lnTo>
                      <a:pt x="80083" y="437787"/>
                    </a:lnTo>
                    <a:lnTo>
                      <a:pt x="43601" y="437787"/>
                    </a:lnTo>
                    <a:lnTo>
                      <a:pt x="43601" y="401305"/>
                    </a:lnTo>
                    <a:lnTo>
                      <a:pt x="80083" y="401305"/>
                    </a:lnTo>
                    <a:close/>
                    <a:moveTo>
                      <a:pt x="80083" y="441104"/>
                    </a:moveTo>
                    <a:lnTo>
                      <a:pt x="80083" y="477586"/>
                    </a:lnTo>
                    <a:lnTo>
                      <a:pt x="43601" y="477586"/>
                    </a:lnTo>
                    <a:lnTo>
                      <a:pt x="43601" y="441104"/>
                    </a:lnTo>
                    <a:lnTo>
                      <a:pt x="80083" y="441104"/>
                    </a:lnTo>
                    <a:close/>
                    <a:moveTo>
                      <a:pt x="80083" y="480903"/>
                    </a:moveTo>
                    <a:lnTo>
                      <a:pt x="80083" y="517385"/>
                    </a:lnTo>
                    <a:lnTo>
                      <a:pt x="43601" y="517385"/>
                    </a:lnTo>
                    <a:lnTo>
                      <a:pt x="43601" y="480903"/>
                    </a:lnTo>
                    <a:lnTo>
                      <a:pt x="80083" y="480903"/>
                    </a:lnTo>
                    <a:close/>
                    <a:moveTo>
                      <a:pt x="80083" y="520701"/>
                    </a:moveTo>
                    <a:lnTo>
                      <a:pt x="80083" y="557184"/>
                    </a:lnTo>
                    <a:lnTo>
                      <a:pt x="43601" y="557184"/>
                    </a:lnTo>
                    <a:lnTo>
                      <a:pt x="43601" y="520701"/>
                    </a:lnTo>
                    <a:lnTo>
                      <a:pt x="80083" y="520701"/>
                    </a:lnTo>
                    <a:close/>
                    <a:moveTo>
                      <a:pt x="80083" y="560500"/>
                    </a:moveTo>
                    <a:lnTo>
                      <a:pt x="80083" y="596982"/>
                    </a:lnTo>
                    <a:lnTo>
                      <a:pt x="43601" y="596982"/>
                    </a:lnTo>
                    <a:lnTo>
                      <a:pt x="43601" y="560500"/>
                    </a:lnTo>
                    <a:lnTo>
                      <a:pt x="80083" y="560500"/>
                    </a:lnTo>
                    <a:close/>
                    <a:moveTo>
                      <a:pt x="80083" y="600299"/>
                    </a:moveTo>
                    <a:lnTo>
                      <a:pt x="80083" y="636781"/>
                    </a:lnTo>
                    <a:lnTo>
                      <a:pt x="43601" y="636781"/>
                    </a:lnTo>
                    <a:lnTo>
                      <a:pt x="43601" y="600299"/>
                    </a:lnTo>
                    <a:lnTo>
                      <a:pt x="80083" y="600299"/>
                    </a:lnTo>
                    <a:close/>
                    <a:moveTo>
                      <a:pt x="80083" y="640098"/>
                    </a:moveTo>
                    <a:lnTo>
                      <a:pt x="80083" y="676580"/>
                    </a:lnTo>
                    <a:lnTo>
                      <a:pt x="43601" y="676580"/>
                    </a:lnTo>
                    <a:lnTo>
                      <a:pt x="43601" y="640098"/>
                    </a:lnTo>
                    <a:lnTo>
                      <a:pt x="80083" y="640098"/>
                    </a:lnTo>
                    <a:close/>
                    <a:moveTo>
                      <a:pt x="80083" y="679897"/>
                    </a:moveTo>
                    <a:lnTo>
                      <a:pt x="80083" y="716379"/>
                    </a:lnTo>
                    <a:lnTo>
                      <a:pt x="43601" y="716379"/>
                    </a:lnTo>
                    <a:lnTo>
                      <a:pt x="43601" y="679897"/>
                    </a:lnTo>
                    <a:lnTo>
                      <a:pt x="80083" y="679897"/>
                    </a:lnTo>
                    <a:close/>
                    <a:moveTo>
                      <a:pt x="80083" y="719696"/>
                    </a:moveTo>
                    <a:lnTo>
                      <a:pt x="80083" y="756178"/>
                    </a:lnTo>
                    <a:lnTo>
                      <a:pt x="43601" y="756178"/>
                    </a:lnTo>
                    <a:lnTo>
                      <a:pt x="43601" y="719696"/>
                    </a:lnTo>
                    <a:lnTo>
                      <a:pt x="80083" y="719696"/>
                    </a:lnTo>
                    <a:close/>
                    <a:moveTo>
                      <a:pt x="80083" y="759494"/>
                    </a:moveTo>
                    <a:lnTo>
                      <a:pt x="80083" y="795977"/>
                    </a:lnTo>
                    <a:lnTo>
                      <a:pt x="43601" y="795977"/>
                    </a:lnTo>
                    <a:lnTo>
                      <a:pt x="43601" y="759494"/>
                    </a:lnTo>
                    <a:lnTo>
                      <a:pt x="80083" y="759494"/>
                    </a:lnTo>
                    <a:close/>
                    <a:moveTo>
                      <a:pt x="83400" y="759494"/>
                    </a:moveTo>
                    <a:lnTo>
                      <a:pt x="119882" y="759494"/>
                    </a:lnTo>
                    <a:lnTo>
                      <a:pt x="119882" y="795977"/>
                    </a:lnTo>
                    <a:lnTo>
                      <a:pt x="83400" y="795977"/>
                    </a:lnTo>
                    <a:lnTo>
                      <a:pt x="83400" y="759494"/>
                    </a:lnTo>
                    <a:close/>
                    <a:moveTo>
                      <a:pt x="119882" y="799293"/>
                    </a:moveTo>
                    <a:lnTo>
                      <a:pt x="119882" y="835775"/>
                    </a:lnTo>
                    <a:lnTo>
                      <a:pt x="83400" y="835775"/>
                    </a:lnTo>
                    <a:lnTo>
                      <a:pt x="83400" y="799293"/>
                    </a:lnTo>
                    <a:lnTo>
                      <a:pt x="119882" y="799293"/>
                    </a:lnTo>
                    <a:close/>
                    <a:moveTo>
                      <a:pt x="123199" y="799293"/>
                    </a:moveTo>
                    <a:lnTo>
                      <a:pt x="159681" y="799293"/>
                    </a:lnTo>
                    <a:lnTo>
                      <a:pt x="159681" y="835775"/>
                    </a:lnTo>
                    <a:lnTo>
                      <a:pt x="123199" y="835775"/>
                    </a:lnTo>
                    <a:lnTo>
                      <a:pt x="123199" y="799293"/>
                    </a:lnTo>
                    <a:close/>
                    <a:moveTo>
                      <a:pt x="162997" y="799293"/>
                    </a:moveTo>
                    <a:lnTo>
                      <a:pt x="199480" y="799293"/>
                    </a:lnTo>
                    <a:lnTo>
                      <a:pt x="199480" y="835775"/>
                    </a:lnTo>
                    <a:lnTo>
                      <a:pt x="162997" y="835775"/>
                    </a:lnTo>
                    <a:lnTo>
                      <a:pt x="162997" y="799293"/>
                    </a:lnTo>
                    <a:close/>
                    <a:moveTo>
                      <a:pt x="202796" y="799293"/>
                    </a:moveTo>
                    <a:lnTo>
                      <a:pt x="239279" y="799293"/>
                    </a:lnTo>
                    <a:lnTo>
                      <a:pt x="239279" y="835775"/>
                    </a:lnTo>
                    <a:lnTo>
                      <a:pt x="202796" y="835775"/>
                    </a:lnTo>
                    <a:lnTo>
                      <a:pt x="202796" y="799293"/>
                    </a:lnTo>
                    <a:close/>
                    <a:moveTo>
                      <a:pt x="242595" y="799293"/>
                    </a:moveTo>
                    <a:lnTo>
                      <a:pt x="279077" y="799293"/>
                    </a:lnTo>
                    <a:lnTo>
                      <a:pt x="279077" y="835775"/>
                    </a:lnTo>
                    <a:lnTo>
                      <a:pt x="242595" y="835775"/>
                    </a:lnTo>
                    <a:lnTo>
                      <a:pt x="242595" y="799293"/>
                    </a:lnTo>
                    <a:close/>
                    <a:moveTo>
                      <a:pt x="282394" y="799293"/>
                    </a:moveTo>
                    <a:lnTo>
                      <a:pt x="318876" y="799293"/>
                    </a:lnTo>
                    <a:lnTo>
                      <a:pt x="318876" y="835775"/>
                    </a:lnTo>
                    <a:lnTo>
                      <a:pt x="282394" y="835775"/>
                    </a:lnTo>
                    <a:lnTo>
                      <a:pt x="282394" y="799293"/>
                    </a:lnTo>
                    <a:close/>
                    <a:moveTo>
                      <a:pt x="322193" y="799293"/>
                    </a:moveTo>
                    <a:lnTo>
                      <a:pt x="358675" y="799293"/>
                    </a:lnTo>
                    <a:lnTo>
                      <a:pt x="358675" y="835775"/>
                    </a:lnTo>
                    <a:lnTo>
                      <a:pt x="322193" y="835775"/>
                    </a:lnTo>
                    <a:lnTo>
                      <a:pt x="322193" y="799293"/>
                    </a:lnTo>
                    <a:close/>
                    <a:moveTo>
                      <a:pt x="361992" y="799293"/>
                    </a:moveTo>
                    <a:lnTo>
                      <a:pt x="398474" y="799293"/>
                    </a:lnTo>
                    <a:lnTo>
                      <a:pt x="398474" y="835775"/>
                    </a:lnTo>
                    <a:lnTo>
                      <a:pt x="361992" y="835775"/>
                    </a:lnTo>
                    <a:lnTo>
                      <a:pt x="361992" y="799293"/>
                    </a:lnTo>
                    <a:close/>
                    <a:moveTo>
                      <a:pt x="401790" y="799293"/>
                    </a:moveTo>
                    <a:lnTo>
                      <a:pt x="438273" y="799293"/>
                    </a:lnTo>
                    <a:lnTo>
                      <a:pt x="438273" y="835775"/>
                    </a:lnTo>
                    <a:lnTo>
                      <a:pt x="401790" y="835775"/>
                    </a:lnTo>
                    <a:lnTo>
                      <a:pt x="401790" y="799293"/>
                    </a:lnTo>
                    <a:close/>
                    <a:moveTo>
                      <a:pt x="441589" y="799293"/>
                    </a:moveTo>
                    <a:lnTo>
                      <a:pt x="478072" y="799293"/>
                    </a:lnTo>
                    <a:lnTo>
                      <a:pt x="478072" y="835775"/>
                    </a:lnTo>
                    <a:lnTo>
                      <a:pt x="441589" y="835775"/>
                    </a:lnTo>
                    <a:lnTo>
                      <a:pt x="441589" y="799293"/>
                    </a:lnTo>
                    <a:close/>
                    <a:moveTo>
                      <a:pt x="481388" y="799293"/>
                    </a:moveTo>
                    <a:lnTo>
                      <a:pt x="517870" y="799293"/>
                    </a:lnTo>
                    <a:lnTo>
                      <a:pt x="517870" y="835775"/>
                    </a:lnTo>
                    <a:lnTo>
                      <a:pt x="481388" y="835775"/>
                    </a:lnTo>
                    <a:lnTo>
                      <a:pt x="481388" y="799293"/>
                    </a:lnTo>
                    <a:close/>
                    <a:moveTo>
                      <a:pt x="521187" y="799293"/>
                    </a:moveTo>
                    <a:lnTo>
                      <a:pt x="557669" y="799293"/>
                    </a:lnTo>
                    <a:lnTo>
                      <a:pt x="557669" y="835775"/>
                    </a:lnTo>
                    <a:lnTo>
                      <a:pt x="521187" y="835775"/>
                    </a:lnTo>
                    <a:lnTo>
                      <a:pt x="521187" y="799293"/>
                    </a:lnTo>
                    <a:close/>
                    <a:moveTo>
                      <a:pt x="560986" y="799293"/>
                    </a:moveTo>
                    <a:lnTo>
                      <a:pt x="597468" y="799293"/>
                    </a:lnTo>
                    <a:lnTo>
                      <a:pt x="597468" y="835775"/>
                    </a:lnTo>
                    <a:lnTo>
                      <a:pt x="560986" y="835775"/>
                    </a:lnTo>
                    <a:lnTo>
                      <a:pt x="560986" y="799293"/>
                    </a:lnTo>
                    <a:close/>
                    <a:moveTo>
                      <a:pt x="560986" y="795977"/>
                    </a:moveTo>
                    <a:lnTo>
                      <a:pt x="560986" y="759494"/>
                    </a:lnTo>
                    <a:lnTo>
                      <a:pt x="597468" y="759494"/>
                    </a:lnTo>
                    <a:lnTo>
                      <a:pt x="597468" y="795977"/>
                    </a:lnTo>
                    <a:lnTo>
                      <a:pt x="560986" y="795977"/>
                    </a:lnTo>
                    <a:close/>
                    <a:moveTo>
                      <a:pt x="600785" y="759494"/>
                    </a:moveTo>
                    <a:lnTo>
                      <a:pt x="637267" y="759494"/>
                    </a:lnTo>
                    <a:lnTo>
                      <a:pt x="637267" y="795977"/>
                    </a:lnTo>
                    <a:lnTo>
                      <a:pt x="600785" y="795977"/>
                    </a:lnTo>
                    <a:lnTo>
                      <a:pt x="600785" y="759494"/>
                    </a:lnTo>
                    <a:close/>
                    <a:moveTo>
                      <a:pt x="600785" y="756178"/>
                    </a:moveTo>
                    <a:lnTo>
                      <a:pt x="600785" y="719696"/>
                    </a:lnTo>
                    <a:lnTo>
                      <a:pt x="637267" y="719696"/>
                    </a:lnTo>
                    <a:lnTo>
                      <a:pt x="637267" y="756178"/>
                    </a:lnTo>
                    <a:lnTo>
                      <a:pt x="600785" y="756178"/>
                    </a:lnTo>
                    <a:close/>
                    <a:moveTo>
                      <a:pt x="600785" y="716379"/>
                    </a:moveTo>
                    <a:lnTo>
                      <a:pt x="600785" y="679897"/>
                    </a:lnTo>
                    <a:lnTo>
                      <a:pt x="637267" y="679897"/>
                    </a:lnTo>
                    <a:lnTo>
                      <a:pt x="637267" y="716379"/>
                    </a:lnTo>
                    <a:lnTo>
                      <a:pt x="600785" y="716379"/>
                    </a:lnTo>
                    <a:close/>
                    <a:moveTo>
                      <a:pt x="600785" y="676580"/>
                    </a:moveTo>
                    <a:lnTo>
                      <a:pt x="600785" y="640098"/>
                    </a:lnTo>
                    <a:lnTo>
                      <a:pt x="637267" y="640098"/>
                    </a:lnTo>
                    <a:lnTo>
                      <a:pt x="637267" y="676580"/>
                    </a:lnTo>
                    <a:lnTo>
                      <a:pt x="600785" y="676580"/>
                    </a:lnTo>
                    <a:close/>
                    <a:moveTo>
                      <a:pt x="600785" y="636781"/>
                    </a:moveTo>
                    <a:lnTo>
                      <a:pt x="600785" y="600299"/>
                    </a:lnTo>
                    <a:lnTo>
                      <a:pt x="637267" y="600299"/>
                    </a:lnTo>
                    <a:lnTo>
                      <a:pt x="637267" y="636781"/>
                    </a:lnTo>
                    <a:lnTo>
                      <a:pt x="600785" y="636781"/>
                    </a:lnTo>
                    <a:close/>
                    <a:moveTo>
                      <a:pt x="600785" y="596982"/>
                    </a:moveTo>
                    <a:lnTo>
                      <a:pt x="600785" y="560500"/>
                    </a:lnTo>
                    <a:lnTo>
                      <a:pt x="637267" y="560500"/>
                    </a:lnTo>
                    <a:lnTo>
                      <a:pt x="637267" y="596982"/>
                    </a:lnTo>
                    <a:lnTo>
                      <a:pt x="600785" y="596982"/>
                    </a:lnTo>
                    <a:close/>
                    <a:moveTo>
                      <a:pt x="600785" y="557184"/>
                    </a:moveTo>
                    <a:lnTo>
                      <a:pt x="600785" y="520701"/>
                    </a:lnTo>
                    <a:lnTo>
                      <a:pt x="637267" y="520701"/>
                    </a:lnTo>
                    <a:lnTo>
                      <a:pt x="637267" y="557184"/>
                    </a:lnTo>
                    <a:lnTo>
                      <a:pt x="600785" y="557184"/>
                    </a:lnTo>
                    <a:close/>
                    <a:moveTo>
                      <a:pt x="600785" y="517385"/>
                    </a:moveTo>
                    <a:lnTo>
                      <a:pt x="600785" y="480903"/>
                    </a:lnTo>
                    <a:lnTo>
                      <a:pt x="637267" y="480903"/>
                    </a:lnTo>
                    <a:lnTo>
                      <a:pt x="637267" y="517385"/>
                    </a:lnTo>
                    <a:lnTo>
                      <a:pt x="600785" y="517385"/>
                    </a:lnTo>
                    <a:close/>
                    <a:moveTo>
                      <a:pt x="600785" y="477586"/>
                    </a:moveTo>
                    <a:lnTo>
                      <a:pt x="600785" y="441104"/>
                    </a:lnTo>
                    <a:lnTo>
                      <a:pt x="637267" y="441104"/>
                    </a:lnTo>
                    <a:lnTo>
                      <a:pt x="637267" y="477586"/>
                    </a:lnTo>
                    <a:lnTo>
                      <a:pt x="600785" y="477586"/>
                    </a:lnTo>
                    <a:close/>
                    <a:moveTo>
                      <a:pt x="600785" y="437787"/>
                    </a:moveTo>
                    <a:lnTo>
                      <a:pt x="600785" y="401305"/>
                    </a:lnTo>
                    <a:lnTo>
                      <a:pt x="637267" y="401305"/>
                    </a:lnTo>
                    <a:lnTo>
                      <a:pt x="637267" y="437787"/>
                    </a:lnTo>
                    <a:lnTo>
                      <a:pt x="600785" y="437787"/>
                    </a:lnTo>
                    <a:close/>
                    <a:moveTo>
                      <a:pt x="600785" y="397988"/>
                    </a:moveTo>
                    <a:lnTo>
                      <a:pt x="600785" y="361506"/>
                    </a:lnTo>
                    <a:lnTo>
                      <a:pt x="637267" y="361506"/>
                    </a:lnTo>
                    <a:lnTo>
                      <a:pt x="637267" y="397988"/>
                    </a:lnTo>
                    <a:lnTo>
                      <a:pt x="600785" y="397988"/>
                    </a:lnTo>
                    <a:close/>
                    <a:moveTo>
                      <a:pt x="600785" y="358189"/>
                    </a:moveTo>
                    <a:lnTo>
                      <a:pt x="600785" y="321707"/>
                    </a:lnTo>
                    <a:lnTo>
                      <a:pt x="637267" y="321707"/>
                    </a:lnTo>
                    <a:lnTo>
                      <a:pt x="637267" y="358189"/>
                    </a:lnTo>
                    <a:lnTo>
                      <a:pt x="600785" y="358189"/>
                    </a:lnTo>
                    <a:close/>
                    <a:moveTo>
                      <a:pt x="600785" y="318391"/>
                    </a:moveTo>
                    <a:lnTo>
                      <a:pt x="600785" y="281908"/>
                    </a:lnTo>
                    <a:lnTo>
                      <a:pt x="637267" y="281908"/>
                    </a:lnTo>
                    <a:lnTo>
                      <a:pt x="637267" y="318391"/>
                    </a:lnTo>
                    <a:lnTo>
                      <a:pt x="600785" y="318391"/>
                    </a:lnTo>
                    <a:close/>
                    <a:moveTo>
                      <a:pt x="600785" y="278592"/>
                    </a:moveTo>
                    <a:lnTo>
                      <a:pt x="600785" y="242110"/>
                    </a:lnTo>
                    <a:lnTo>
                      <a:pt x="637267" y="242110"/>
                    </a:lnTo>
                    <a:lnTo>
                      <a:pt x="637267" y="278592"/>
                    </a:lnTo>
                    <a:lnTo>
                      <a:pt x="600785" y="278592"/>
                    </a:lnTo>
                    <a:close/>
                    <a:moveTo>
                      <a:pt x="600785" y="238793"/>
                    </a:moveTo>
                    <a:lnTo>
                      <a:pt x="600785" y="202311"/>
                    </a:lnTo>
                    <a:lnTo>
                      <a:pt x="637267" y="202311"/>
                    </a:lnTo>
                    <a:lnTo>
                      <a:pt x="637267" y="238793"/>
                    </a:lnTo>
                    <a:lnTo>
                      <a:pt x="600785" y="238793"/>
                    </a:lnTo>
                    <a:close/>
                    <a:moveTo>
                      <a:pt x="600785" y="198994"/>
                    </a:moveTo>
                    <a:lnTo>
                      <a:pt x="600785" y="162512"/>
                    </a:lnTo>
                    <a:lnTo>
                      <a:pt x="637267" y="162512"/>
                    </a:lnTo>
                    <a:lnTo>
                      <a:pt x="637267" y="198994"/>
                    </a:lnTo>
                    <a:lnTo>
                      <a:pt x="600785" y="198994"/>
                    </a:lnTo>
                    <a:close/>
                    <a:moveTo>
                      <a:pt x="600785" y="159195"/>
                    </a:moveTo>
                    <a:lnTo>
                      <a:pt x="600785" y="122713"/>
                    </a:lnTo>
                    <a:lnTo>
                      <a:pt x="637267" y="122713"/>
                    </a:lnTo>
                    <a:lnTo>
                      <a:pt x="637267" y="159195"/>
                    </a:lnTo>
                    <a:lnTo>
                      <a:pt x="600785" y="159195"/>
                    </a:lnTo>
                    <a:close/>
                    <a:moveTo>
                      <a:pt x="600785" y="119396"/>
                    </a:moveTo>
                    <a:lnTo>
                      <a:pt x="600785" y="82914"/>
                    </a:lnTo>
                    <a:lnTo>
                      <a:pt x="637267" y="82914"/>
                    </a:lnTo>
                    <a:lnTo>
                      <a:pt x="637267" y="119396"/>
                    </a:lnTo>
                    <a:lnTo>
                      <a:pt x="600785" y="119396"/>
                    </a:lnTo>
                    <a:close/>
                    <a:moveTo>
                      <a:pt x="600785" y="79598"/>
                    </a:moveTo>
                    <a:lnTo>
                      <a:pt x="600785" y="43115"/>
                    </a:lnTo>
                    <a:lnTo>
                      <a:pt x="637267" y="43115"/>
                    </a:lnTo>
                    <a:lnTo>
                      <a:pt x="637267" y="79598"/>
                    </a:lnTo>
                    <a:lnTo>
                      <a:pt x="600785" y="79598"/>
                    </a:lnTo>
                    <a:close/>
                    <a:moveTo>
                      <a:pt x="600785" y="39799"/>
                    </a:moveTo>
                    <a:lnTo>
                      <a:pt x="600785" y="3317"/>
                    </a:lnTo>
                    <a:lnTo>
                      <a:pt x="637267" y="3317"/>
                    </a:lnTo>
                    <a:lnTo>
                      <a:pt x="637267" y="39799"/>
                    </a:lnTo>
                    <a:lnTo>
                      <a:pt x="600785" y="39799"/>
                    </a:lnTo>
                    <a:close/>
                    <a:moveTo>
                      <a:pt x="597468" y="39799"/>
                    </a:moveTo>
                    <a:lnTo>
                      <a:pt x="560986" y="39799"/>
                    </a:lnTo>
                    <a:lnTo>
                      <a:pt x="560986" y="3317"/>
                    </a:lnTo>
                    <a:lnTo>
                      <a:pt x="597468" y="3317"/>
                    </a:lnTo>
                    <a:lnTo>
                      <a:pt x="597468" y="39799"/>
                    </a:lnTo>
                    <a:close/>
                    <a:moveTo>
                      <a:pt x="557669" y="39799"/>
                    </a:moveTo>
                    <a:lnTo>
                      <a:pt x="521187" y="39799"/>
                    </a:lnTo>
                    <a:lnTo>
                      <a:pt x="521187" y="3317"/>
                    </a:lnTo>
                    <a:lnTo>
                      <a:pt x="557669" y="3317"/>
                    </a:lnTo>
                    <a:lnTo>
                      <a:pt x="557669" y="39799"/>
                    </a:lnTo>
                    <a:close/>
                    <a:moveTo>
                      <a:pt x="517870" y="39799"/>
                    </a:moveTo>
                    <a:lnTo>
                      <a:pt x="481388" y="39799"/>
                    </a:lnTo>
                    <a:lnTo>
                      <a:pt x="481388" y="3317"/>
                    </a:lnTo>
                    <a:lnTo>
                      <a:pt x="517870" y="3317"/>
                    </a:lnTo>
                    <a:lnTo>
                      <a:pt x="517870" y="39799"/>
                    </a:lnTo>
                    <a:close/>
                    <a:moveTo>
                      <a:pt x="478072" y="39799"/>
                    </a:moveTo>
                    <a:lnTo>
                      <a:pt x="441589" y="39799"/>
                    </a:lnTo>
                    <a:lnTo>
                      <a:pt x="441589" y="3317"/>
                    </a:lnTo>
                    <a:lnTo>
                      <a:pt x="478072" y="3317"/>
                    </a:lnTo>
                    <a:lnTo>
                      <a:pt x="478072" y="39799"/>
                    </a:lnTo>
                    <a:close/>
                    <a:moveTo>
                      <a:pt x="438273" y="39799"/>
                    </a:moveTo>
                    <a:lnTo>
                      <a:pt x="401790" y="39799"/>
                    </a:lnTo>
                    <a:lnTo>
                      <a:pt x="401790" y="3317"/>
                    </a:lnTo>
                    <a:lnTo>
                      <a:pt x="438273" y="3317"/>
                    </a:lnTo>
                    <a:lnTo>
                      <a:pt x="438273" y="39799"/>
                    </a:lnTo>
                    <a:close/>
                    <a:moveTo>
                      <a:pt x="398474" y="39799"/>
                    </a:moveTo>
                    <a:lnTo>
                      <a:pt x="361992" y="39799"/>
                    </a:lnTo>
                    <a:lnTo>
                      <a:pt x="361992" y="3317"/>
                    </a:lnTo>
                    <a:lnTo>
                      <a:pt x="398474" y="3317"/>
                    </a:lnTo>
                    <a:lnTo>
                      <a:pt x="398474" y="39799"/>
                    </a:lnTo>
                    <a:close/>
                    <a:moveTo>
                      <a:pt x="358675" y="39799"/>
                    </a:moveTo>
                    <a:lnTo>
                      <a:pt x="322193" y="39799"/>
                    </a:lnTo>
                    <a:lnTo>
                      <a:pt x="322193" y="3317"/>
                    </a:lnTo>
                    <a:lnTo>
                      <a:pt x="358675" y="3317"/>
                    </a:lnTo>
                    <a:lnTo>
                      <a:pt x="358675" y="39799"/>
                    </a:lnTo>
                    <a:close/>
                    <a:moveTo>
                      <a:pt x="318876" y="39799"/>
                    </a:moveTo>
                    <a:lnTo>
                      <a:pt x="282394" y="39799"/>
                    </a:lnTo>
                    <a:lnTo>
                      <a:pt x="282394" y="3317"/>
                    </a:lnTo>
                    <a:lnTo>
                      <a:pt x="318876" y="3317"/>
                    </a:lnTo>
                    <a:lnTo>
                      <a:pt x="318876" y="39799"/>
                    </a:lnTo>
                    <a:close/>
                    <a:moveTo>
                      <a:pt x="279077" y="39799"/>
                    </a:moveTo>
                    <a:lnTo>
                      <a:pt x="242595" y="39799"/>
                    </a:lnTo>
                    <a:lnTo>
                      <a:pt x="242595" y="3317"/>
                    </a:lnTo>
                    <a:lnTo>
                      <a:pt x="279077" y="3317"/>
                    </a:lnTo>
                    <a:lnTo>
                      <a:pt x="279077" y="39799"/>
                    </a:lnTo>
                    <a:close/>
                    <a:moveTo>
                      <a:pt x="239279" y="39799"/>
                    </a:moveTo>
                    <a:lnTo>
                      <a:pt x="202796" y="39799"/>
                    </a:lnTo>
                    <a:lnTo>
                      <a:pt x="202796" y="3317"/>
                    </a:lnTo>
                    <a:lnTo>
                      <a:pt x="239279" y="3317"/>
                    </a:lnTo>
                    <a:lnTo>
                      <a:pt x="239279" y="39799"/>
                    </a:lnTo>
                    <a:close/>
                    <a:moveTo>
                      <a:pt x="199480" y="39799"/>
                    </a:moveTo>
                    <a:lnTo>
                      <a:pt x="162997" y="39799"/>
                    </a:lnTo>
                    <a:lnTo>
                      <a:pt x="162997" y="3317"/>
                    </a:lnTo>
                    <a:lnTo>
                      <a:pt x="199480" y="3317"/>
                    </a:lnTo>
                    <a:lnTo>
                      <a:pt x="199480" y="39799"/>
                    </a:lnTo>
                    <a:close/>
                    <a:moveTo>
                      <a:pt x="159681" y="39799"/>
                    </a:moveTo>
                    <a:lnTo>
                      <a:pt x="123199" y="39799"/>
                    </a:lnTo>
                    <a:lnTo>
                      <a:pt x="123199" y="3317"/>
                    </a:lnTo>
                    <a:lnTo>
                      <a:pt x="159681" y="3317"/>
                    </a:lnTo>
                    <a:lnTo>
                      <a:pt x="159681" y="39799"/>
                    </a:lnTo>
                    <a:close/>
                    <a:moveTo>
                      <a:pt x="119882" y="39799"/>
                    </a:moveTo>
                    <a:lnTo>
                      <a:pt x="83400" y="39799"/>
                    </a:lnTo>
                    <a:lnTo>
                      <a:pt x="83400" y="3317"/>
                    </a:lnTo>
                    <a:lnTo>
                      <a:pt x="119882" y="3317"/>
                    </a:lnTo>
                    <a:lnTo>
                      <a:pt x="119882" y="39799"/>
                    </a:lnTo>
                    <a:close/>
                    <a:moveTo>
                      <a:pt x="80083" y="39799"/>
                    </a:moveTo>
                    <a:lnTo>
                      <a:pt x="43601" y="39799"/>
                    </a:lnTo>
                    <a:lnTo>
                      <a:pt x="43601" y="3317"/>
                    </a:lnTo>
                    <a:lnTo>
                      <a:pt x="80083" y="3317"/>
                    </a:lnTo>
                    <a:lnTo>
                      <a:pt x="80083" y="39799"/>
                    </a:lnTo>
                    <a:close/>
                    <a:moveTo>
                      <a:pt x="80083" y="43115"/>
                    </a:moveTo>
                    <a:lnTo>
                      <a:pt x="80083" y="79598"/>
                    </a:lnTo>
                    <a:lnTo>
                      <a:pt x="43601" y="79598"/>
                    </a:lnTo>
                    <a:lnTo>
                      <a:pt x="43601" y="43115"/>
                    </a:lnTo>
                    <a:lnTo>
                      <a:pt x="80083" y="43115"/>
                    </a:lnTo>
                    <a:close/>
                    <a:moveTo>
                      <a:pt x="40284" y="79598"/>
                    </a:moveTo>
                    <a:lnTo>
                      <a:pt x="3317" y="79598"/>
                    </a:lnTo>
                    <a:lnTo>
                      <a:pt x="3317" y="43115"/>
                    </a:lnTo>
                    <a:lnTo>
                      <a:pt x="40282" y="43115"/>
                    </a:lnTo>
                    <a:lnTo>
                      <a:pt x="40282" y="79598"/>
                    </a:lnTo>
                    <a:close/>
                    <a:moveTo>
                      <a:pt x="3317" y="82914"/>
                    </a:moveTo>
                    <a:lnTo>
                      <a:pt x="40282" y="82914"/>
                    </a:lnTo>
                    <a:lnTo>
                      <a:pt x="40282" y="119396"/>
                    </a:lnTo>
                    <a:lnTo>
                      <a:pt x="3317" y="119396"/>
                    </a:lnTo>
                    <a:lnTo>
                      <a:pt x="3317" y="82914"/>
                    </a:lnTo>
                    <a:close/>
                    <a:moveTo>
                      <a:pt x="40284" y="122713"/>
                    </a:moveTo>
                    <a:lnTo>
                      <a:pt x="40284" y="159195"/>
                    </a:lnTo>
                    <a:lnTo>
                      <a:pt x="3317" y="159195"/>
                    </a:lnTo>
                    <a:lnTo>
                      <a:pt x="3317" y="122713"/>
                    </a:lnTo>
                    <a:lnTo>
                      <a:pt x="40284" y="122713"/>
                    </a:lnTo>
                    <a:close/>
                    <a:moveTo>
                      <a:pt x="3317" y="162512"/>
                    </a:moveTo>
                    <a:lnTo>
                      <a:pt x="40282" y="162512"/>
                    </a:lnTo>
                    <a:lnTo>
                      <a:pt x="40282" y="198994"/>
                    </a:lnTo>
                    <a:lnTo>
                      <a:pt x="3317" y="198994"/>
                    </a:lnTo>
                    <a:lnTo>
                      <a:pt x="3317" y="162512"/>
                    </a:lnTo>
                    <a:close/>
                    <a:moveTo>
                      <a:pt x="40284" y="202311"/>
                    </a:moveTo>
                    <a:lnTo>
                      <a:pt x="40284" y="238793"/>
                    </a:lnTo>
                    <a:lnTo>
                      <a:pt x="3317" y="238793"/>
                    </a:lnTo>
                    <a:lnTo>
                      <a:pt x="3317" y="202311"/>
                    </a:lnTo>
                    <a:lnTo>
                      <a:pt x="40284" y="202311"/>
                    </a:lnTo>
                    <a:close/>
                    <a:moveTo>
                      <a:pt x="3317" y="242110"/>
                    </a:moveTo>
                    <a:lnTo>
                      <a:pt x="40282" y="242110"/>
                    </a:lnTo>
                    <a:lnTo>
                      <a:pt x="40282" y="278592"/>
                    </a:lnTo>
                    <a:lnTo>
                      <a:pt x="3317" y="278592"/>
                    </a:lnTo>
                    <a:lnTo>
                      <a:pt x="3317" y="242110"/>
                    </a:lnTo>
                    <a:close/>
                    <a:moveTo>
                      <a:pt x="40284" y="281908"/>
                    </a:moveTo>
                    <a:lnTo>
                      <a:pt x="40284" y="318391"/>
                    </a:lnTo>
                    <a:lnTo>
                      <a:pt x="3317" y="318391"/>
                    </a:lnTo>
                    <a:lnTo>
                      <a:pt x="3317" y="281908"/>
                    </a:lnTo>
                    <a:lnTo>
                      <a:pt x="40284" y="281908"/>
                    </a:lnTo>
                    <a:close/>
                    <a:moveTo>
                      <a:pt x="3317" y="321707"/>
                    </a:moveTo>
                    <a:lnTo>
                      <a:pt x="40282" y="321707"/>
                    </a:lnTo>
                    <a:lnTo>
                      <a:pt x="40282" y="358189"/>
                    </a:lnTo>
                    <a:lnTo>
                      <a:pt x="3317" y="358189"/>
                    </a:lnTo>
                    <a:lnTo>
                      <a:pt x="3317" y="321707"/>
                    </a:lnTo>
                    <a:close/>
                    <a:moveTo>
                      <a:pt x="40284" y="361506"/>
                    </a:moveTo>
                    <a:lnTo>
                      <a:pt x="40284" y="397988"/>
                    </a:lnTo>
                    <a:lnTo>
                      <a:pt x="3317" y="397988"/>
                    </a:lnTo>
                    <a:lnTo>
                      <a:pt x="3317" y="361506"/>
                    </a:lnTo>
                    <a:lnTo>
                      <a:pt x="40284" y="361506"/>
                    </a:lnTo>
                    <a:close/>
                    <a:moveTo>
                      <a:pt x="3317" y="401305"/>
                    </a:moveTo>
                    <a:lnTo>
                      <a:pt x="40282" y="401305"/>
                    </a:lnTo>
                    <a:lnTo>
                      <a:pt x="40282" y="437787"/>
                    </a:lnTo>
                    <a:lnTo>
                      <a:pt x="3317" y="437787"/>
                    </a:lnTo>
                    <a:lnTo>
                      <a:pt x="3317" y="401305"/>
                    </a:lnTo>
                    <a:close/>
                    <a:moveTo>
                      <a:pt x="40284" y="441104"/>
                    </a:moveTo>
                    <a:lnTo>
                      <a:pt x="40284" y="477586"/>
                    </a:lnTo>
                    <a:lnTo>
                      <a:pt x="3317" y="477586"/>
                    </a:lnTo>
                    <a:lnTo>
                      <a:pt x="3317" y="441104"/>
                    </a:lnTo>
                    <a:lnTo>
                      <a:pt x="40284" y="441104"/>
                    </a:lnTo>
                    <a:close/>
                    <a:moveTo>
                      <a:pt x="3317" y="480903"/>
                    </a:moveTo>
                    <a:lnTo>
                      <a:pt x="40282" y="480903"/>
                    </a:lnTo>
                    <a:lnTo>
                      <a:pt x="40282" y="517385"/>
                    </a:lnTo>
                    <a:lnTo>
                      <a:pt x="3317" y="517385"/>
                    </a:lnTo>
                    <a:lnTo>
                      <a:pt x="3317" y="480903"/>
                    </a:lnTo>
                    <a:close/>
                    <a:moveTo>
                      <a:pt x="40284" y="520701"/>
                    </a:moveTo>
                    <a:lnTo>
                      <a:pt x="40284" y="557184"/>
                    </a:lnTo>
                    <a:lnTo>
                      <a:pt x="3317" y="557184"/>
                    </a:lnTo>
                    <a:lnTo>
                      <a:pt x="3317" y="520701"/>
                    </a:lnTo>
                    <a:lnTo>
                      <a:pt x="40284" y="520701"/>
                    </a:lnTo>
                    <a:close/>
                    <a:moveTo>
                      <a:pt x="3317" y="560500"/>
                    </a:moveTo>
                    <a:lnTo>
                      <a:pt x="40282" y="560500"/>
                    </a:lnTo>
                    <a:lnTo>
                      <a:pt x="40282" y="596982"/>
                    </a:lnTo>
                    <a:lnTo>
                      <a:pt x="3317" y="596982"/>
                    </a:lnTo>
                    <a:lnTo>
                      <a:pt x="3317" y="560500"/>
                    </a:lnTo>
                    <a:close/>
                    <a:moveTo>
                      <a:pt x="40284" y="600299"/>
                    </a:moveTo>
                    <a:lnTo>
                      <a:pt x="40284" y="636781"/>
                    </a:lnTo>
                    <a:lnTo>
                      <a:pt x="3317" y="636781"/>
                    </a:lnTo>
                    <a:lnTo>
                      <a:pt x="3317" y="600299"/>
                    </a:lnTo>
                    <a:lnTo>
                      <a:pt x="40284" y="600299"/>
                    </a:lnTo>
                    <a:close/>
                    <a:moveTo>
                      <a:pt x="3317" y="640098"/>
                    </a:moveTo>
                    <a:lnTo>
                      <a:pt x="40282" y="640098"/>
                    </a:lnTo>
                    <a:lnTo>
                      <a:pt x="40282" y="676580"/>
                    </a:lnTo>
                    <a:lnTo>
                      <a:pt x="3317" y="676580"/>
                    </a:lnTo>
                    <a:lnTo>
                      <a:pt x="3317" y="640098"/>
                    </a:lnTo>
                    <a:close/>
                    <a:moveTo>
                      <a:pt x="40284" y="679897"/>
                    </a:moveTo>
                    <a:lnTo>
                      <a:pt x="40284" y="716379"/>
                    </a:lnTo>
                    <a:lnTo>
                      <a:pt x="3317" y="716379"/>
                    </a:lnTo>
                    <a:lnTo>
                      <a:pt x="3317" y="679897"/>
                    </a:lnTo>
                    <a:lnTo>
                      <a:pt x="40284" y="679897"/>
                    </a:lnTo>
                    <a:close/>
                    <a:moveTo>
                      <a:pt x="3317" y="719696"/>
                    </a:moveTo>
                    <a:lnTo>
                      <a:pt x="40282" y="719696"/>
                    </a:lnTo>
                    <a:lnTo>
                      <a:pt x="40282" y="756178"/>
                    </a:lnTo>
                    <a:lnTo>
                      <a:pt x="3317" y="756178"/>
                    </a:lnTo>
                    <a:lnTo>
                      <a:pt x="3317" y="719696"/>
                    </a:lnTo>
                    <a:close/>
                    <a:moveTo>
                      <a:pt x="40284" y="759494"/>
                    </a:moveTo>
                    <a:lnTo>
                      <a:pt x="40284" y="795977"/>
                    </a:lnTo>
                    <a:lnTo>
                      <a:pt x="3317" y="795977"/>
                    </a:lnTo>
                    <a:lnTo>
                      <a:pt x="3317" y="759494"/>
                    </a:lnTo>
                    <a:lnTo>
                      <a:pt x="40284" y="759494"/>
                    </a:lnTo>
                    <a:close/>
                    <a:moveTo>
                      <a:pt x="3317" y="799293"/>
                    </a:moveTo>
                    <a:lnTo>
                      <a:pt x="40282" y="799293"/>
                    </a:lnTo>
                    <a:lnTo>
                      <a:pt x="40282" y="835775"/>
                    </a:lnTo>
                    <a:lnTo>
                      <a:pt x="3317" y="835775"/>
                    </a:lnTo>
                    <a:lnTo>
                      <a:pt x="3317" y="799293"/>
                    </a:lnTo>
                    <a:close/>
                    <a:moveTo>
                      <a:pt x="43601" y="799293"/>
                    </a:moveTo>
                    <a:lnTo>
                      <a:pt x="80083" y="799293"/>
                    </a:lnTo>
                    <a:lnTo>
                      <a:pt x="80083" y="835775"/>
                    </a:lnTo>
                    <a:lnTo>
                      <a:pt x="43601" y="835775"/>
                    </a:lnTo>
                    <a:lnTo>
                      <a:pt x="43601" y="799293"/>
                    </a:lnTo>
                    <a:close/>
                    <a:moveTo>
                      <a:pt x="80083" y="839092"/>
                    </a:moveTo>
                    <a:lnTo>
                      <a:pt x="80083" y="875574"/>
                    </a:lnTo>
                    <a:lnTo>
                      <a:pt x="43601" y="875574"/>
                    </a:lnTo>
                    <a:lnTo>
                      <a:pt x="43601" y="839092"/>
                    </a:lnTo>
                    <a:lnTo>
                      <a:pt x="80083" y="839092"/>
                    </a:lnTo>
                    <a:close/>
                    <a:moveTo>
                      <a:pt x="83400" y="839092"/>
                    </a:moveTo>
                    <a:lnTo>
                      <a:pt x="119882" y="839092"/>
                    </a:lnTo>
                    <a:lnTo>
                      <a:pt x="119882" y="875574"/>
                    </a:lnTo>
                    <a:lnTo>
                      <a:pt x="83400" y="875574"/>
                    </a:lnTo>
                    <a:lnTo>
                      <a:pt x="83400" y="839092"/>
                    </a:lnTo>
                    <a:close/>
                    <a:moveTo>
                      <a:pt x="123199" y="839092"/>
                    </a:moveTo>
                    <a:lnTo>
                      <a:pt x="159681" y="839092"/>
                    </a:lnTo>
                    <a:lnTo>
                      <a:pt x="159681" y="875574"/>
                    </a:lnTo>
                    <a:lnTo>
                      <a:pt x="123199" y="875574"/>
                    </a:lnTo>
                    <a:lnTo>
                      <a:pt x="123199" y="839092"/>
                    </a:lnTo>
                    <a:close/>
                    <a:moveTo>
                      <a:pt x="162997" y="839092"/>
                    </a:moveTo>
                    <a:lnTo>
                      <a:pt x="199480" y="839092"/>
                    </a:lnTo>
                    <a:lnTo>
                      <a:pt x="199480" y="875574"/>
                    </a:lnTo>
                    <a:lnTo>
                      <a:pt x="162997" y="875574"/>
                    </a:lnTo>
                    <a:lnTo>
                      <a:pt x="162997" y="839092"/>
                    </a:lnTo>
                    <a:close/>
                    <a:moveTo>
                      <a:pt x="202796" y="839092"/>
                    </a:moveTo>
                    <a:lnTo>
                      <a:pt x="239279" y="839092"/>
                    </a:lnTo>
                    <a:lnTo>
                      <a:pt x="239279" y="875574"/>
                    </a:lnTo>
                    <a:lnTo>
                      <a:pt x="202796" y="875574"/>
                    </a:lnTo>
                    <a:lnTo>
                      <a:pt x="202796" y="839092"/>
                    </a:lnTo>
                    <a:close/>
                    <a:moveTo>
                      <a:pt x="242595" y="839092"/>
                    </a:moveTo>
                    <a:lnTo>
                      <a:pt x="279077" y="839092"/>
                    </a:lnTo>
                    <a:lnTo>
                      <a:pt x="279077" y="875574"/>
                    </a:lnTo>
                    <a:lnTo>
                      <a:pt x="242595" y="875574"/>
                    </a:lnTo>
                    <a:lnTo>
                      <a:pt x="242595" y="839092"/>
                    </a:lnTo>
                    <a:close/>
                    <a:moveTo>
                      <a:pt x="282394" y="839092"/>
                    </a:moveTo>
                    <a:lnTo>
                      <a:pt x="318876" y="839092"/>
                    </a:lnTo>
                    <a:lnTo>
                      <a:pt x="318876" y="875574"/>
                    </a:lnTo>
                    <a:lnTo>
                      <a:pt x="282394" y="875574"/>
                    </a:lnTo>
                    <a:lnTo>
                      <a:pt x="282394" y="839092"/>
                    </a:lnTo>
                    <a:close/>
                    <a:moveTo>
                      <a:pt x="322193" y="839092"/>
                    </a:moveTo>
                    <a:lnTo>
                      <a:pt x="358675" y="839092"/>
                    </a:lnTo>
                    <a:lnTo>
                      <a:pt x="358675" y="875574"/>
                    </a:lnTo>
                    <a:lnTo>
                      <a:pt x="322193" y="875574"/>
                    </a:lnTo>
                    <a:lnTo>
                      <a:pt x="322193" y="839092"/>
                    </a:lnTo>
                    <a:close/>
                    <a:moveTo>
                      <a:pt x="361992" y="839092"/>
                    </a:moveTo>
                    <a:lnTo>
                      <a:pt x="398474" y="839092"/>
                    </a:lnTo>
                    <a:lnTo>
                      <a:pt x="398474" y="875574"/>
                    </a:lnTo>
                    <a:lnTo>
                      <a:pt x="361992" y="875574"/>
                    </a:lnTo>
                    <a:lnTo>
                      <a:pt x="361992" y="839092"/>
                    </a:lnTo>
                    <a:close/>
                    <a:moveTo>
                      <a:pt x="401790" y="839092"/>
                    </a:moveTo>
                    <a:lnTo>
                      <a:pt x="438273" y="839092"/>
                    </a:lnTo>
                    <a:lnTo>
                      <a:pt x="438273" y="875574"/>
                    </a:lnTo>
                    <a:lnTo>
                      <a:pt x="401790" y="875574"/>
                    </a:lnTo>
                    <a:lnTo>
                      <a:pt x="401790" y="839092"/>
                    </a:lnTo>
                    <a:close/>
                    <a:moveTo>
                      <a:pt x="441589" y="839092"/>
                    </a:moveTo>
                    <a:lnTo>
                      <a:pt x="478072" y="839092"/>
                    </a:lnTo>
                    <a:lnTo>
                      <a:pt x="478072" y="875574"/>
                    </a:lnTo>
                    <a:lnTo>
                      <a:pt x="441589" y="875574"/>
                    </a:lnTo>
                    <a:lnTo>
                      <a:pt x="441589" y="839092"/>
                    </a:lnTo>
                    <a:close/>
                    <a:moveTo>
                      <a:pt x="481388" y="839092"/>
                    </a:moveTo>
                    <a:lnTo>
                      <a:pt x="517870" y="839092"/>
                    </a:lnTo>
                    <a:lnTo>
                      <a:pt x="517870" y="875574"/>
                    </a:lnTo>
                    <a:lnTo>
                      <a:pt x="481388" y="875574"/>
                    </a:lnTo>
                    <a:lnTo>
                      <a:pt x="481388" y="839092"/>
                    </a:lnTo>
                    <a:close/>
                    <a:moveTo>
                      <a:pt x="521187" y="839092"/>
                    </a:moveTo>
                    <a:lnTo>
                      <a:pt x="557669" y="839092"/>
                    </a:lnTo>
                    <a:lnTo>
                      <a:pt x="557669" y="875574"/>
                    </a:lnTo>
                    <a:lnTo>
                      <a:pt x="521187" y="875574"/>
                    </a:lnTo>
                    <a:lnTo>
                      <a:pt x="521187" y="839092"/>
                    </a:lnTo>
                    <a:close/>
                    <a:moveTo>
                      <a:pt x="560986" y="839092"/>
                    </a:moveTo>
                    <a:lnTo>
                      <a:pt x="597468" y="839092"/>
                    </a:lnTo>
                    <a:lnTo>
                      <a:pt x="597468" y="875574"/>
                    </a:lnTo>
                    <a:lnTo>
                      <a:pt x="560986" y="875574"/>
                    </a:lnTo>
                    <a:lnTo>
                      <a:pt x="560986" y="839092"/>
                    </a:lnTo>
                    <a:close/>
                    <a:moveTo>
                      <a:pt x="600785" y="839092"/>
                    </a:moveTo>
                    <a:lnTo>
                      <a:pt x="637267" y="839092"/>
                    </a:lnTo>
                    <a:lnTo>
                      <a:pt x="637267" y="875574"/>
                    </a:lnTo>
                    <a:lnTo>
                      <a:pt x="600785" y="875574"/>
                    </a:lnTo>
                    <a:lnTo>
                      <a:pt x="600785" y="839092"/>
                    </a:lnTo>
                    <a:close/>
                    <a:moveTo>
                      <a:pt x="600785" y="835775"/>
                    </a:moveTo>
                    <a:lnTo>
                      <a:pt x="600785" y="799293"/>
                    </a:lnTo>
                    <a:lnTo>
                      <a:pt x="637267" y="799293"/>
                    </a:lnTo>
                    <a:lnTo>
                      <a:pt x="637267" y="835775"/>
                    </a:lnTo>
                    <a:lnTo>
                      <a:pt x="600785" y="835775"/>
                    </a:lnTo>
                    <a:close/>
                    <a:moveTo>
                      <a:pt x="640583" y="799293"/>
                    </a:moveTo>
                    <a:lnTo>
                      <a:pt x="676583" y="799293"/>
                    </a:lnTo>
                    <a:lnTo>
                      <a:pt x="676583" y="835775"/>
                    </a:lnTo>
                    <a:lnTo>
                      <a:pt x="640583" y="835775"/>
                    </a:lnTo>
                    <a:lnTo>
                      <a:pt x="640583" y="799293"/>
                    </a:lnTo>
                    <a:close/>
                    <a:moveTo>
                      <a:pt x="640583" y="795977"/>
                    </a:moveTo>
                    <a:lnTo>
                      <a:pt x="640583" y="759494"/>
                    </a:lnTo>
                    <a:lnTo>
                      <a:pt x="676583" y="759494"/>
                    </a:lnTo>
                    <a:lnTo>
                      <a:pt x="676583" y="795977"/>
                    </a:lnTo>
                    <a:lnTo>
                      <a:pt x="640583" y="795977"/>
                    </a:lnTo>
                    <a:close/>
                    <a:moveTo>
                      <a:pt x="676580" y="756178"/>
                    </a:moveTo>
                    <a:lnTo>
                      <a:pt x="640581" y="756178"/>
                    </a:lnTo>
                    <a:lnTo>
                      <a:pt x="640581" y="719696"/>
                    </a:lnTo>
                    <a:lnTo>
                      <a:pt x="676580" y="719696"/>
                    </a:lnTo>
                    <a:lnTo>
                      <a:pt x="676580" y="756178"/>
                    </a:lnTo>
                    <a:close/>
                    <a:moveTo>
                      <a:pt x="640583" y="716379"/>
                    </a:moveTo>
                    <a:lnTo>
                      <a:pt x="640583" y="679897"/>
                    </a:lnTo>
                    <a:lnTo>
                      <a:pt x="676583" y="679897"/>
                    </a:lnTo>
                    <a:lnTo>
                      <a:pt x="676583" y="716379"/>
                    </a:lnTo>
                    <a:lnTo>
                      <a:pt x="640583" y="716379"/>
                    </a:lnTo>
                    <a:close/>
                    <a:moveTo>
                      <a:pt x="676580" y="676580"/>
                    </a:moveTo>
                    <a:lnTo>
                      <a:pt x="640581" y="676580"/>
                    </a:lnTo>
                    <a:lnTo>
                      <a:pt x="640581" y="640098"/>
                    </a:lnTo>
                    <a:lnTo>
                      <a:pt x="676580" y="640098"/>
                    </a:lnTo>
                    <a:lnTo>
                      <a:pt x="676580" y="676580"/>
                    </a:lnTo>
                    <a:close/>
                    <a:moveTo>
                      <a:pt x="640583" y="636781"/>
                    </a:moveTo>
                    <a:lnTo>
                      <a:pt x="640583" y="600299"/>
                    </a:lnTo>
                    <a:lnTo>
                      <a:pt x="676583" y="600299"/>
                    </a:lnTo>
                    <a:lnTo>
                      <a:pt x="676583" y="636781"/>
                    </a:lnTo>
                    <a:lnTo>
                      <a:pt x="640583" y="636781"/>
                    </a:lnTo>
                    <a:close/>
                    <a:moveTo>
                      <a:pt x="676580" y="596982"/>
                    </a:moveTo>
                    <a:lnTo>
                      <a:pt x="640581" y="596982"/>
                    </a:lnTo>
                    <a:lnTo>
                      <a:pt x="640581" y="560500"/>
                    </a:lnTo>
                    <a:lnTo>
                      <a:pt x="676580" y="560500"/>
                    </a:lnTo>
                    <a:lnTo>
                      <a:pt x="676580" y="596982"/>
                    </a:lnTo>
                    <a:close/>
                    <a:moveTo>
                      <a:pt x="640583" y="557184"/>
                    </a:moveTo>
                    <a:lnTo>
                      <a:pt x="640583" y="520701"/>
                    </a:lnTo>
                    <a:lnTo>
                      <a:pt x="676583" y="520701"/>
                    </a:lnTo>
                    <a:lnTo>
                      <a:pt x="676583" y="557184"/>
                    </a:lnTo>
                    <a:lnTo>
                      <a:pt x="640583" y="557184"/>
                    </a:lnTo>
                    <a:close/>
                    <a:moveTo>
                      <a:pt x="676580" y="517385"/>
                    </a:moveTo>
                    <a:lnTo>
                      <a:pt x="640581" y="517385"/>
                    </a:lnTo>
                    <a:lnTo>
                      <a:pt x="640581" y="480903"/>
                    </a:lnTo>
                    <a:lnTo>
                      <a:pt x="676580" y="480903"/>
                    </a:lnTo>
                    <a:lnTo>
                      <a:pt x="676580" y="517385"/>
                    </a:lnTo>
                    <a:close/>
                    <a:moveTo>
                      <a:pt x="640583" y="477586"/>
                    </a:moveTo>
                    <a:lnTo>
                      <a:pt x="640583" y="441104"/>
                    </a:lnTo>
                    <a:lnTo>
                      <a:pt x="676583" y="441104"/>
                    </a:lnTo>
                    <a:lnTo>
                      <a:pt x="676583" y="477586"/>
                    </a:lnTo>
                    <a:lnTo>
                      <a:pt x="640583" y="477586"/>
                    </a:lnTo>
                    <a:close/>
                    <a:moveTo>
                      <a:pt x="676580" y="437787"/>
                    </a:moveTo>
                    <a:lnTo>
                      <a:pt x="640581" y="437787"/>
                    </a:lnTo>
                    <a:lnTo>
                      <a:pt x="640581" y="401305"/>
                    </a:lnTo>
                    <a:lnTo>
                      <a:pt x="676580" y="401305"/>
                    </a:lnTo>
                    <a:lnTo>
                      <a:pt x="676580" y="437787"/>
                    </a:lnTo>
                    <a:close/>
                    <a:moveTo>
                      <a:pt x="640583" y="397988"/>
                    </a:moveTo>
                    <a:lnTo>
                      <a:pt x="640583" y="361506"/>
                    </a:lnTo>
                    <a:lnTo>
                      <a:pt x="676583" y="361506"/>
                    </a:lnTo>
                    <a:lnTo>
                      <a:pt x="676583" y="397988"/>
                    </a:lnTo>
                    <a:lnTo>
                      <a:pt x="640583" y="397988"/>
                    </a:lnTo>
                    <a:close/>
                    <a:moveTo>
                      <a:pt x="676580" y="358189"/>
                    </a:moveTo>
                    <a:lnTo>
                      <a:pt x="640581" y="358189"/>
                    </a:lnTo>
                    <a:lnTo>
                      <a:pt x="640581" y="321707"/>
                    </a:lnTo>
                    <a:lnTo>
                      <a:pt x="676580" y="321707"/>
                    </a:lnTo>
                    <a:lnTo>
                      <a:pt x="676580" y="358189"/>
                    </a:lnTo>
                    <a:close/>
                    <a:moveTo>
                      <a:pt x="640583" y="318391"/>
                    </a:moveTo>
                    <a:lnTo>
                      <a:pt x="640583" y="281908"/>
                    </a:lnTo>
                    <a:lnTo>
                      <a:pt x="676583" y="281908"/>
                    </a:lnTo>
                    <a:lnTo>
                      <a:pt x="676583" y="318391"/>
                    </a:lnTo>
                    <a:lnTo>
                      <a:pt x="640583" y="318391"/>
                    </a:lnTo>
                    <a:close/>
                    <a:moveTo>
                      <a:pt x="676580" y="278592"/>
                    </a:moveTo>
                    <a:lnTo>
                      <a:pt x="640581" y="278592"/>
                    </a:lnTo>
                    <a:lnTo>
                      <a:pt x="640581" y="242110"/>
                    </a:lnTo>
                    <a:lnTo>
                      <a:pt x="676580" y="242110"/>
                    </a:lnTo>
                    <a:lnTo>
                      <a:pt x="676580" y="278592"/>
                    </a:lnTo>
                    <a:close/>
                    <a:moveTo>
                      <a:pt x="640583" y="238793"/>
                    </a:moveTo>
                    <a:lnTo>
                      <a:pt x="640583" y="202311"/>
                    </a:lnTo>
                    <a:lnTo>
                      <a:pt x="676583" y="202311"/>
                    </a:lnTo>
                    <a:lnTo>
                      <a:pt x="676583" y="238793"/>
                    </a:lnTo>
                    <a:lnTo>
                      <a:pt x="640583" y="238793"/>
                    </a:lnTo>
                    <a:close/>
                    <a:moveTo>
                      <a:pt x="676580" y="198994"/>
                    </a:moveTo>
                    <a:lnTo>
                      <a:pt x="640581" y="198994"/>
                    </a:lnTo>
                    <a:lnTo>
                      <a:pt x="640581" y="162512"/>
                    </a:lnTo>
                    <a:lnTo>
                      <a:pt x="676580" y="162512"/>
                    </a:lnTo>
                    <a:lnTo>
                      <a:pt x="676580" y="198994"/>
                    </a:lnTo>
                    <a:close/>
                    <a:moveTo>
                      <a:pt x="640583" y="159195"/>
                    </a:moveTo>
                    <a:lnTo>
                      <a:pt x="640583" y="122713"/>
                    </a:lnTo>
                    <a:lnTo>
                      <a:pt x="676583" y="122713"/>
                    </a:lnTo>
                    <a:lnTo>
                      <a:pt x="676583" y="159195"/>
                    </a:lnTo>
                    <a:lnTo>
                      <a:pt x="640583" y="159195"/>
                    </a:lnTo>
                    <a:close/>
                    <a:moveTo>
                      <a:pt x="676580" y="119396"/>
                    </a:moveTo>
                    <a:lnTo>
                      <a:pt x="640581" y="119396"/>
                    </a:lnTo>
                    <a:lnTo>
                      <a:pt x="640581" y="82914"/>
                    </a:lnTo>
                    <a:lnTo>
                      <a:pt x="676580" y="82914"/>
                    </a:lnTo>
                    <a:lnTo>
                      <a:pt x="676580" y="119396"/>
                    </a:lnTo>
                    <a:close/>
                    <a:moveTo>
                      <a:pt x="640583" y="79598"/>
                    </a:moveTo>
                    <a:lnTo>
                      <a:pt x="640583" y="43115"/>
                    </a:lnTo>
                    <a:lnTo>
                      <a:pt x="676583" y="43115"/>
                    </a:lnTo>
                    <a:lnTo>
                      <a:pt x="676583" y="79598"/>
                    </a:lnTo>
                    <a:lnTo>
                      <a:pt x="640583" y="79598"/>
                    </a:lnTo>
                    <a:close/>
                    <a:moveTo>
                      <a:pt x="676580" y="39799"/>
                    </a:moveTo>
                    <a:lnTo>
                      <a:pt x="640581" y="39799"/>
                    </a:lnTo>
                    <a:lnTo>
                      <a:pt x="640581" y="3317"/>
                    </a:lnTo>
                    <a:lnTo>
                      <a:pt x="676580" y="3317"/>
                    </a:lnTo>
                    <a:lnTo>
                      <a:pt x="676580" y="39799"/>
                    </a:lnTo>
                    <a:close/>
                    <a:moveTo>
                      <a:pt x="40284" y="3317"/>
                    </a:moveTo>
                    <a:lnTo>
                      <a:pt x="40284" y="39799"/>
                    </a:lnTo>
                    <a:lnTo>
                      <a:pt x="3317" y="39799"/>
                    </a:lnTo>
                    <a:lnTo>
                      <a:pt x="3317" y="3317"/>
                    </a:lnTo>
                    <a:lnTo>
                      <a:pt x="40284" y="3317"/>
                    </a:lnTo>
                    <a:close/>
                    <a:moveTo>
                      <a:pt x="3317" y="839092"/>
                    </a:moveTo>
                    <a:lnTo>
                      <a:pt x="40282" y="839092"/>
                    </a:lnTo>
                    <a:lnTo>
                      <a:pt x="40282" y="875574"/>
                    </a:lnTo>
                    <a:lnTo>
                      <a:pt x="3317" y="875574"/>
                    </a:lnTo>
                    <a:lnTo>
                      <a:pt x="3317" y="839092"/>
                    </a:lnTo>
                    <a:close/>
                    <a:moveTo>
                      <a:pt x="640583" y="875574"/>
                    </a:moveTo>
                    <a:lnTo>
                      <a:pt x="640583" y="839092"/>
                    </a:lnTo>
                    <a:lnTo>
                      <a:pt x="676583" y="839092"/>
                    </a:lnTo>
                    <a:lnTo>
                      <a:pt x="676583" y="875574"/>
                    </a:lnTo>
                    <a:lnTo>
                      <a:pt x="640583" y="875574"/>
                    </a:lnTo>
                    <a:close/>
                  </a:path>
                </a:pathLst>
              </a:custGeom>
              <a:solidFill>
                <a:srgbClr val="F2F2F2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D548ED27-882D-75CD-05CD-B5E136DA67D0}"/>
                  </a:ext>
                </a:extLst>
              </p:cNvPr>
              <p:cNvSpPr/>
              <p:nvPr/>
            </p:nvSpPr>
            <p:spPr>
              <a:xfrm>
                <a:off x="5878775" y="2614012"/>
                <a:ext cx="795976" cy="79597"/>
              </a:xfrm>
              <a:custGeom>
                <a:avLst/>
                <a:gdLst>
                  <a:gd name="connsiteX0" fmla="*/ 0 w 795976"/>
                  <a:gd name="connsiteY0" fmla="*/ 0 h 79597"/>
                  <a:gd name="connsiteX1" fmla="*/ 795977 w 795976"/>
                  <a:gd name="connsiteY1" fmla="*/ 0 h 79597"/>
                  <a:gd name="connsiteX2" fmla="*/ 795977 w 795976"/>
                  <a:gd name="connsiteY2" fmla="*/ 79598 h 79597"/>
                  <a:gd name="connsiteX3" fmla="*/ 0 w 795976"/>
                  <a:gd name="connsiteY3" fmla="*/ 79598 h 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976" h="79597">
                    <a:moveTo>
                      <a:pt x="0" y="0"/>
                    </a:moveTo>
                    <a:lnTo>
                      <a:pt x="795977" y="0"/>
                    </a:lnTo>
                    <a:lnTo>
                      <a:pt x="795977" y="79598"/>
                    </a:lnTo>
                    <a:lnTo>
                      <a:pt x="0" y="79598"/>
                    </a:lnTo>
                    <a:close/>
                  </a:path>
                </a:pathLst>
              </a:custGeom>
              <a:solidFill>
                <a:schemeClr val="accent4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61" name="자유형: 도형 560">
                <a:extLst>
                  <a:ext uri="{FF2B5EF4-FFF2-40B4-BE49-F238E27FC236}">
                    <a16:creationId xmlns:a16="http://schemas.microsoft.com/office/drawing/2014/main" id="{634C61E6-79BB-3108-33C0-27CAFEFB691C}"/>
                  </a:ext>
                </a:extLst>
              </p:cNvPr>
              <p:cNvSpPr/>
              <p:nvPr/>
            </p:nvSpPr>
            <p:spPr>
              <a:xfrm>
                <a:off x="5984906" y="2635620"/>
                <a:ext cx="39798" cy="39798"/>
              </a:xfrm>
              <a:custGeom>
                <a:avLst/>
                <a:gdLst>
                  <a:gd name="connsiteX0" fmla="*/ 39799 w 39798"/>
                  <a:gd name="connsiteY0" fmla="*/ 19899 h 39798"/>
                  <a:gd name="connsiteX1" fmla="*/ 19899 w 39798"/>
                  <a:gd name="connsiteY1" fmla="*/ 39799 h 39798"/>
                  <a:gd name="connsiteX2" fmla="*/ 0 w 39798"/>
                  <a:gd name="connsiteY2" fmla="*/ 19899 h 39798"/>
                  <a:gd name="connsiteX3" fmla="*/ 19899 w 39798"/>
                  <a:gd name="connsiteY3" fmla="*/ 0 h 39798"/>
                  <a:gd name="connsiteX4" fmla="*/ 39799 w 39798"/>
                  <a:gd name="connsiteY4" fmla="*/ 19899 h 3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98" h="39798">
                    <a:moveTo>
                      <a:pt x="39799" y="19899"/>
                    </a:moveTo>
                    <a:cubicBezTo>
                      <a:pt x="39799" y="30890"/>
                      <a:pt x="30890" y="39799"/>
                      <a:pt x="19899" y="39799"/>
                    </a:cubicBezTo>
                    <a:cubicBezTo>
                      <a:pt x="8909" y="39799"/>
                      <a:pt x="0" y="30890"/>
                      <a:pt x="0" y="19899"/>
                    </a:cubicBezTo>
                    <a:cubicBezTo>
                      <a:pt x="0" y="8909"/>
                      <a:pt x="8909" y="0"/>
                      <a:pt x="19899" y="0"/>
                    </a:cubicBezTo>
                    <a:cubicBezTo>
                      <a:pt x="30890" y="0"/>
                      <a:pt x="39799" y="8909"/>
                      <a:pt x="39799" y="19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62" name="자유형: 도형 561">
                <a:extLst>
                  <a:ext uri="{FF2B5EF4-FFF2-40B4-BE49-F238E27FC236}">
                    <a16:creationId xmlns:a16="http://schemas.microsoft.com/office/drawing/2014/main" id="{9EBDF789-28D8-89FF-C48C-0C92DDB96BB2}"/>
                  </a:ext>
                </a:extLst>
              </p:cNvPr>
              <p:cNvSpPr/>
              <p:nvPr/>
            </p:nvSpPr>
            <p:spPr>
              <a:xfrm>
                <a:off x="6542089" y="2635620"/>
                <a:ext cx="39798" cy="39798"/>
              </a:xfrm>
              <a:custGeom>
                <a:avLst/>
                <a:gdLst>
                  <a:gd name="connsiteX0" fmla="*/ 39799 w 39798"/>
                  <a:gd name="connsiteY0" fmla="*/ 19899 h 39798"/>
                  <a:gd name="connsiteX1" fmla="*/ 19899 w 39798"/>
                  <a:gd name="connsiteY1" fmla="*/ 39799 h 39798"/>
                  <a:gd name="connsiteX2" fmla="*/ 0 w 39798"/>
                  <a:gd name="connsiteY2" fmla="*/ 19899 h 39798"/>
                  <a:gd name="connsiteX3" fmla="*/ 19899 w 39798"/>
                  <a:gd name="connsiteY3" fmla="*/ 0 h 39798"/>
                  <a:gd name="connsiteX4" fmla="*/ 39799 w 39798"/>
                  <a:gd name="connsiteY4" fmla="*/ 19899 h 3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798" h="39798">
                    <a:moveTo>
                      <a:pt x="39799" y="19899"/>
                    </a:moveTo>
                    <a:cubicBezTo>
                      <a:pt x="39799" y="30890"/>
                      <a:pt x="30890" y="39799"/>
                      <a:pt x="19899" y="39799"/>
                    </a:cubicBezTo>
                    <a:cubicBezTo>
                      <a:pt x="8909" y="39799"/>
                      <a:pt x="0" y="30890"/>
                      <a:pt x="0" y="19899"/>
                    </a:cubicBezTo>
                    <a:cubicBezTo>
                      <a:pt x="0" y="8909"/>
                      <a:pt x="8909" y="0"/>
                      <a:pt x="19899" y="0"/>
                    </a:cubicBezTo>
                    <a:cubicBezTo>
                      <a:pt x="30890" y="0"/>
                      <a:pt x="39799" y="8909"/>
                      <a:pt x="39799" y="19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</p:grpSp>
        <p:grpSp>
          <p:nvGrpSpPr>
            <p:cNvPr id="563" name="그래픽 516" descr="연필이 있는 그래프 및 메모 용지">
              <a:extLst>
                <a:ext uri="{FF2B5EF4-FFF2-40B4-BE49-F238E27FC236}">
                  <a16:creationId xmlns:a16="http://schemas.microsoft.com/office/drawing/2014/main" id="{2BDB7C7F-35A4-A12C-E640-FD373C17532F}"/>
                </a:ext>
              </a:extLst>
            </p:cNvPr>
            <p:cNvGrpSpPr/>
            <p:nvPr/>
          </p:nvGrpSpPr>
          <p:grpSpPr>
            <a:xfrm>
              <a:off x="1741109" y="2882207"/>
              <a:ext cx="559322" cy="586097"/>
              <a:chOff x="5764311" y="3160400"/>
              <a:chExt cx="559322" cy="586097"/>
            </a:xfrm>
          </p:grpSpPr>
          <p:sp>
            <p:nvSpPr>
              <p:cNvPr id="564" name="자유형: 도형 563">
                <a:extLst>
                  <a:ext uri="{FF2B5EF4-FFF2-40B4-BE49-F238E27FC236}">
                    <a16:creationId xmlns:a16="http://schemas.microsoft.com/office/drawing/2014/main" id="{CA0E4EB3-BF49-6E19-95E0-4AF00F5EB9C7}"/>
                  </a:ext>
                </a:extLst>
              </p:cNvPr>
              <p:cNvSpPr/>
              <p:nvPr/>
            </p:nvSpPr>
            <p:spPr>
              <a:xfrm>
                <a:off x="5764325" y="3187163"/>
                <a:ext cx="559308" cy="559335"/>
              </a:xfrm>
              <a:custGeom>
                <a:avLst/>
                <a:gdLst>
                  <a:gd name="connsiteX0" fmla="*/ 559309 w 559308"/>
                  <a:gd name="connsiteY0" fmla="*/ 538229 h 559335"/>
                  <a:gd name="connsiteX1" fmla="*/ 511784 w 559308"/>
                  <a:gd name="connsiteY1" fmla="*/ 490701 h 559335"/>
                  <a:gd name="connsiteX2" fmla="*/ 517061 w 559308"/>
                  <a:gd name="connsiteY2" fmla="*/ 485424 h 559335"/>
                  <a:gd name="connsiteX3" fmla="*/ 480245 w 559308"/>
                  <a:gd name="connsiteY3" fmla="*/ 448607 h 559335"/>
                  <a:gd name="connsiteX4" fmla="*/ 496074 w 559308"/>
                  <a:gd name="connsiteY4" fmla="*/ 432778 h 559335"/>
                  <a:gd name="connsiteX5" fmla="*/ 348253 w 559308"/>
                  <a:gd name="connsiteY5" fmla="*/ 284954 h 559335"/>
                  <a:gd name="connsiteX6" fmla="*/ 348253 w 559308"/>
                  <a:gd name="connsiteY6" fmla="*/ 306061 h 559335"/>
                  <a:gd name="connsiteX7" fmla="*/ 474970 w 559308"/>
                  <a:gd name="connsiteY7" fmla="*/ 432778 h 559335"/>
                  <a:gd name="connsiteX8" fmla="*/ 469693 w 559308"/>
                  <a:gd name="connsiteY8" fmla="*/ 438055 h 559335"/>
                  <a:gd name="connsiteX9" fmla="*/ 91460 w 559308"/>
                  <a:gd name="connsiteY9" fmla="*/ 59820 h 559335"/>
                  <a:gd name="connsiteX10" fmla="*/ 19220 w 559308"/>
                  <a:gd name="connsiteY10" fmla="*/ 12202 h 559335"/>
                  <a:gd name="connsiteX11" fmla="*/ 17480 w 559308"/>
                  <a:gd name="connsiteY11" fmla="*/ 13943 h 559335"/>
                  <a:gd name="connsiteX12" fmla="*/ 3537 w 559308"/>
                  <a:gd name="connsiteY12" fmla="*/ 0 h 559335"/>
                  <a:gd name="connsiteX13" fmla="*/ 0 w 559308"/>
                  <a:gd name="connsiteY13" fmla="*/ 3537 h 559335"/>
                  <a:gd name="connsiteX14" fmla="*/ 13943 w 559308"/>
                  <a:gd name="connsiteY14" fmla="*/ 17480 h 559335"/>
                  <a:gd name="connsiteX15" fmla="*/ 12184 w 559308"/>
                  <a:gd name="connsiteY15" fmla="*/ 19239 h 559335"/>
                  <a:gd name="connsiteX16" fmla="*/ 59799 w 559308"/>
                  <a:gd name="connsiteY16" fmla="*/ 91479 h 559335"/>
                  <a:gd name="connsiteX17" fmla="*/ 485397 w 559308"/>
                  <a:gd name="connsiteY17" fmla="*/ 517085 h 559335"/>
                  <a:gd name="connsiteX18" fmla="*/ 490674 w 559308"/>
                  <a:gd name="connsiteY18" fmla="*/ 511808 h 559335"/>
                  <a:gd name="connsiteX19" fmla="*/ 538200 w 559308"/>
                  <a:gd name="connsiteY19" fmla="*/ 559335 h 559335"/>
                  <a:gd name="connsiteX20" fmla="*/ 559309 w 559308"/>
                  <a:gd name="connsiteY20" fmla="*/ 538229 h 55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308" h="559335">
                    <a:moveTo>
                      <a:pt x="559309" y="538229"/>
                    </a:moveTo>
                    <a:lnTo>
                      <a:pt x="511784" y="490701"/>
                    </a:lnTo>
                    <a:lnTo>
                      <a:pt x="517061" y="485424"/>
                    </a:lnTo>
                    <a:lnTo>
                      <a:pt x="480245" y="448607"/>
                    </a:lnTo>
                    <a:lnTo>
                      <a:pt x="496074" y="432778"/>
                    </a:lnTo>
                    <a:lnTo>
                      <a:pt x="348253" y="284954"/>
                    </a:lnTo>
                    <a:cubicBezTo>
                      <a:pt x="342424" y="290783"/>
                      <a:pt x="342424" y="300232"/>
                      <a:pt x="348253" y="306061"/>
                    </a:cubicBezTo>
                    <a:lnTo>
                      <a:pt x="474970" y="432778"/>
                    </a:lnTo>
                    <a:lnTo>
                      <a:pt x="469693" y="438055"/>
                    </a:lnTo>
                    <a:lnTo>
                      <a:pt x="91460" y="59820"/>
                    </a:lnTo>
                    <a:lnTo>
                      <a:pt x="19220" y="12202"/>
                    </a:lnTo>
                    <a:lnTo>
                      <a:pt x="17480" y="13943"/>
                    </a:lnTo>
                    <a:lnTo>
                      <a:pt x="3537" y="0"/>
                    </a:lnTo>
                    <a:lnTo>
                      <a:pt x="0" y="3537"/>
                    </a:lnTo>
                    <a:lnTo>
                      <a:pt x="13943" y="17480"/>
                    </a:lnTo>
                    <a:lnTo>
                      <a:pt x="12184" y="19239"/>
                    </a:lnTo>
                    <a:lnTo>
                      <a:pt x="59799" y="91479"/>
                    </a:lnTo>
                    <a:lnTo>
                      <a:pt x="485397" y="517085"/>
                    </a:lnTo>
                    <a:lnTo>
                      <a:pt x="490674" y="511808"/>
                    </a:lnTo>
                    <a:lnTo>
                      <a:pt x="538200" y="559335"/>
                    </a:lnTo>
                    <a:lnTo>
                      <a:pt x="559309" y="538229"/>
                    </a:lnTo>
                    <a:close/>
                  </a:path>
                </a:pathLst>
              </a:custGeom>
              <a:solidFill>
                <a:srgbClr val="D2D2D2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grpSp>
            <p:nvGrpSpPr>
              <p:cNvPr id="565" name="그래픽 516" descr="연필이 있는 그래프 및 메모 용지">
                <a:extLst>
                  <a:ext uri="{FF2B5EF4-FFF2-40B4-BE49-F238E27FC236}">
                    <a16:creationId xmlns:a16="http://schemas.microsoft.com/office/drawing/2014/main" id="{0FB8B46E-C0C0-A5A6-444C-489DAD00D26D}"/>
                  </a:ext>
                </a:extLst>
              </p:cNvPr>
              <p:cNvGrpSpPr/>
              <p:nvPr/>
            </p:nvGrpSpPr>
            <p:grpSpPr>
              <a:xfrm>
                <a:off x="5764311" y="3160400"/>
                <a:ext cx="559301" cy="559316"/>
                <a:chOff x="5764311" y="3160400"/>
                <a:chExt cx="559301" cy="559316"/>
              </a:xfrm>
            </p:grpSpPr>
            <p:sp>
              <p:nvSpPr>
                <p:cNvPr id="566" name="자유형: 도형 565">
                  <a:extLst>
                    <a:ext uri="{FF2B5EF4-FFF2-40B4-BE49-F238E27FC236}">
                      <a16:creationId xmlns:a16="http://schemas.microsoft.com/office/drawing/2014/main" id="{4EAE2C1A-A569-1938-F033-497DFFCF9F50}"/>
                    </a:ext>
                  </a:extLst>
                </p:cNvPr>
                <p:cNvSpPr/>
                <p:nvPr/>
              </p:nvSpPr>
              <p:spPr>
                <a:xfrm rot="-2700000">
                  <a:off x="6268440" y="3637473"/>
                  <a:ext cx="29848" cy="83990"/>
                </a:xfrm>
                <a:custGeom>
                  <a:avLst/>
                  <a:gdLst>
                    <a:gd name="connsiteX0" fmla="*/ 0 w 29848"/>
                    <a:gd name="connsiteY0" fmla="*/ 0 h 83990"/>
                    <a:gd name="connsiteX1" fmla="*/ 29849 w 29848"/>
                    <a:gd name="connsiteY1" fmla="*/ 0 h 83990"/>
                    <a:gd name="connsiteX2" fmla="*/ 29849 w 29848"/>
                    <a:gd name="connsiteY2" fmla="*/ 83991 h 83990"/>
                    <a:gd name="connsiteX3" fmla="*/ 0 w 29848"/>
                    <a:gd name="connsiteY3" fmla="*/ 83991 h 83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848" h="83990">
                      <a:moveTo>
                        <a:pt x="0" y="0"/>
                      </a:moveTo>
                      <a:lnTo>
                        <a:pt x="29849" y="0"/>
                      </a:lnTo>
                      <a:lnTo>
                        <a:pt x="29849" y="83991"/>
                      </a:lnTo>
                      <a:lnTo>
                        <a:pt x="0" y="8399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67" name="자유형: 도형 566">
                  <a:extLst>
                    <a:ext uri="{FF2B5EF4-FFF2-40B4-BE49-F238E27FC236}">
                      <a16:creationId xmlns:a16="http://schemas.microsoft.com/office/drawing/2014/main" id="{524E3D89-006C-FA92-DFBB-A91BE31629F0}"/>
                    </a:ext>
                  </a:extLst>
                </p:cNvPr>
                <p:cNvSpPr/>
                <p:nvPr/>
              </p:nvSpPr>
              <p:spPr>
                <a:xfrm>
                  <a:off x="5824124" y="3220257"/>
                  <a:ext cx="457259" cy="457261"/>
                </a:xfrm>
                <a:custGeom>
                  <a:avLst/>
                  <a:gdLst>
                    <a:gd name="connsiteX0" fmla="*/ 457259 w 457259"/>
                    <a:gd name="connsiteY0" fmla="*/ 425603 h 457261"/>
                    <a:gd name="connsiteX1" fmla="*/ 425598 w 457259"/>
                    <a:gd name="connsiteY1" fmla="*/ 457262 h 457261"/>
                    <a:gd name="connsiteX2" fmla="*/ 0 w 457259"/>
                    <a:gd name="connsiteY2" fmla="*/ 31661 h 457261"/>
                    <a:gd name="connsiteX3" fmla="*/ 9756 w 457259"/>
                    <a:gd name="connsiteY3" fmla="*/ 10040 h 457261"/>
                    <a:gd name="connsiteX4" fmla="*/ 31659 w 457259"/>
                    <a:gd name="connsiteY4" fmla="*/ 0 h 457261"/>
                    <a:gd name="connsiteX5" fmla="*/ 457259 w 457259"/>
                    <a:gd name="connsiteY5" fmla="*/ 425603 h 457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259" h="457261">
                      <a:moveTo>
                        <a:pt x="457259" y="425603"/>
                      </a:moveTo>
                      <a:lnTo>
                        <a:pt x="425598" y="457262"/>
                      </a:lnTo>
                      <a:lnTo>
                        <a:pt x="0" y="31661"/>
                      </a:lnTo>
                      <a:cubicBezTo>
                        <a:pt x="0" y="31661"/>
                        <a:pt x="868" y="18928"/>
                        <a:pt x="9756" y="10040"/>
                      </a:cubicBezTo>
                      <a:cubicBezTo>
                        <a:pt x="18644" y="1151"/>
                        <a:pt x="31659" y="0"/>
                        <a:pt x="31659" y="0"/>
                      </a:cubicBezTo>
                      <a:lnTo>
                        <a:pt x="457259" y="42560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68" name="자유형: 도형 567">
                  <a:extLst>
                    <a:ext uri="{FF2B5EF4-FFF2-40B4-BE49-F238E27FC236}">
                      <a16:creationId xmlns:a16="http://schemas.microsoft.com/office/drawing/2014/main" id="{8204EE90-5532-B3E3-370A-C58AB0CD023C}"/>
                    </a:ext>
                  </a:extLst>
                </p:cNvPr>
                <p:cNvSpPr/>
                <p:nvPr/>
              </p:nvSpPr>
              <p:spPr>
                <a:xfrm rot="-2700000">
                  <a:off x="5773800" y="3157934"/>
                  <a:ext cx="5001" cy="28909"/>
                </a:xfrm>
                <a:custGeom>
                  <a:avLst/>
                  <a:gdLst>
                    <a:gd name="connsiteX0" fmla="*/ 0 w 5001"/>
                    <a:gd name="connsiteY0" fmla="*/ 0 h 28909"/>
                    <a:gd name="connsiteX1" fmla="*/ 5001 w 5001"/>
                    <a:gd name="connsiteY1" fmla="*/ 0 h 28909"/>
                    <a:gd name="connsiteX2" fmla="*/ 5001 w 5001"/>
                    <a:gd name="connsiteY2" fmla="*/ 28910 h 28909"/>
                    <a:gd name="connsiteX3" fmla="*/ 0 w 5001"/>
                    <a:gd name="connsiteY3" fmla="*/ 28910 h 28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01" h="28909">
                      <a:moveTo>
                        <a:pt x="0" y="0"/>
                      </a:moveTo>
                      <a:lnTo>
                        <a:pt x="5001" y="0"/>
                      </a:lnTo>
                      <a:lnTo>
                        <a:pt x="5001" y="28910"/>
                      </a:lnTo>
                      <a:lnTo>
                        <a:pt x="0" y="28910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69" name="자유형: 도형 568">
                  <a:extLst>
                    <a:ext uri="{FF2B5EF4-FFF2-40B4-BE49-F238E27FC236}">
                      <a16:creationId xmlns:a16="http://schemas.microsoft.com/office/drawing/2014/main" id="{F9939CF2-66E6-293C-9D6F-8DDA8BAD07E0}"/>
                    </a:ext>
                  </a:extLst>
                </p:cNvPr>
                <p:cNvSpPr/>
                <p:nvPr/>
              </p:nvSpPr>
              <p:spPr>
                <a:xfrm>
                  <a:off x="6108203" y="3445391"/>
                  <a:ext cx="152192" cy="195300"/>
                </a:xfrm>
                <a:custGeom>
                  <a:avLst/>
                  <a:gdLst>
                    <a:gd name="connsiteX0" fmla="*/ 152193 w 152192"/>
                    <a:gd name="connsiteY0" fmla="*/ 147823 h 195300"/>
                    <a:gd name="connsiteX1" fmla="*/ 4372 w 152192"/>
                    <a:gd name="connsiteY1" fmla="*/ 0 h 195300"/>
                    <a:gd name="connsiteX2" fmla="*/ 4372 w 152192"/>
                    <a:gd name="connsiteY2" fmla="*/ 21107 h 195300"/>
                    <a:gd name="connsiteX3" fmla="*/ 131089 w 152192"/>
                    <a:gd name="connsiteY3" fmla="*/ 147823 h 195300"/>
                    <a:gd name="connsiteX4" fmla="*/ 125862 w 152192"/>
                    <a:gd name="connsiteY4" fmla="*/ 153050 h 195300"/>
                    <a:gd name="connsiteX5" fmla="*/ 115228 w 152192"/>
                    <a:gd name="connsiteY5" fmla="*/ 142416 h 195300"/>
                    <a:gd name="connsiteX6" fmla="*/ 83447 w 152192"/>
                    <a:gd name="connsiteY6" fmla="*/ 174194 h 195300"/>
                    <a:gd name="connsiteX7" fmla="*/ 104554 w 152192"/>
                    <a:gd name="connsiteY7" fmla="*/ 195301 h 195300"/>
                    <a:gd name="connsiteX8" fmla="*/ 152193 w 152192"/>
                    <a:gd name="connsiteY8" fmla="*/ 147823 h 1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192" h="195300">
                      <a:moveTo>
                        <a:pt x="152193" y="147823"/>
                      </a:moveTo>
                      <a:lnTo>
                        <a:pt x="4372" y="0"/>
                      </a:lnTo>
                      <a:cubicBezTo>
                        <a:pt x="-1457" y="5829"/>
                        <a:pt x="-1457" y="15277"/>
                        <a:pt x="4372" y="21107"/>
                      </a:cubicBezTo>
                      <a:lnTo>
                        <a:pt x="131089" y="147823"/>
                      </a:lnTo>
                      <a:lnTo>
                        <a:pt x="125862" y="153050"/>
                      </a:lnTo>
                      <a:lnTo>
                        <a:pt x="115228" y="142416"/>
                      </a:lnTo>
                      <a:lnTo>
                        <a:pt x="83447" y="174194"/>
                      </a:lnTo>
                      <a:lnTo>
                        <a:pt x="104554" y="195301"/>
                      </a:lnTo>
                      <a:lnTo>
                        <a:pt x="152193" y="147823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70" name="자유형: 도형 569">
                  <a:extLst>
                    <a:ext uri="{FF2B5EF4-FFF2-40B4-BE49-F238E27FC236}">
                      <a16:creationId xmlns:a16="http://schemas.microsoft.com/office/drawing/2014/main" id="{50BA6531-4D2A-719D-5281-E628C1917948}"/>
                    </a:ext>
                  </a:extLst>
                </p:cNvPr>
                <p:cNvSpPr/>
                <p:nvPr/>
              </p:nvSpPr>
              <p:spPr>
                <a:xfrm>
                  <a:off x="5776508" y="3172641"/>
                  <a:ext cx="79276" cy="79276"/>
                </a:xfrm>
                <a:custGeom>
                  <a:avLst/>
                  <a:gdLst>
                    <a:gd name="connsiteX0" fmla="*/ 0 w 79276"/>
                    <a:gd name="connsiteY0" fmla="*/ 7034 h 79276"/>
                    <a:gd name="connsiteX1" fmla="*/ 47615 w 79276"/>
                    <a:gd name="connsiteY1" fmla="*/ 79277 h 79276"/>
                    <a:gd name="connsiteX2" fmla="*/ 79277 w 79276"/>
                    <a:gd name="connsiteY2" fmla="*/ 47615 h 79276"/>
                    <a:gd name="connsiteX3" fmla="*/ 7036 w 79276"/>
                    <a:gd name="connsiteY3" fmla="*/ 0 h 79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276" h="79276">
                      <a:moveTo>
                        <a:pt x="0" y="7034"/>
                      </a:moveTo>
                      <a:lnTo>
                        <a:pt x="47615" y="79277"/>
                      </a:lnTo>
                      <a:lnTo>
                        <a:pt x="79277" y="47615"/>
                      </a:lnTo>
                      <a:lnTo>
                        <a:pt x="7036" y="0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</p:grpSp>
        </p:grpSp>
        <p:grpSp>
          <p:nvGrpSpPr>
            <p:cNvPr id="571" name="그래픽 516" descr="연필이 있는 그래프 및 메모 용지">
              <a:extLst>
                <a:ext uri="{FF2B5EF4-FFF2-40B4-BE49-F238E27FC236}">
                  <a16:creationId xmlns:a16="http://schemas.microsoft.com/office/drawing/2014/main" id="{9C0334C6-7E7E-F89F-E791-8E8CB91CA603}"/>
                </a:ext>
              </a:extLst>
            </p:cNvPr>
            <p:cNvGrpSpPr/>
            <p:nvPr/>
          </p:nvGrpSpPr>
          <p:grpSpPr>
            <a:xfrm>
              <a:off x="1420487" y="2510509"/>
              <a:ext cx="61290" cy="816340"/>
              <a:chOff x="5443689" y="2788702"/>
              <a:chExt cx="61290" cy="816340"/>
            </a:xfrm>
          </p:grpSpPr>
          <p:sp>
            <p:nvSpPr>
              <p:cNvPr id="572" name="자유형: 도형 571">
                <a:extLst>
                  <a:ext uri="{FF2B5EF4-FFF2-40B4-BE49-F238E27FC236}">
                    <a16:creationId xmlns:a16="http://schemas.microsoft.com/office/drawing/2014/main" id="{7A62BD66-E8E2-5141-D71F-8657C0D703B0}"/>
                  </a:ext>
                </a:extLst>
              </p:cNvPr>
              <p:cNvSpPr/>
              <p:nvPr/>
            </p:nvSpPr>
            <p:spPr>
              <a:xfrm>
                <a:off x="5460193" y="2804343"/>
                <a:ext cx="44786" cy="800699"/>
              </a:xfrm>
              <a:custGeom>
                <a:avLst/>
                <a:gdLst>
                  <a:gd name="connsiteX0" fmla="*/ 28706 w 44786"/>
                  <a:gd name="connsiteY0" fmla="*/ 22393 h 800699"/>
                  <a:gd name="connsiteX1" fmla="*/ 22393 w 44786"/>
                  <a:gd name="connsiteY1" fmla="*/ 0 h 800699"/>
                  <a:gd name="connsiteX2" fmla="*/ 16103 w 44786"/>
                  <a:gd name="connsiteY2" fmla="*/ 22393 h 800699"/>
                  <a:gd name="connsiteX3" fmla="*/ 0 w 44786"/>
                  <a:gd name="connsiteY3" fmla="*/ 79598 h 800699"/>
                  <a:gd name="connsiteX4" fmla="*/ 0 w 44786"/>
                  <a:gd name="connsiteY4" fmla="*/ 753737 h 800699"/>
                  <a:gd name="connsiteX5" fmla="*/ 4988 w 44786"/>
                  <a:gd name="connsiteY5" fmla="*/ 753737 h 800699"/>
                  <a:gd name="connsiteX6" fmla="*/ 4988 w 44786"/>
                  <a:gd name="connsiteY6" fmla="*/ 800699 h 800699"/>
                  <a:gd name="connsiteX7" fmla="*/ 39799 w 44786"/>
                  <a:gd name="connsiteY7" fmla="*/ 800699 h 800699"/>
                  <a:gd name="connsiteX8" fmla="*/ 39799 w 44786"/>
                  <a:gd name="connsiteY8" fmla="*/ 753737 h 800699"/>
                  <a:gd name="connsiteX9" fmla="*/ 44787 w 44786"/>
                  <a:gd name="connsiteY9" fmla="*/ 753737 h 800699"/>
                  <a:gd name="connsiteX10" fmla="*/ 44787 w 44786"/>
                  <a:gd name="connsiteY10" fmla="*/ 79598 h 80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86" h="800699">
                    <a:moveTo>
                      <a:pt x="28706" y="22393"/>
                    </a:moveTo>
                    <a:lnTo>
                      <a:pt x="22393" y="0"/>
                    </a:lnTo>
                    <a:lnTo>
                      <a:pt x="16103" y="22393"/>
                    </a:lnTo>
                    <a:lnTo>
                      <a:pt x="0" y="79598"/>
                    </a:lnTo>
                    <a:lnTo>
                      <a:pt x="0" y="753737"/>
                    </a:lnTo>
                    <a:lnTo>
                      <a:pt x="4988" y="753737"/>
                    </a:lnTo>
                    <a:lnTo>
                      <a:pt x="4988" y="800699"/>
                    </a:lnTo>
                    <a:lnTo>
                      <a:pt x="39799" y="800699"/>
                    </a:lnTo>
                    <a:lnTo>
                      <a:pt x="39799" y="753737"/>
                    </a:lnTo>
                    <a:lnTo>
                      <a:pt x="44787" y="753737"/>
                    </a:lnTo>
                    <a:lnTo>
                      <a:pt x="44787" y="79598"/>
                    </a:lnTo>
                    <a:close/>
                  </a:path>
                </a:pathLst>
              </a:custGeom>
              <a:solidFill>
                <a:srgbClr val="737373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grpSp>
            <p:nvGrpSpPr>
              <p:cNvPr id="573" name="그래픽 516" descr="연필이 있는 그래프 및 메모 용지">
                <a:extLst>
                  <a:ext uri="{FF2B5EF4-FFF2-40B4-BE49-F238E27FC236}">
                    <a16:creationId xmlns:a16="http://schemas.microsoft.com/office/drawing/2014/main" id="{B24152A8-670E-517F-96DF-E0C99C9BF680}"/>
                  </a:ext>
                </a:extLst>
              </p:cNvPr>
              <p:cNvGrpSpPr/>
              <p:nvPr/>
            </p:nvGrpSpPr>
            <p:grpSpPr>
              <a:xfrm>
                <a:off x="5443689" y="2788702"/>
                <a:ext cx="44776" cy="800699"/>
                <a:chOff x="5443689" y="2788702"/>
                <a:chExt cx="44776" cy="800699"/>
              </a:xfrm>
            </p:grpSpPr>
            <p:sp>
              <p:nvSpPr>
                <p:cNvPr id="574" name="자유형: 도형 573">
                  <a:extLst>
                    <a:ext uri="{FF2B5EF4-FFF2-40B4-BE49-F238E27FC236}">
                      <a16:creationId xmlns:a16="http://schemas.microsoft.com/office/drawing/2014/main" id="{74321301-D59D-4FFF-79F6-E4B71DE3FF3E}"/>
                    </a:ext>
                  </a:extLst>
                </p:cNvPr>
                <p:cNvSpPr/>
                <p:nvPr/>
              </p:nvSpPr>
              <p:spPr>
                <a:xfrm>
                  <a:off x="5448664" y="3529125"/>
                  <a:ext cx="34823" cy="60276"/>
                </a:xfrm>
                <a:custGeom>
                  <a:avLst/>
                  <a:gdLst>
                    <a:gd name="connsiteX0" fmla="*/ 0 w 34823"/>
                    <a:gd name="connsiteY0" fmla="*/ 0 h 60276"/>
                    <a:gd name="connsiteX1" fmla="*/ 34824 w 34823"/>
                    <a:gd name="connsiteY1" fmla="*/ 0 h 60276"/>
                    <a:gd name="connsiteX2" fmla="*/ 34824 w 34823"/>
                    <a:gd name="connsiteY2" fmla="*/ 60277 h 60276"/>
                    <a:gd name="connsiteX3" fmla="*/ 0 w 34823"/>
                    <a:gd name="connsiteY3" fmla="*/ 60277 h 6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823" h="60276">
                      <a:moveTo>
                        <a:pt x="0" y="0"/>
                      </a:moveTo>
                      <a:lnTo>
                        <a:pt x="34824" y="0"/>
                      </a:lnTo>
                      <a:lnTo>
                        <a:pt x="34824" y="60277"/>
                      </a:lnTo>
                      <a:lnTo>
                        <a:pt x="0" y="6027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75" name="자유형: 도형 574">
                  <a:extLst>
                    <a:ext uri="{FF2B5EF4-FFF2-40B4-BE49-F238E27FC236}">
                      <a16:creationId xmlns:a16="http://schemas.microsoft.com/office/drawing/2014/main" id="{81235065-B160-A088-3F02-FB5900F8EEEE}"/>
                    </a:ext>
                  </a:extLst>
                </p:cNvPr>
                <p:cNvSpPr/>
                <p:nvPr/>
              </p:nvSpPr>
              <p:spPr>
                <a:xfrm>
                  <a:off x="5443689" y="3460976"/>
                  <a:ext cx="44773" cy="81468"/>
                </a:xfrm>
                <a:custGeom>
                  <a:avLst/>
                  <a:gdLst>
                    <a:gd name="connsiteX0" fmla="*/ 44774 w 44773"/>
                    <a:gd name="connsiteY0" fmla="*/ 81468 h 81468"/>
                    <a:gd name="connsiteX1" fmla="*/ 0 w 44773"/>
                    <a:gd name="connsiteY1" fmla="*/ 81468 h 81468"/>
                    <a:gd name="connsiteX2" fmla="*/ 0 w 44773"/>
                    <a:gd name="connsiteY2" fmla="*/ 9159 h 81468"/>
                    <a:gd name="connsiteX3" fmla="*/ 22385 w 44773"/>
                    <a:gd name="connsiteY3" fmla="*/ 0 h 81468"/>
                    <a:gd name="connsiteX4" fmla="*/ 44774 w 44773"/>
                    <a:gd name="connsiteY4" fmla="*/ 9186 h 81468"/>
                    <a:gd name="connsiteX5" fmla="*/ 44774 w 44773"/>
                    <a:gd name="connsiteY5" fmla="*/ 81468 h 81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773" h="81468">
                      <a:moveTo>
                        <a:pt x="44774" y="81468"/>
                      </a:moveTo>
                      <a:lnTo>
                        <a:pt x="0" y="81468"/>
                      </a:lnTo>
                      <a:lnTo>
                        <a:pt x="0" y="9159"/>
                      </a:lnTo>
                      <a:cubicBezTo>
                        <a:pt x="0" y="9159"/>
                        <a:pt x="8374" y="0"/>
                        <a:pt x="22385" y="0"/>
                      </a:cubicBezTo>
                      <a:cubicBezTo>
                        <a:pt x="36400" y="0"/>
                        <a:pt x="44774" y="9186"/>
                        <a:pt x="44774" y="9186"/>
                      </a:cubicBezTo>
                      <a:lnTo>
                        <a:pt x="44774" y="8146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76" name="자유형: 도형 575">
                  <a:extLst>
                    <a:ext uri="{FF2B5EF4-FFF2-40B4-BE49-F238E27FC236}">
                      <a16:creationId xmlns:a16="http://schemas.microsoft.com/office/drawing/2014/main" id="{DEF94835-5AA9-216B-BD67-4475E938FA98}"/>
                    </a:ext>
                  </a:extLst>
                </p:cNvPr>
                <p:cNvSpPr/>
                <p:nvPr/>
              </p:nvSpPr>
              <p:spPr>
                <a:xfrm>
                  <a:off x="5443689" y="2868297"/>
                  <a:ext cx="44773" cy="601904"/>
                </a:xfrm>
                <a:custGeom>
                  <a:avLst/>
                  <a:gdLst>
                    <a:gd name="connsiteX0" fmla="*/ 44774 w 44773"/>
                    <a:gd name="connsiteY0" fmla="*/ 601904 h 601904"/>
                    <a:gd name="connsiteX1" fmla="*/ 0 w 44773"/>
                    <a:gd name="connsiteY1" fmla="*/ 601904 h 601904"/>
                    <a:gd name="connsiteX2" fmla="*/ 0 w 44773"/>
                    <a:gd name="connsiteY2" fmla="*/ 27 h 601904"/>
                    <a:gd name="connsiteX3" fmla="*/ 26 w 44773"/>
                    <a:gd name="connsiteY3" fmla="*/ 0 h 601904"/>
                    <a:gd name="connsiteX4" fmla="*/ 44747 w 44773"/>
                    <a:gd name="connsiteY4" fmla="*/ 0 h 601904"/>
                    <a:gd name="connsiteX5" fmla="*/ 44774 w 44773"/>
                    <a:gd name="connsiteY5" fmla="*/ 27 h 601904"/>
                    <a:gd name="connsiteX6" fmla="*/ 44774 w 44773"/>
                    <a:gd name="connsiteY6" fmla="*/ 601904 h 601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773" h="601904">
                      <a:moveTo>
                        <a:pt x="44774" y="601904"/>
                      </a:moveTo>
                      <a:lnTo>
                        <a:pt x="0" y="601904"/>
                      </a:lnTo>
                      <a:lnTo>
                        <a:pt x="0" y="27"/>
                      </a:lnTo>
                      <a:cubicBezTo>
                        <a:pt x="0" y="11"/>
                        <a:pt x="11" y="0"/>
                        <a:pt x="26" y="0"/>
                      </a:cubicBezTo>
                      <a:lnTo>
                        <a:pt x="44747" y="0"/>
                      </a:lnTo>
                      <a:cubicBezTo>
                        <a:pt x="44763" y="0"/>
                        <a:pt x="44774" y="11"/>
                        <a:pt x="44774" y="27"/>
                      </a:cubicBezTo>
                      <a:lnTo>
                        <a:pt x="44774" y="601904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77" name="자유형: 도형 576">
                  <a:extLst>
                    <a:ext uri="{FF2B5EF4-FFF2-40B4-BE49-F238E27FC236}">
                      <a16:creationId xmlns:a16="http://schemas.microsoft.com/office/drawing/2014/main" id="{A5527FCB-51B7-1203-1F9C-76CBEBD2E06D}"/>
                    </a:ext>
                  </a:extLst>
                </p:cNvPr>
                <p:cNvSpPr/>
                <p:nvPr/>
              </p:nvSpPr>
              <p:spPr>
                <a:xfrm>
                  <a:off x="5443692" y="2804131"/>
                  <a:ext cx="44773" cy="75363"/>
                </a:xfrm>
                <a:custGeom>
                  <a:avLst/>
                  <a:gdLst>
                    <a:gd name="connsiteX0" fmla="*/ 22680 w 44773"/>
                    <a:gd name="connsiteY0" fmla="*/ 65756 h 75363"/>
                    <a:gd name="connsiteX1" fmla="*/ 33580 w 44773"/>
                    <a:gd name="connsiteY1" fmla="*/ 75363 h 75363"/>
                    <a:gd name="connsiteX2" fmla="*/ 44774 w 44773"/>
                    <a:gd name="connsiteY2" fmla="*/ 64169 h 75363"/>
                    <a:gd name="connsiteX3" fmla="*/ 28684 w 44773"/>
                    <a:gd name="connsiteY3" fmla="*/ 6957 h 75363"/>
                    <a:gd name="connsiteX4" fmla="*/ 22359 w 44773"/>
                    <a:gd name="connsiteY4" fmla="*/ 8 h 75363"/>
                    <a:gd name="connsiteX5" fmla="*/ 22319 w 44773"/>
                    <a:gd name="connsiteY5" fmla="*/ 8 h 75363"/>
                    <a:gd name="connsiteX6" fmla="*/ 16092 w 44773"/>
                    <a:gd name="connsiteY6" fmla="*/ 6957 h 75363"/>
                    <a:gd name="connsiteX7" fmla="*/ 0 w 44773"/>
                    <a:gd name="connsiteY7" fmla="*/ 64166 h 75363"/>
                    <a:gd name="connsiteX8" fmla="*/ 11194 w 44773"/>
                    <a:gd name="connsiteY8" fmla="*/ 75360 h 75363"/>
                    <a:gd name="connsiteX9" fmla="*/ 22680 w 44773"/>
                    <a:gd name="connsiteY9" fmla="*/ 65756 h 75363"/>
                    <a:gd name="connsiteX10" fmla="*/ 22680 w 44773"/>
                    <a:gd name="connsiteY10" fmla="*/ 65756 h 75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773" h="75363">
                      <a:moveTo>
                        <a:pt x="22680" y="65756"/>
                      </a:moveTo>
                      <a:cubicBezTo>
                        <a:pt x="22680" y="71938"/>
                        <a:pt x="27398" y="75363"/>
                        <a:pt x="33580" y="75363"/>
                      </a:cubicBezTo>
                      <a:cubicBezTo>
                        <a:pt x="39762" y="75363"/>
                        <a:pt x="44774" y="70351"/>
                        <a:pt x="44774" y="64169"/>
                      </a:cubicBezTo>
                      <a:lnTo>
                        <a:pt x="28684" y="6957"/>
                      </a:lnTo>
                      <a:lnTo>
                        <a:pt x="22359" y="8"/>
                      </a:lnTo>
                      <a:cubicBezTo>
                        <a:pt x="22348" y="-3"/>
                        <a:pt x="22330" y="-3"/>
                        <a:pt x="22319" y="8"/>
                      </a:cubicBezTo>
                      <a:lnTo>
                        <a:pt x="16092" y="6957"/>
                      </a:lnTo>
                      <a:lnTo>
                        <a:pt x="0" y="64166"/>
                      </a:lnTo>
                      <a:cubicBezTo>
                        <a:pt x="0" y="70348"/>
                        <a:pt x="5012" y="75360"/>
                        <a:pt x="11194" y="75360"/>
                      </a:cubicBezTo>
                      <a:cubicBezTo>
                        <a:pt x="17376" y="75360"/>
                        <a:pt x="22680" y="71935"/>
                        <a:pt x="22680" y="65756"/>
                      </a:cubicBezTo>
                      <a:lnTo>
                        <a:pt x="22680" y="657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78" name="자유형: 도형 577">
                  <a:extLst>
                    <a:ext uri="{FF2B5EF4-FFF2-40B4-BE49-F238E27FC236}">
                      <a16:creationId xmlns:a16="http://schemas.microsoft.com/office/drawing/2014/main" id="{7F6C8BD4-F47D-2056-6E4A-30FDF77EA304}"/>
                    </a:ext>
                  </a:extLst>
                </p:cNvPr>
                <p:cNvSpPr/>
                <p:nvPr/>
              </p:nvSpPr>
              <p:spPr>
                <a:xfrm>
                  <a:off x="5459781" y="2788702"/>
                  <a:ext cx="12594" cy="22385"/>
                </a:xfrm>
                <a:custGeom>
                  <a:avLst/>
                  <a:gdLst>
                    <a:gd name="connsiteX0" fmla="*/ 6296 w 12594"/>
                    <a:gd name="connsiteY0" fmla="*/ 0 h 22385"/>
                    <a:gd name="connsiteX1" fmla="*/ 0 w 12594"/>
                    <a:gd name="connsiteY1" fmla="*/ 22386 h 22385"/>
                    <a:gd name="connsiteX2" fmla="*/ 12595 w 12594"/>
                    <a:gd name="connsiteY2" fmla="*/ 22386 h 22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94" h="22385">
                      <a:moveTo>
                        <a:pt x="6296" y="0"/>
                      </a:moveTo>
                      <a:lnTo>
                        <a:pt x="0" y="22386"/>
                      </a:lnTo>
                      <a:lnTo>
                        <a:pt x="12595" y="22386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</p:grpSp>
        </p:grpSp>
        <p:grpSp>
          <p:nvGrpSpPr>
            <p:cNvPr id="579" name="그래픽 516" descr="연필이 있는 그래프 및 메모 용지">
              <a:extLst>
                <a:ext uri="{FF2B5EF4-FFF2-40B4-BE49-F238E27FC236}">
                  <a16:creationId xmlns:a16="http://schemas.microsoft.com/office/drawing/2014/main" id="{CAF97421-15E4-C6D8-FD55-CAEC1AD5BA10}"/>
                </a:ext>
              </a:extLst>
            </p:cNvPr>
            <p:cNvGrpSpPr/>
            <p:nvPr/>
          </p:nvGrpSpPr>
          <p:grpSpPr>
            <a:xfrm>
              <a:off x="1497599" y="2510509"/>
              <a:ext cx="61123" cy="816340"/>
              <a:chOff x="5520801" y="2788702"/>
              <a:chExt cx="61123" cy="816340"/>
            </a:xfrm>
          </p:grpSpPr>
          <p:sp>
            <p:nvSpPr>
              <p:cNvPr id="580" name="자유형: 도형 579">
                <a:extLst>
                  <a:ext uri="{FF2B5EF4-FFF2-40B4-BE49-F238E27FC236}">
                    <a16:creationId xmlns:a16="http://schemas.microsoft.com/office/drawing/2014/main" id="{748352BB-5067-2C4B-49AD-93C15BA8DC06}"/>
                  </a:ext>
                </a:extLst>
              </p:cNvPr>
              <p:cNvSpPr/>
              <p:nvPr/>
            </p:nvSpPr>
            <p:spPr>
              <a:xfrm>
                <a:off x="5537137" y="2804343"/>
                <a:ext cx="44786" cy="800699"/>
              </a:xfrm>
              <a:custGeom>
                <a:avLst/>
                <a:gdLst>
                  <a:gd name="connsiteX0" fmla="*/ 28706 w 44786"/>
                  <a:gd name="connsiteY0" fmla="*/ 22393 h 800699"/>
                  <a:gd name="connsiteX1" fmla="*/ 22393 w 44786"/>
                  <a:gd name="connsiteY1" fmla="*/ 0 h 800699"/>
                  <a:gd name="connsiteX2" fmla="*/ 16103 w 44786"/>
                  <a:gd name="connsiteY2" fmla="*/ 22393 h 800699"/>
                  <a:gd name="connsiteX3" fmla="*/ 0 w 44786"/>
                  <a:gd name="connsiteY3" fmla="*/ 79598 h 800699"/>
                  <a:gd name="connsiteX4" fmla="*/ 0 w 44786"/>
                  <a:gd name="connsiteY4" fmla="*/ 753737 h 800699"/>
                  <a:gd name="connsiteX5" fmla="*/ 4988 w 44786"/>
                  <a:gd name="connsiteY5" fmla="*/ 753737 h 800699"/>
                  <a:gd name="connsiteX6" fmla="*/ 4988 w 44786"/>
                  <a:gd name="connsiteY6" fmla="*/ 800699 h 800699"/>
                  <a:gd name="connsiteX7" fmla="*/ 39799 w 44786"/>
                  <a:gd name="connsiteY7" fmla="*/ 800699 h 800699"/>
                  <a:gd name="connsiteX8" fmla="*/ 39799 w 44786"/>
                  <a:gd name="connsiteY8" fmla="*/ 753737 h 800699"/>
                  <a:gd name="connsiteX9" fmla="*/ 44787 w 44786"/>
                  <a:gd name="connsiteY9" fmla="*/ 753737 h 800699"/>
                  <a:gd name="connsiteX10" fmla="*/ 44787 w 44786"/>
                  <a:gd name="connsiteY10" fmla="*/ 79598 h 80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86" h="800699">
                    <a:moveTo>
                      <a:pt x="28706" y="22393"/>
                    </a:moveTo>
                    <a:lnTo>
                      <a:pt x="22393" y="0"/>
                    </a:lnTo>
                    <a:lnTo>
                      <a:pt x="16103" y="22393"/>
                    </a:lnTo>
                    <a:lnTo>
                      <a:pt x="0" y="79598"/>
                    </a:lnTo>
                    <a:lnTo>
                      <a:pt x="0" y="753737"/>
                    </a:lnTo>
                    <a:lnTo>
                      <a:pt x="4988" y="753737"/>
                    </a:lnTo>
                    <a:lnTo>
                      <a:pt x="4988" y="800699"/>
                    </a:lnTo>
                    <a:lnTo>
                      <a:pt x="39799" y="800699"/>
                    </a:lnTo>
                    <a:lnTo>
                      <a:pt x="39799" y="753737"/>
                    </a:lnTo>
                    <a:lnTo>
                      <a:pt x="44787" y="753737"/>
                    </a:lnTo>
                    <a:lnTo>
                      <a:pt x="44787" y="79598"/>
                    </a:lnTo>
                    <a:close/>
                  </a:path>
                </a:pathLst>
              </a:custGeom>
              <a:solidFill>
                <a:srgbClr val="737373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grpSp>
            <p:nvGrpSpPr>
              <p:cNvPr id="581" name="그래픽 516" descr="연필이 있는 그래프 및 메모 용지">
                <a:extLst>
                  <a:ext uri="{FF2B5EF4-FFF2-40B4-BE49-F238E27FC236}">
                    <a16:creationId xmlns:a16="http://schemas.microsoft.com/office/drawing/2014/main" id="{CE6C7909-3C39-B83D-E501-AF881EB15A9F}"/>
                  </a:ext>
                </a:extLst>
              </p:cNvPr>
              <p:cNvGrpSpPr/>
              <p:nvPr/>
            </p:nvGrpSpPr>
            <p:grpSpPr>
              <a:xfrm>
                <a:off x="5520801" y="2788702"/>
                <a:ext cx="44776" cy="800699"/>
                <a:chOff x="5520801" y="2788702"/>
                <a:chExt cx="44776" cy="800699"/>
              </a:xfrm>
            </p:grpSpPr>
            <p:sp>
              <p:nvSpPr>
                <p:cNvPr id="582" name="자유형: 도형 581">
                  <a:extLst>
                    <a:ext uri="{FF2B5EF4-FFF2-40B4-BE49-F238E27FC236}">
                      <a16:creationId xmlns:a16="http://schemas.microsoft.com/office/drawing/2014/main" id="{A62C63E0-AB11-8356-D501-1C3D056B041F}"/>
                    </a:ext>
                  </a:extLst>
                </p:cNvPr>
                <p:cNvSpPr/>
                <p:nvPr/>
              </p:nvSpPr>
              <p:spPr>
                <a:xfrm>
                  <a:off x="5525776" y="3529125"/>
                  <a:ext cx="34823" cy="60276"/>
                </a:xfrm>
                <a:custGeom>
                  <a:avLst/>
                  <a:gdLst>
                    <a:gd name="connsiteX0" fmla="*/ 0 w 34823"/>
                    <a:gd name="connsiteY0" fmla="*/ 0 h 60276"/>
                    <a:gd name="connsiteX1" fmla="*/ 34824 w 34823"/>
                    <a:gd name="connsiteY1" fmla="*/ 0 h 60276"/>
                    <a:gd name="connsiteX2" fmla="*/ 34824 w 34823"/>
                    <a:gd name="connsiteY2" fmla="*/ 60277 h 60276"/>
                    <a:gd name="connsiteX3" fmla="*/ 0 w 34823"/>
                    <a:gd name="connsiteY3" fmla="*/ 60277 h 6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823" h="60276">
                      <a:moveTo>
                        <a:pt x="0" y="0"/>
                      </a:moveTo>
                      <a:lnTo>
                        <a:pt x="34824" y="0"/>
                      </a:lnTo>
                      <a:lnTo>
                        <a:pt x="34824" y="60277"/>
                      </a:lnTo>
                      <a:lnTo>
                        <a:pt x="0" y="60277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83" name="자유형: 도형 582">
                  <a:extLst>
                    <a:ext uri="{FF2B5EF4-FFF2-40B4-BE49-F238E27FC236}">
                      <a16:creationId xmlns:a16="http://schemas.microsoft.com/office/drawing/2014/main" id="{1B63C7D5-0666-49F0-279C-82467C85852B}"/>
                    </a:ext>
                  </a:extLst>
                </p:cNvPr>
                <p:cNvSpPr/>
                <p:nvPr/>
              </p:nvSpPr>
              <p:spPr>
                <a:xfrm>
                  <a:off x="5520801" y="3462390"/>
                  <a:ext cx="44776" cy="80054"/>
                </a:xfrm>
                <a:custGeom>
                  <a:avLst/>
                  <a:gdLst>
                    <a:gd name="connsiteX0" fmla="*/ 44774 w 44776"/>
                    <a:gd name="connsiteY0" fmla="*/ 80054 h 80054"/>
                    <a:gd name="connsiteX1" fmla="*/ 0 w 44776"/>
                    <a:gd name="connsiteY1" fmla="*/ 80054 h 80054"/>
                    <a:gd name="connsiteX2" fmla="*/ 0 w 44776"/>
                    <a:gd name="connsiteY2" fmla="*/ 7771 h 80054"/>
                    <a:gd name="connsiteX3" fmla="*/ 23014 w 44776"/>
                    <a:gd name="connsiteY3" fmla="*/ 0 h 80054"/>
                    <a:gd name="connsiteX4" fmla="*/ 44776 w 44776"/>
                    <a:gd name="connsiteY4" fmla="*/ 7795 h 80054"/>
                    <a:gd name="connsiteX5" fmla="*/ 44774 w 44776"/>
                    <a:gd name="connsiteY5" fmla="*/ 80054 h 80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776" h="80054">
                      <a:moveTo>
                        <a:pt x="44774" y="80054"/>
                      </a:moveTo>
                      <a:lnTo>
                        <a:pt x="0" y="80054"/>
                      </a:lnTo>
                      <a:lnTo>
                        <a:pt x="0" y="7771"/>
                      </a:lnTo>
                      <a:cubicBezTo>
                        <a:pt x="0" y="7771"/>
                        <a:pt x="9483" y="0"/>
                        <a:pt x="23014" y="0"/>
                      </a:cubicBezTo>
                      <a:cubicBezTo>
                        <a:pt x="36546" y="0"/>
                        <a:pt x="44776" y="7795"/>
                        <a:pt x="44776" y="7795"/>
                      </a:cubicBezTo>
                      <a:lnTo>
                        <a:pt x="44774" y="80054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84" name="자유형: 도형 583">
                  <a:extLst>
                    <a:ext uri="{FF2B5EF4-FFF2-40B4-BE49-F238E27FC236}">
                      <a16:creationId xmlns:a16="http://schemas.microsoft.com/office/drawing/2014/main" id="{9DEE190F-9594-9E98-D279-15B9BA83861D}"/>
                    </a:ext>
                  </a:extLst>
                </p:cNvPr>
                <p:cNvSpPr/>
                <p:nvPr/>
              </p:nvSpPr>
              <p:spPr>
                <a:xfrm>
                  <a:off x="5520801" y="2868297"/>
                  <a:ext cx="44776" cy="601904"/>
                </a:xfrm>
                <a:custGeom>
                  <a:avLst/>
                  <a:gdLst>
                    <a:gd name="connsiteX0" fmla="*/ 44774 w 44776"/>
                    <a:gd name="connsiteY0" fmla="*/ 601904 h 601904"/>
                    <a:gd name="connsiteX1" fmla="*/ 0 w 44776"/>
                    <a:gd name="connsiteY1" fmla="*/ 601904 h 601904"/>
                    <a:gd name="connsiteX2" fmla="*/ 3 w 44776"/>
                    <a:gd name="connsiteY2" fmla="*/ 27 h 601904"/>
                    <a:gd name="connsiteX3" fmla="*/ 29 w 44776"/>
                    <a:gd name="connsiteY3" fmla="*/ 0 h 601904"/>
                    <a:gd name="connsiteX4" fmla="*/ 44750 w 44776"/>
                    <a:gd name="connsiteY4" fmla="*/ 0 h 601904"/>
                    <a:gd name="connsiteX5" fmla="*/ 44776 w 44776"/>
                    <a:gd name="connsiteY5" fmla="*/ 27 h 601904"/>
                    <a:gd name="connsiteX6" fmla="*/ 44774 w 44776"/>
                    <a:gd name="connsiteY6" fmla="*/ 601904 h 601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776" h="601904">
                      <a:moveTo>
                        <a:pt x="44774" y="601904"/>
                      </a:moveTo>
                      <a:lnTo>
                        <a:pt x="0" y="601904"/>
                      </a:lnTo>
                      <a:lnTo>
                        <a:pt x="3" y="27"/>
                      </a:lnTo>
                      <a:cubicBezTo>
                        <a:pt x="3" y="11"/>
                        <a:pt x="13" y="0"/>
                        <a:pt x="29" y="0"/>
                      </a:cubicBezTo>
                      <a:lnTo>
                        <a:pt x="44750" y="0"/>
                      </a:lnTo>
                      <a:cubicBezTo>
                        <a:pt x="44766" y="0"/>
                        <a:pt x="44776" y="11"/>
                        <a:pt x="44776" y="27"/>
                      </a:cubicBezTo>
                      <a:lnTo>
                        <a:pt x="44774" y="601904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B55FA256-A12C-6291-F45B-C7E52A7D6F21}"/>
                    </a:ext>
                  </a:extLst>
                </p:cNvPr>
                <p:cNvSpPr/>
                <p:nvPr/>
              </p:nvSpPr>
              <p:spPr>
                <a:xfrm>
                  <a:off x="5520801" y="2804924"/>
                  <a:ext cx="44773" cy="74569"/>
                </a:xfrm>
                <a:custGeom>
                  <a:avLst/>
                  <a:gdLst>
                    <a:gd name="connsiteX0" fmla="*/ 28684 w 44773"/>
                    <a:gd name="connsiteY0" fmla="*/ 6164 h 74569"/>
                    <a:gd name="connsiteX1" fmla="*/ 22370 w 44773"/>
                    <a:gd name="connsiteY1" fmla="*/ 8 h 74569"/>
                    <a:gd name="connsiteX2" fmla="*/ 22332 w 44773"/>
                    <a:gd name="connsiteY2" fmla="*/ 8 h 74569"/>
                    <a:gd name="connsiteX3" fmla="*/ 16092 w 44773"/>
                    <a:gd name="connsiteY3" fmla="*/ 6164 h 74569"/>
                    <a:gd name="connsiteX4" fmla="*/ 0 w 44773"/>
                    <a:gd name="connsiteY4" fmla="*/ 63376 h 74569"/>
                    <a:gd name="connsiteX5" fmla="*/ 11194 w 44773"/>
                    <a:gd name="connsiteY5" fmla="*/ 74570 h 74569"/>
                    <a:gd name="connsiteX6" fmla="*/ 22378 w 44773"/>
                    <a:gd name="connsiteY6" fmla="*/ 63840 h 74569"/>
                    <a:gd name="connsiteX7" fmla="*/ 22396 w 44773"/>
                    <a:gd name="connsiteY7" fmla="*/ 63840 h 74569"/>
                    <a:gd name="connsiteX8" fmla="*/ 33580 w 44773"/>
                    <a:gd name="connsiteY8" fmla="*/ 74570 h 74569"/>
                    <a:gd name="connsiteX9" fmla="*/ 44774 w 44773"/>
                    <a:gd name="connsiteY9" fmla="*/ 63376 h 74569"/>
                    <a:gd name="connsiteX10" fmla="*/ 28684 w 44773"/>
                    <a:gd name="connsiteY10" fmla="*/ 6164 h 7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773" h="74569">
                      <a:moveTo>
                        <a:pt x="28684" y="6164"/>
                      </a:moveTo>
                      <a:lnTo>
                        <a:pt x="22370" y="8"/>
                      </a:lnTo>
                      <a:cubicBezTo>
                        <a:pt x="22359" y="-3"/>
                        <a:pt x="22343" y="-3"/>
                        <a:pt x="22332" y="8"/>
                      </a:cubicBezTo>
                      <a:lnTo>
                        <a:pt x="16092" y="6164"/>
                      </a:lnTo>
                      <a:lnTo>
                        <a:pt x="0" y="63376"/>
                      </a:lnTo>
                      <a:cubicBezTo>
                        <a:pt x="0" y="69558"/>
                        <a:pt x="5012" y="74570"/>
                        <a:pt x="11194" y="74570"/>
                      </a:cubicBezTo>
                      <a:cubicBezTo>
                        <a:pt x="17220" y="74570"/>
                        <a:pt x="22136" y="69807"/>
                        <a:pt x="22378" y="63840"/>
                      </a:cubicBezTo>
                      <a:cubicBezTo>
                        <a:pt x="22388" y="63588"/>
                        <a:pt x="22386" y="63588"/>
                        <a:pt x="22396" y="63840"/>
                      </a:cubicBezTo>
                      <a:cubicBezTo>
                        <a:pt x="22640" y="69807"/>
                        <a:pt x="27554" y="74570"/>
                        <a:pt x="33580" y="74570"/>
                      </a:cubicBezTo>
                      <a:cubicBezTo>
                        <a:pt x="39762" y="74570"/>
                        <a:pt x="44774" y="69558"/>
                        <a:pt x="44774" y="63376"/>
                      </a:cubicBezTo>
                      <a:lnTo>
                        <a:pt x="28684" y="61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  <p:sp>
              <p:nvSpPr>
                <p:cNvPr id="586" name="자유형: 도형 585">
                  <a:extLst>
                    <a:ext uri="{FF2B5EF4-FFF2-40B4-BE49-F238E27FC236}">
                      <a16:creationId xmlns:a16="http://schemas.microsoft.com/office/drawing/2014/main" id="{38DC5C57-BCF3-2A3F-4C62-B18C9D865E36}"/>
                    </a:ext>
                  </a:extLst>
                </p:cNvPr>
                <p:cNvSpPr/>
                <p:nvPr/>
              </p:nvSpPr>
              <p:spPr>
                <a:xfrm>
                  <a:off x="5536893" y="2788702"/>
                  <a:ext cx="12592" cy="22385"/>
                </a:xfrm>
                <a:custGeom>
                  <a:avLst/>
                  <a:gdLst>
                    <a:gd name="connsiteX0" fmla="*/ 6296 w 12592"/>
                    <a:gd name="connsiteY0" fmla="*/ 0 h 22385"/>
                    <a:gd name="connsiteX1" fmla="*/ 0 w 12592"/>
                    <a:gd name="connsiteY1" fmla="*/ 22386 h 22385"/>
                    <a:gd name="connsiteX2" fmla="*/ 12592 w 12592"/>
                    <a:gd name="connsiteY2" fmla="*/ 22386 h 22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92" h="22385">
                      <a:moveTo>
                        <a:pt x="6296" y="0"/>
                      </a:moveTo>
                      <a:lnTo>
                        <a:pt x="0" y="22386"/>
                      </a:lnTo>
                      <a:lnTo>
                        <a:pt x="12592" y="22386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 w="2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463"/>
                </a:p>
              </p:txBody>
            </p:sp>
          </p:grpSp>
        </p:grpSp>
        <p:grpSp>
          <p:nvGrpSpPr>
            <p:cNvPr id="587" name="그래픽 516" descr="연필이 있는 그래프 및 메모 용지">
              <a:extLst>
                <a:ext uri="{FF2B5EF4-FFF2-40B4-BE49-F238E27FC236}">
                  <a16:creationId xmlns:a16="http://schemas.microsoft.com/office/drawing/2014/main" id="{97BF45E6-85FC-2A31-E3CC-192AE2D87BCE}"/>
                </a:ext>
              </a:extLst>
            </p:cNvPr>
            <p:cNvGrpSpPr/>
            <p:nvPr/>
          </p:nvGrpSpPr>
          <p:grpSpPr>
            <a:xfrm>
              <a:off x="1343906" y="2471952"/>
              <a:ext cx="59866" cy="107878"/>
              <a:chOff x="5367108" y="2750145"/>
              <a:chExt cx="59866" cy="107878"/>
            </a:xfrm>
          </p:grpSpPr>
          <p:sp>
            <p:nvSpPr>
              <p:cNvPr id="588" name="자유형: 도형 587">
                <a:extLst>
                  <a:ext uri="{FF2B5EF4-FFF2-40B4-BE49-F238E27FC236}">
                    <a16:creationId xmlns:a16="http://schemas.microsoft.com/office/drawing/2014/main" id="{DCBE457F-6638-E785-9808-491AF847D01B}"/>
                  </a:ext>
                </a:extLst>
              </p:cNvPr>
              <p:cNvSpPr/>
              <p:nvPr/>
            </p:nvSpPr>
            <p:spPr>
              <a:xfrm>
                <a:off x="5372017" y="2757184"/>
                <a:ext cx="54957" cy="93882"/>
              </a:xfrm>
              <a:custGeom>
                <a:avLst/>
                <a:gdLst>
                  <a:gd name="connsiteX0" fmla="*/ 24469 w 54957"/>
                  <a:gd name="connsiteY0" fmla="*/ 93806 h 93882"/>
                  <a:gd name="connsiteX1" fmla="*/ 54957 w 54957"/>
                  <a:gd name="connsiteY1" fmla="*/ 63320 h 93882"/>
                  <a:gd name="connsiteX2" fmla="*/ 54957 w 54957"/>
                  <a:gd name="connsiteY2" fmla="*/ 30489 h 93882"/>
                  <a:gd name="connsiteX3" fmla="*/ 24471 w 54957"/>
                  <a:gd name="connsiteY3" fmla="*/ 0 h 93882"/>
                  <a:gd name="connsiteX4" fmla="*/ 3 w 54957"/>
                  <a:gd name="connsiteY4" fmla="*/ 46140 h 93882"/>
                  <a:gd name="connsiteX5" fmla="*/ 24469 w 54957"/>
                  <a:gd name="connsiteY5" fmla="*/ 93806 h 9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957" h="93882">
                    <a:moveTo>
                      <a:pt x="24469" y="93806"/>
                    </a:moveTo>
                    <a:lnTo>
                      <a:pt x="54957" y="63320"/>
                    </a:lnTo>
                    <a:cubicBezTo>
                      <a:pt x="45891" y="54254"/>
                      <a:pt x="45891" y="39555"/>
                      <a:pt x="54957" y="30489"/>
                    </a:cubicBezTo>
                    <a:lnTo>
                      <a:pt x="24471" y="0"/>
                    </a:lnTo>
                    <a:cubicBezTo>
                      <a:pt x="9555" y="-27"/>
                      <a:pt x="194" y="29419"/>
                      <a:pt x="3" y="46140"/>
                    </a:cubicBezTo>
                    <a:cubicBezTo>
                      <a:pt x="-199" y="63368"/>
                      <a:pt x="10258" y="95666"/>
                      <a:pt x="24469" y="938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89" name="자유형: 도형 588">
                <a:extLst>
                  <a:ext uri="{FF2B5EF4-FFF2-40B4-BE49-F238E27FC236}">
                    <a16:creationId xmlns:a16="http://schemas.microsoft.com/office/drawing/2014/main" id="{26EE146B-73BA-5219-8E58-0B5A601DEDEF}"/>
                  </a:ext>
                </a:extLst>
              </p:cNvPr>
              <p:cNvSpPr/>
              <p:nvPr/>
            </p:nvSpPr>
            <p:spPr>
              <a:xfrm>
                <a:off x="5367108" y="2750145"/>
                <a:ext cx="29377" cy="107878"/>
              </a:xfrm>
              <a:custGeom>
                <a:avLst/>
                <a:gdLst>
                  <a:gd name="connsiteX0" fmla="*/ 29378 w 29377"/>
                  <a:gd name="connsiteY0" fmla="*/ 7036 h 107878"/>
                  <a:gd name="connsiteX1" fmla="*/ 22341 w 29377"/>
                  <a:gd name="connsiteY1" fmla="*/ 0 h 107878"/>
                  <a:gd name="connsiteX2" fmla="*/ 22341 w 29377"/>
                  <a:gd name="connsiteY2" fmla="*/ 107879 h 107878"/>
                  <a:gd name="connsiteX3" fmla="*/ 29378 w 29377"/>
                  <a:gd name="connsiteY3" fmla="*/ 100842 h 107878"/>
                  <a:gd name="connsiteX4" fmla="*/ 29378 w 29377"/>
                  <a:gd name="connsiteY4" fmla="*/ 7036 h 107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77" h="107878">
                    <a:moveTo>
                      <a:pt x="29378" y="7036"/>
                    </a:moveTo>
                    <a:lnTo>
                      <a:pt x="22341" y="0"/>
                    </a:lnTo>
                    <a:cubicBezTo>
                      <a:pt x="-7447" y="29788"/>
                      <a:pt x="-7447" y="78088"/>
                      <a:pt x="22341" y="107879"/>
                    </a:cubicBezTo>
                    <a:lnTo>
                      <a:pt x="29378" y="100842"/>
                    </a:lnTo>
                    <a:cubicBezTo>
                      <a:pt x="3474" y="74941"/>
                      <a:pt x="3476" y="32940"/>
                      <a:pt x="29378" y="7036"/>
                    </a:cubicBezTo>
                    <a:close/>
                  </a:path>
                </a:pathLst>
              </a:custGeom>
              <a:solidFill>
                <a:srgbClr val="505050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</p:grpSp>
        <p:grpSp>
          <p:nvGrpSpPr>
            <p:cNvPr id="590" name="그래픽 516" descr="연필이 있는 그래프 및 메모 용지">
              <a:extLst>
                <a:ext uri="{FF2B5EF4-FFF2-40B4-BE49-F238E27FC236}">
                  <a16:creationId xmlns:a16="http://schemas.microsoft.com/office/drawing/2014/main" id="{8E8454DA-BC65-CB31-DAD0-4CC14FE88D1B}"/>
                </a:ext>
              </a:extLst>
            </p:cNvPr>
            <p:cNvGrpSpPr/>
            <p:nvPr/>
          </p:nvGrpSpPr>
          <p:grpSpPr>
            <a:xfrm>
              <a:off x="1481847" y="2360361"/>
              <a:ext cx="76281" cy="76281"/>
              <a:chOff x="5505049" y="2638554"/>
              <a:chExt cx="76281" cy="76281"/>
            </a:xfrm>
          </p:grpSpPr>
          <p:sp>
            <p:nvSpPr>
              <p:cNvPr id="591" name="자유형: 도형 590">
                <a:extLst>
                  <a:ext uri="{FF2B5EF4-FFF2-40B4-BE49-F238E27FC236}">
                    <a16:creationId xmlns:a16="http://schemas.microsoft.com/office/drawing/2014/main" id="{A64301C2-D4BE-6E4B-82CA-084EEC9C8776}"/>
                  </a:ext>
                </a:extLst>
              </p:cNvPr>
              <p:cNvSpPr/>
              <p:nvPr/>
            </p:nvSpPr>
            <p:spPr>
              <a:xfrm>
                <a:off x="5505049" y="2638554"/>
                <a:ext cx="70065" cy="70496"/>
              </a:xfrm>
              <a:custGeom>
                <a:avLst/>
                <a:gdLst>
                  <a:gd name="connsiteX0" fmla="*/ 66331 w 70065"/>
                  <a:gd name="connsiteY0" fmla="*/ 0 h 70496"/>
                  <a:gd name="connsiteX1" fmla="*/ 23216 w 70065"/>
                  <a:gd name="connsiteY1" fmla="*/ 0 h 70496"/>
                  <a:gd name="connsiteX2" fmla="*/ 0 w 70065"/>
                  <a:gd name="connsiteY2" fmla="*/ 23216 h 70496"/>
                  <a:gd name="connsiteX3" fmla="*/ 0 w 70065"/>
                  <a:gd name="connsiteY3" fmla="*/ 66331 h 70496"/>
                  <a:gd name="connsiteX4" fmla="*/ 52871 w 70065"/>
                  <a:gd name="connsiteY4" fmla="*/ 49263 h 70496"/>
                  <a:gd name="connsiteX5" fmla="*/ 66331 w 70065"/>
                  <a:gd name="connsiteY5" fmla="*/ 0 h 7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065" h="70496">
                    <a:moveTo>
                      <a:pt x="66331" y="0"/>
                    </a:moveTo>
                    <a:lnTo>
                      <a:pt x="23216" y="0"/>
                    </a:lnTo>
                    <a:cubicBezTo>
                      <a:pt x="23216" y="12821"/>
                      <a:pt x="12821" y="23216"/>
                      <a:pt x="0" y="23216"/>
                    </a:cubicBezTo>
                    <a:lnTo>
                      <a:pt x="0" y="66331"/>
                    </a:lnTo>
                    <a:cubicBezTo>
                      <a:pt x="10950" y="78271"/>
                      <a:pt x="40783" y="62020"/>
                      <a:pt x="52871" y="49263"/>
                    </a:cubicBezTo>
                    <a:cubicBezTo>
                      <a:pt x="64137" y="37374"/>
                      <a:pt x="76398" y="9639"/>
                      <a:pt x="663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92" name="자유형: 도형 591">
                <a:extLst>
                  <a:ext uri="{FF2B5EF4-FFF2-40B4-BE49-F238E27FC236}">
                    <a16:creationId xmlns:a16="http://schemas.microsoft.com/office/drawing/2014/main" id="{8B3483C3-3C54-64C4-258F-3D5A8A14E147}"/>
                  </a:ext>
                </a:extLst>
              </p:cNvPr>
              <p:cNvSpPr/>
              <p:nvPr/>
            </p:nvSpPr>
            <p:spPr>
              <a:xfrm>
                <a:off x="5505049" y="2638554"/>
                <a:ext cx="76281" cy="76281"/>
              </a:xfrm>
              <a:custGeom>
                <a:avLst/>
                <a:gdLst>
                  <a:gd name="connsiteX0" fmla="*/ 0 w 76281"/>
                  <a:gd name="connsiteY0" fmla="*/ 66331 h 76281"/>
                  <a:gd name="connsiteX1" fmla="*/ 0 w 76281"/>
                  <a:gd name="connsiteY1" fmla="*/ 76281 h 76281"/>
                  <a:gd name="connsiteX2" fmla="*/ 76281 w 76281"/>
                  <a:gd name="connsiteY2" fmla="*/ 0 h 76281"/>
                  <a:gd name="connsiteX3" fmla="*/ 66331 w 76281"/>
                  <a:gd name="connsiteY3" fmla="*/ 0 h 76281"/>
                  <a:gd name="connsiteX4" fmla="*/ 0 w 76281"/>
                  <a:gd name="connsiteY4" fmla="*/ 66331 h 7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81" h="76281">
                    <a:moveTo>
                      <a:pt x="0" y="66331"/>
                    </a:moveTo>
                    <a:lnTo>
                      <a:pt x="0" y="76281"/>
                    </a:lnTo>
                    <a:cubicBezTo>
                      <a:pt x="42128" y="76281"/>
                      <a:pt x="76281" y="42128"/>
                      <a:pt x="76281" y="0"/>
                    </a:cubicBezTo>
                    <a:lnTo>
                      <a:pt x="66331" y="0"/>
                    </a:lnTo>
                    <a:cubicBezTo>
                      <a:pt x="66331" y="36634"/>
                      <a:pt x="36631" y="66331"/>
                      <a:pt x="0" y="66331"/>
                    </a:cubicBezTo>
                    <a:close/>
                  </a:path>
                </a:pathLst>
              </a:custGeom>
              <a:solidFill>
                <a:srgbClr val="505050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</p:grpSp>
        <p:grpSp>
          <p:nvGrpSpPr>
            <p:cNvPr id="593" name="그래픽 516" descr="연필이 있는 그래프 및 메모 용지">
              <a:extLst>
                <a:ext uri="{FF2B5EF4-FFF2-40B4-BE49-F238E27FC236}">
                  <a16:creationId xmlns:a16="http://schemas.microsoft.com/office/drawing/2014/main" id="{E72D79DB-6F87-2C50-2FA0-AAF3FFF08D72}"/>
                </a:ext>
              </a:extLst>
            </p:cNvPr>
            <p:cNvGrpSpPr/>
            <p:nvPr/>
          </p:nvGrpSpPr>
          <p:grpSpPr>
            <a:xfrm>
              <a:off x="1282653" y="2719294"/>
              <a:ext cx="76281" cy="76281"/>
              <a:chOff x="5305855" y="2997487"/>
              <a:chExt cx="76281" cy="76281"/>
            </a:xfrm>
          </p:grpSpPr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821C9A86-15C4-7658-615B-CDA3B36B61E4}"/>
                  </a:ext>
                </a:extLst>
              </p:cNvPr>
              <p:cNvSpPr/>
              <p:nvPr/>
            </p:nvSpPr>
            <p:spPr>
              <a:xfrm>
                <a:off x="5305855" y="2997487"/>
                <a:ext cx="70207" cy="70160"/>
              </a:xfrm>
              <a:custGeom>
                <a:avLst/>
                <a:gdLst>
                  <a:gd name="connsiteX0" fmla="*/ 66331 w 70207"/>
                  <a:gd name="connsiteY0" fmla="*/ 0 h 70160"/>
                  <a:gd name="connsiteX1" fmla="*/ 23216 w 70207"/>
                  <a:gd name="connsiteY1" fmla="*/ 0 h 70160"/>
                  <a:gd name="connsiteX2" fmla="*/ 0 w 70207"/>
                  <a:gd name="connsiteY2" fmla="*/ 23216 h 70160"/>
                  <a:gd name="connsiteX3" fmla="*/ 0 w 70207"/>
                  <a:gd name="connsiteY3" fmla="*/ 66331 h 70160"/>
                  <a:gd name="connsiteX4" fmla="*/ 52012 w 70207"/>
                  <a:gd name="connsiteY4" fmla="*/ 49404 h 70160"/>
                  <a:gd name="connsiteX5" fmla="*/ 66331 w 70207"/>
                  <a:gd name="connsiteY5" fmla="*/ 0 h 7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207" h="70160">
                    <a:moveTo>
                      <a:pt x="66331" y="0"/>
                    </a:moveTo>
                    <a:lnTo>
                      <a:pt x="23216" y="0"/>
                    </a:lnTo>
                    <a:cubicBezTo>
                      <a:pt x="23216" y="12821"/>
                      <a:pt x="12821" y="23216"/>
                      <a:pt x="0" y="23216"/>
                    </a:cubicBezTo>
                    <a:lnTo>
                      <a:pt x="0" y="66331"/>
                    </a:lnTo>
                    <a:cubicBezTo>
                      <a:pt x="9913" y="77528"/>
                      <a:pt x="39955" y="61813"/>
                      <a:pt x="52012" y="49404"/>
                    </a:cubicBezTo>
                    <a:cubicBezTo>
                      <a:pt x="63612" y="37459"/>
                      <a:pt x="76950" y="12258"/>
                      <a:pt x="663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  <p:sp>
            <p:nvSpPr>
              <p:cNvPr id="595" name="자유형: 도형 594">
                <a:extLst>
                  <a:ext uri="{FF2B5EF4-FFF2-40B4-BE49-F238E27FC236}">
                    <a16:creationId xmlns:a16="http://schemas.microsoft.com/office/drawing/2014/main" id="{B85B7F70-3FFF-44C9-69A9-60D3195C3C1A}"/>
                  </a:ext>
                </a:extLst>
              </p:cNvPr>
              <p:cNvSpPr/>
              <p:nvPr/>
            </p:nvSpPr>
            <p:spPr>
              <a:xfrm>
                <a:off x="5305855" y="2997487"/>
                <a:ext cx="76281" cy="76281"/>
              </a:xfrm>
              <a:custGeom>
                <a:avLst/>
                <a:gdLst>
                  <a:gd name="connsiteX0" fmla="*/ 0 w 76281"/>
                  <a:gd name="connsiteY0" fmla="*/ 66331 h 76281"/>
                  <a:gd name="connsiteX1" fmla="*/ 0 w 76281"/>
                  <a:gd name="connsiteY1" fmla="*/ 76281 h 76281"/>
                  <a:gd name="connsiteX2" fmla="*/ 76281 w 76281"/>
                  <a:gd name="connsiteY2" fmla="*/ 0 h 76281"/>
                  <a:gd name="connsiteX3" fmla="*/ 66331 w 76281"/>
                  <a:gd name="connsiteY3" fmla="*/ 0 h 76281"/>
                  <a:gd name="connsiteX4" fmla="*/ 0 w 76281"/>
                  <a:gd name="connsiteY4" fmla="*/ 66331 h 7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81" h="76281">
                    <a:moveTo>
                      <a:pt x="0" y="66331"/>
                    </a:moveTo>
                    <a:lnTo>
                      <a:pt x="0" y="76281"/>
                    </a:lnTo>
                    <a:cubicBezTo>
                      <a:pt x="42128" y="76281"/>
                      <a:pt x="76281" y="42128"/>
                      <a:pt x="76281" y="0"/>
                    </a:cubicBezTo>
                    <a:lnTo>
                      <a:pt x="66331" y="0"/>
                    </a:lnTo>
                    <a:cubicBezTo>
                      <a:pt x="66331" y="36634"/>
                      <a:pt x="36633" y="66331"/>
                      <a:pt x="0" y="66331"/>
                    </a:cubicBezTo>
                    <a:close/>
                  </a:path>
                </a:pathLst>
              </a:custGeom>
              <a:solidFill>
                <a:srgbClr val="505050"/>
              </a:solidFill>
              <a:ln w="26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1463"/>
              </a:p>
            </p:txBody>
          </p:sp>
        </p:grpSp>
      </p:grpSp>
      <p:sp>
        <p:nvSpPr>
          <p:cNvPr id="738" name="사각형: 둥근 모서리 737">
            <a:extLst>
              <a:ext uri="{FF2B5EF4-FFF2-40B4-BE49-F238E27FC236}">
                <a16:creationId xmlns:a16="http://schemas.microsoft.com/office/drawing/2014/main" id="{4AF06138-0BFF-F1AA-A0A1-649670EC8125}"/>
              </a:ext>
            </a:extLst>
          </p:cNvPr>
          <p:cNvSpPr/>
          <p:nvPr/>
        </p:nvSpPr>
        <p:spPr>
          <a:xfrm rot="18900000">
            <a:off x="3212879" y="1886979"/>
            <a:ext cx="269071" cy="269068"/>
          </a:xfrm>
          <a:prstGeom prst="roundRect">
            <a:avLst/>
          </a:prstGeom>
          <a:solidFill>
            <a:srgbClr val="2C2F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latinLnBrk="0">
              <a:defRPr/>
            </a:pPr>
            <a:endParaRPr lang="ko-KR" altLang="en-US" sz="1463">
              <a:solidFill>
                <a:srgbClr val="FFFFFF"/>
              </a:solidFill>
              <a:latin typeface="Calibri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B71D0-CB4F-8EA2-FA61-F5FB2DBB927E}"/>
              </a:ext>
            </a:extLst>
          </p:cNvPr>
          <p:cNvSpPr txBox="1"/>
          <p:nvPr/>
        </p:nvSpPr>
        <p:spPr>
          <a:xfrm>
            <a:off x="2051490" y="2418500"/>
            <a:ext cx="25918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독립된 네트워크 분리 및 </a:t>
            </a:r>
            <a:r>
              <a:rPr lang="en-US" altLang="ko-KR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Route</a:t>
            </a:r>
            <a:endParaRPr lang="ko-KR" altLang="en-US" sz="16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6A9D9E-5AE7-7F6B-FD66-29B62F030E70}"/>
              </a:ext>
            </a:extLst>
          </p:cNvPr>
          <p:cNvSpPr/>
          <p:nvPr/>
        </p:nvSpPr>
        <p:spPr>
          <a:xfrm rot="18900000">
            <a:off x="5972408" y="1886979"/>
            <a:ext cx="269071" cy="26906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latinLnBrk="0">
              <a:defRPr/>
            </a:pPr>
            <a:endParaRPr lang="ko-KR" altLang="en-US" sz="1463">
              <a:solidFill>
                <a:srgbClr val="FFFFFF"/>
              </a:solidFill>
              <a:latin typeface="Calibri"/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1F297-A911-FF4E-C795-4C717F24F8F2}"/>
              </a:ext>
            </a:extLst>
          </p:cNvPr>
          <p:cNvSpPr txBox="1"/>
          <p:nvPr/>
        </p:nvSpPr>
        <p:spPr>
          <a:xfrm>
            <a:off x="5144958" y="2418500"/>
            <a:ext cx="19993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이중화 구조</a:t>
            </a:r>
            <a:r>
              <a:rPr lang="en-US" altLang="ko-KR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및 부하 분산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48A19-CA0E-B6DF-3D0B-31C642A7E252}"/>
              </a:ext>
            </a:extLst>
          </p:cNvPr>
          <p:cNvSpPr txBox="1"/>
          <p:nvPr/>
        </p:nvSpPr>
        <p:spPr>
          <a:xfrm>
            <a:off x="5673057" y="2788961"/>
            <a:ext cx="1719512" cy="539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2"/>
                </a:solidFill>
              </a:rPr>
              <a:t>MSTP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2"/>
                </a:solidFill>
              </a:rPr>
              <a:t>HSRP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EAFA3B8-F683-DD48-F207-462180B7E24D}"/>
              </a:ext>
            </a:extLst>
          </p:cNvPr>
          <p:cNvSpPr/>
          <p:nvPr/>
        </p:nvSpPr>
        <p:spPr>
          <a:xfrm rot="18900000">
            <a:off x="8411427" y="1886979"/>
            <a:ext cx="269071" cy="269068"/>
          </a:xfrm>
          <a:prstGeom prst="roundRect">
            <a:avLst/>
          </a:prstGeom>
          <a:solidFill>
            <a:srgbClr val="2C2F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latinLnBrk="0">
              <a:defRPr/>
            </a:pPr>
            <a:endParaRPr lang="ko-KR" altLang="en-US" sz="1463">
              <a:solidFill>
                <a:srgbClr val="FFFFFF"/>
              </a:solidFill>
              <a:latin typeface="Calibri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E2FDB-3285-FC81-B5AA-673A231B267B}"/>
              </a:ext>
            </a:extLst>
          </p:cNvPr>
          <p:cNvSpPr txBox="1"/>
          <p:nvPr/>
        </p:nvSpPr>
        <p:spPr>
          <a:xfrm>
            <a:off x="8158357" y="2418500"/>
            <a:ext cx="7752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원격 접속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7A05E5-AC0D-9CF2-589D-CAF8C95D6EE4}"/>
              </a:ext>
            </a:extLst>
          </p:cNvPr>
          <p:cNvSpPr txBox="1"/>
          <p:nvPr/>
        </p:nvSpPr>
        <p:spPr>
          <a:xfrm>
            <a:off x="8218056" y="2788961"/>
            <a:ext cx="1719512" cy="259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C2F8C"/>
                </a:solidFill>
              </a:rPr>
              <a:t>- Telnet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38EF9FE-C2B7-6D64-2509-03F8351DB6A0}"/>
              </a:ext>
            </a:extLst>
          </p:cNvPr>
          <p:cNvSpPr/>
          <p:nvPr/>
        </p:nvSpPr>
        <p:spPr>
          <a:xfrm rot="18900000">
            <a:off x="1747405" y="4065030"/>
            <a:ext cx="269071" cy="26906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latinLnBrk="0">
              <a:defRPr/>
            </a:pPr>
            <a:endParaRPr lang="ko-KR" altLang="en-US" sz="1463">
              <a:solidFill>
                <a:srgbClr val="FFFFFF"/>
              </a:solidFill>
              <a:latin typeface="Calibri"/>
              <a:ea typeface="맑은 고딕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1244D1-D1CC-4C92-3161-F6230B0CA59B}"/>
              </a:ext>
            </a:extLst>
          </p:cNvPr>
          <p:cNvSpPr txBox="1"/>
          <p:nvPr/>
        </p:nvSpPr>
        <p:spPr>
          <a:xfrm>
            <a:off x="1450222" y="4596551"/>
            <a:ext cx="8634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보안</a:t>
            </a:r>
            <a:r>
              <a:rPr lang="en-US" altLang="ko-KR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제한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DB5204-EB4E-72C0-59D5-BD45AFEA70BF}"/>
              </a:ext>
            </a:extLst>
          </p:cNvPr>
          <p:cNvSpPr txBox="1"/>
          <p:nvPr/>
        </p:nvSpPr>
        <p:spPr>
          <a:xfrm>
            <a:off x="1437327" y="4908455"/>
            <a:ext cx="1719512" cy="1099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2"/>
                </a:solidFill>
              </a:rPr>
              <a:t>NAT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2"/>
                </a:solidFill>
              </a:rPr>
              <a:t>Port Security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2"/>
                </a:solidFill>
              </a:rPr>
              <a:t>BPDU Filter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2"/>
                </a:solidFill>
              </a:rPr>
              <a:t>Root Guard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B27DE1C-FDA9-BDE0-86BD-8D54A351D370}"/>
              </a:ext>
            </a:extLst>
          </p:cNvPr>
          <p:cNvSpPr/>
          <p:nvPr/>
        </p:nvSpPr>
        <p:spPr>
          <a:xfrm rot="18900000">
            <a:off x="4045021" y="4065030"/>
            <a:ext cx="269071" cy="269068"/>
          </a:xfrm>
          <a:prstGeom prst="roundRect">
            <a:avLst/>
          </a:prstGeom>
          <a:solidFill>
            <a:srgbClr val="2C2F8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latinLnBrk="0">
              <a:defRPr/>
            </a:pPr>
            <a:endParaRPr lang="ko-KR" altLang="en-US" sz="1463">
              <a:solidFill>
                <a:srgbClr val="FFFFFF"/>
              </a:solidFill>
              <a:latin typeface="Calibri"/>
              <a:ea typeface="맑은 고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50D5BA-E09F-A12A-4658-CFAC454E7550}"/>
              </a:ext>
            </a:extLst>
          </p:cNvPr>
          <p:cNvSpPr txBox="1"/>
          <p:nvPr/>
        </p:nvSpPr>
        <p:spPr>
          <a:xfrm>
            <a:off x="3405886" y="4596551"/>
            <a:ext cx="15473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8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C2F8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Load_Balancing</a:t>
            </a:r>
            <a:endParaRPr lang="ko-KR" altLang="en-US" sz="16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C2F8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073933-8827-2CFC-16FF-5C68CC339253}"/>
              </a:ext>
            </a:extLst>
          </p:cNvPr>
          <p:cNvSpPr txBox="1"/>
          <p:nvPr/>
        </p:nvSpPr>
        <p:spPr>
          <a:xfrm>
            <a:off x="3612206" y="4948335"/>
            <a:ext cx="1719512" cy="2597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2C2F8C"/>
                </a:solidFill>
              </a:rPr>
              <a:t>- ALTEON-L4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4D4D8CD4-33F8-D8F2-399F-EB339F3251BC}"/>
              </a:ext>
            </a:extLst>
          </p:cNvPr>
          <p:cNvSpPr/>
          <p:nvPr/>
        </p:nvSpPr>
        <p:spPr>
          <a:xfrm rot="18900000">
            <a:off x="6342637" y="4065030"/>
            <a:ext cx="269071" cy="26906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 latinLnBrk="0">
              <a:defRPr/>
            </a:pPr>
            <a:endParaRPr lang="ko-KR" altLang="en-US" sz="1463">
              <a:solidFill>
                <a:srgbClr val="FFFFFF"/>
              </a:solidFill>
              <a:latin typeface="Calibri"/>
              <a:ea typeface="맑은 고딕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ABE601-6F8C-D866-5BCC-CBDDAF6DBD3C}"/>
              </a:ext>
            </a:extLst>
          </p:cNvPr>
          <p:cNvSpPr txBox="1"/>
          <p:nvPr/>
        </p:nvSpPr>
        <p:spPr>
          <a:xfrm>
            <a:off x="5541955" y="4596551"/>
            <a:ext cx="1870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8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System Monitoring</a:t>
            </a:r>
            <a:endParaRPr lang="ko-KR" altLang="en-US" sz="1600" spc="-8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51FA70-F091-C47E-069E-7178A7803694}"/>
              </a:ext>
            </a:extLst>
          </p:cNvPr>
          <p:cNvSpPr txBox="1"/>
          <p:nvPr/>
        </p:nvSpPr>
        <p:spPr>
          <a:xfrm>
            <a:off x="5944433" y="4937793"/>
            <a:ext cx="1719512" cy="819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2"/>
                </a:solidFill>
              </a:rPr>
              <a:t>ZABBIX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2"/>
                </a:solidFill>
              </a:rPr>
              <a:t>MARIA DB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chemeClr val="tx2"/>
                </a:solidFill>
              </a:rPr>
              <a:t>Nginx &amp; PHP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E1C68-24F2-FD66-33F8-39962BD4C477}"/>
              </a:ext>
            </a:extLst>
          </p:cNvPr>
          <p:cNvSpPr txBox="1"/>
          <p:nvPr/>
        </p:nvSpPr>
        <p:spPr>
          <a:xfrm>
            <a:off x="1022186" y="627719"/>
            <a:ext cx="2657522" cy="454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사용 장치 및 기술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AB59D292-963A-9047-AFC1-FBBF08C90F94}"/>
              </a:ext>
            </a:extLst>
          </p:cNvPr>
          <p:cNvSpPr/>
          <p:nvPr/>
        </p:nvSpPr>
        <p:spPr>
          <a:xfrm rot="10800000">
            <a:off x="622995" y="0"/>
            <a:ext cx="292794" cy="1081535"/>
          </a:xfrm>
          <a:prstGeom prst="round2SameRect">
            <a:avLst/>
          </a:prstGeom>
          <a:solidFill>
            <a:srgbClr val="2C2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800CB-1FB6-5637-FBF0-8ED8A8C19CC8}"/>
              </a:ext>
            </a:extLst>
          </p:cNvPr>
          <p:cNvSpPr txBox="1"/>
          <p:nvPr/>
        </p:nvSpPr>
        <p:spPr>
          <a:xfrm>
            <a:off x="654873" y="831604"/>
            <a:ext cx="22903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300" spc="-5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endParaRPr lang="ko-KR" altLang="en-US" sz="1300" spc="-57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21316DE-A10E-EF92-7126-0368CD28AB2A}"/>
              </a:ext>
            </a:extLst>
          </p:cNvPr>
          <p:cNvCxnSpPr>
            <a:cxnSpLocks/>
          </p:cNvCxnSpPr>
          <p:nvPr/>
        </p:nvCxnSpPr>
        <p:spPr>
          <a:xfrm>
            <a:off x="541517" y="6283943"/>
            <a:ext cx="885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37E4AE-0B0D-7330-6C36-16A06D99A721}"/>
              </a:ext>
            </a:extLst>
          </p:cNvPr>
          <p:cNvSpPr txBox="1"/>
          <p:nvPr/>
        </p:nvSpPr>
        <p:spPr>
          <a:xfrm>
            <a:off x="622995" y="6360189"/>
            <a:ext cx="2023759" cy="1250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 Tier Network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</a:t>
            </a:r>
            <a:r>
              <a:rPr lang="en-US" altLang="ko-KR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 ZABBIX </a:t>
            </a:r>
            <a:r>
              <a:rPr lang="ko-KR" altLang="en-US" sz="813" spc="-4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모니터링 구축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501D7-882D-32BB-DFB2-96106214EA77}"/>
              </a:ext>
            </a:extLst>
          </p:cNvPr>
          <p:cNvSpPr txBox="1"/>
          <p:nvPr/>
        </p:nvSpPr>
        <p:spPr>
          <a:xfrm>
            <a:off x="2971999" y="2788961"/>
            <a:ext cx="1719512" cy="819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rgbClr val="2C2F8C"/>
                </a:solidFill>
              </a:rPr>
              <a:t>VLAN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rgbClr val="2C2F8C"/>
                </a:solidFill>
              </a:rPr>
              <a:t>VTP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rgbClr val="2C2F8C"/>
                </a:solidFill>
              </a:rPr>
              <a:t>OSPF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D3F135-84F2-410E-B940-5E099674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1BD-A329-4C55-8D6A-341E07341A88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3161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 w="92075">
          <a:noFill/>
        </a:ln>
        <a:effectLst>
          <a:outerShdw blurRad="381000" dist="190500" dir="4020000" algn="t" rotWithShape="0">
            <a:prstClr val="black">
              <a:alpha val="24000"/>
            </a:prstClr>
          </a:outerShdw>
        </a:effectLst>
      </a:spPr>
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742950">
          <a:defRPr sz="1463" dirty="0">
            <a:solidFill>
              <a:prstClr val="white"/>
            </a:solidFill>
            <a:latin typeface="Calibri" panose="020F0502020204030204" pitchFamily="34" charset="0"/>
            <a:ea typeface="맑은 고딕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5456</TotalTime>
  <Words>2241</Words>
  <Application>Microsoft Office PowerPoint</Application>
  <PresentationFormat>A4 용지(210x297mm)</PresentationFormat>
  <Paragraphs>439</Paragraphs>
  <Slides>34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나눔스퀘어 네오 Heavy</vt:lpstr>
      <vt:lpstr>나눔스퀘어 네오 ExtraBold</vt:lpstr>
      <vt:lpstr>Calibri</vt:lpstr>
      <vt:lpstr>Arial</vt:lpstr>
      <vt:lpstr>나눔스퀘어 네오 Bold</vt:lpstr>
      <vt:lpstr>Wingdings</vt:lpstr>
      <vt:lpstr>맑은 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미스터피피티</dc:creator>
  <cp:lastModifiedBy>김학남</cp:lastModifiedBy>
  <cp:revision>203</cp:revision>
  <dcterms:created xsi:type="dcterms:W3CDTF">2022-11-08T10:34:17Z</dcterms:created>
  <dcterms:modified xsi:type="dcterms:W3CDTF">2023-08-28T14:21:13Z</dcterms:modified>
</cp:coreProperties>
</file>